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75" r:id="rId3"/>
    <p:sldId id="283" r:id="rId4"/>
    <p:sldId id="281" r:id="rId5"/>
    <p:sldId id="258" r:id="rId6"/>
    <p:sldId id="259" r:id="rId7"/>
    <p:sldId id="265" r:id="rId8"/>
    <p:sldId id="277" r:id="rId9"/>
    <p:sldId id="282" r:id="rId10"/>
    <p:sldId id="268" r:id="rId11"/>
    <p:sldId id="269" r:id="rId12"/>
    <p:sldId id="278" r:id="rId13"/>
    <p:sldId id="279" r:id="rId14"/>
    <p:sldId id="280" r:id="rId15"/>
    <p:sldId id="274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C310"/>
    <a:srgbClr val="36A03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8077200" cy="58674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 Nusx Geo" pitchFamily="34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adamianiT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vaWrobis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 (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trefikingis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)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problema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da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saxelmwifo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politika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/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2012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weli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tMtavrPS" pitchFamily="2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tMtavrP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7630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trefikingis</a:t>
            </a:r>
            <a:r>
              <a:rPr lang="en-US" dirty="0" smtClean="0">
                <a:latin typeface="LitMtavrPS" pitchFamily="2" charset="0"/>
              </a:rPr>
              <a:t>) </a:t>
            </a:r>
            <a:r>
              <a:rPr lang="en-US" dirty="0" err="1" smtClean="0">
                <a:latin typeface="LitMtavrPS" pitchFamily="2" charset="0"/>
              </a:rPr>
              <a:t>msxverplTa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momsaxurebis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dawesebuleba</a:t>
            </a:r>
            <a:r>
              <a:rPr lang="en-US" dirty="0" smtClean="0">
                <a:latin typeface="LitMtavrPS" pitchFamily="2" charset="0"/>
              </a:rPr>
              <a:t>(</a:t>
            </a:r>
            <a:r>
              <a:rPr lang="en-US" dirty="0" err="1" smtClean="0">
                <a:latin typeface="LitMtavrPS" pitchFamily="2" charset="0"/>
              </a:rPr>
              <a:t>Tavsesafari</a:t>
            </a:r>
            <a:r>
              <a:rPr lang="en-US" dirty="0" smtClean="0">
                <a:latin typeface="LitMtavrPS" pitchFamily="2" charset="0"/>
              </a:rPr>
              <a:t>)</a:t>
            </a:r>
          </a:p>
          <a:p>
            <a:pPr algn="ctr"/>
            <a:endParaRPr lang="en-US" dirty="0" smtClean="0">
              <a:latin typeface="LitMtavrPS" pitchFamily="2" charset="0"/>
            </a:endParaRPr>
          </a:p>
          <a:p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msxverplTa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momsaxurebis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dawesebuleba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TavSesafari</a:t>
            </a:r>
            <a:r>
              <a:rPr lang="en-US" dirty="0" smtClean="0">
                <a:latin typeface="LitMtavrPS" pitchFamily="2" charset="0"/>
              </a:rPr>
              <a:t>) </a:t>
            </a:r>
            <a:r>
              <a:rPr lang="en-US" dirty="0" err="1" smtClean="0">
                <a:latin typeface="LitMtavrPS" pitchFamily="2" charset="0"/>
              </a:rPr>
              <a:t>iqmneba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msxverplTa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dazaralebulTa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dacvisa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daxmarebis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mizniT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aris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fondis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struqturuli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erTeuli</a:t>
            </a:r>
            <a:r>
              <a:rPr lang="en-US" dirty="0" smtClean="0">
                <a:latin typeface="LitMtavrPS" pitchFamily="2" charset="0"/>
              </a:rPr>
              <a:t>. </a:t>
            </a:r>
          </a:p>
          <a:p>
            <a:r>
              <a:rPr lang="en-US" dirty="0" err="1" smtClean="0">
                <a:latin typeface="LitMtavrPS" pitchFamily="2" charset="0"/>
              </a:rPr>
              <a:t>TavSesafris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momsaxurebiT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sargeblobis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ufleba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aqvs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pirs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romelsac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danaSaulis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Sedegad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miadga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moraluri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fizikuri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qonebrivi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ziani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romelsac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saqarTvelos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kanonmdeblobis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Sesabamisad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gansazRvruli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aqvs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trefikingis</a:t>
            </a:r>
            <a:r>
              <a:rPr lang="en-US" dirty="0" smtClean="0">
                <a:latin typeface="LitMtavrPS" pitchFamily="2" charset="0"/>
              </a:rPr>
              <a:t>) </a:t>
            </a:r>
            <a:r>
              <a:rPr lang="en-US" dirty="0" err="1" smtClean="0">
                <a:latin typeface="LitMtavrPS" pitchFamily="2" charset="0"/>
              </a:rPr>
              <a:t>msxverplis</a:t>
            </a:r>
            <a:r>
              <a:rPr lang="en-US" dirty="0" smtClean="0">
                <a:latin typeface="LitMtavrPS" pitchFamily="2" charset="0"/>
              </a:rPr>
              <a:t> an </a:t>
            </a:r>
            <a:r>
              <a:rPr lang="en-US" dirty="0" err="1" smtClean="0">
                <a:latin typeface="LitMtavrPS" pitchFamily="2" charset="0"/>
              </a:rPr>
              <a:t>dazarebulis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statusi</a:t>
            </a:r>
            <a:r>
              <a:rPr lang="en-US" dirty="0" smtClean="0">
                <a:latin typeface="LitMtavrPS" pitchFamily="2" charset="0"/>
              </a:rPr>
              <a:t>.</a:t>
            </a:r>
          </a:p>
          <a:p>
            <a:r>
              <a:rPr lang="en-US" dirty="0" err="1" smtClean="0">
                <a:latin typeface="LitMtavrPS" pitchFamily="2" charset="0"/>
              </a:rPr>
              <a:t>TavSesafarSi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piris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ganTavseba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SesaZlebelia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mxolod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misi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TanxmobiT</a:t>
            </a:r>
            <a:r>
              <a:rPr lang="en-US" dirty="0" smtClean="0">
                <a:latin typeface="LitMtavrPS" pitchFamily="2" charset="0"/>
              </a:rPr>
              <a:t>.</a:t>
            </a:r>
          </a:p>
          <a:p>
            <a:endParaRPr lang="en-US" dirty="0" smtClean="0">
              <a:latin typeface="LitMtavrPS" pitchFamily="2" charset="0"/>
            </a:endParaRPr>
          </a:p>
          <a:p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msxverplis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TavSesafarSi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moTavsebis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sakiTxi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ar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aris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damokidebuli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Sesabamis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danaSaulTan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dakavSirebuli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sisxlis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samarTlis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procesis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mwarmoebel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organosTan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mis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TanamSromlobaze</a:t>
            </a:r>
            <a:r>
              <a:rPr lang="en-US" dirty="0" smtClean="0">
                <a:latin typeface="LitMtavrPS" pitchFamily="2" charset="0"/>
              </a:rPr>
              <a:t>.   </a:t>
            </a:r>
          </a:p>
          <a:p>
            <a:endParaRPr lang="en-US" dirty="0" smtClean="0">
              <a:latin typeface="LitMtavrPS" pitchFamily="2" charset="0"/>
            </a:endParaRPr>
          </a:p>
          <a:p>
            <a:endParaRPr lang="en-US" sz="1400" dirty="0" smtClean="0">
              <a:latin typeface="LitMtavrPS" pitchFamily="2" charset="0"/>
            </a:endParaRPr>
          </a:p>
          <a:p>
            <a:endParaRPr lang="en-US" sz="1400" dirty="0" smtClean="0">
              <a:latin typeface="LitMtavrP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LitMtavrPS" pitchFamily="2" charset="0"/>
              </a:rPr>
              <a:t>TavSesafarSi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yofnis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xangrZlivoba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TavSesafris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datovebis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pirobebi</a:t>
            </a:r>
            <a:endParaRPr lang="en-US" sz="1600" dirty="0" smtClean="0">
              <a:latin typeface="LitMtavrPS" pitchFamily="2" charset="0"/>
            </a:endParaRPr>
          </a:p>
          <a:p>
            <a:pPr algn="ctr"/>
            <a:endParaRPr lang="en-US" sz="1600" dirty="0" smtClean="0">
              <a:latin typeface="LitMtavrPS" pitchFamily="2" charset="0"/>
            </a:endParaRPr>
          </a:p>
          <a:p>
            <a:r>
              <a:rPr lang="en-US" sz="1600" dirty="0" err="1" smtClean="0">
                <a:latin typeface="LitMtavrPS" pitchFamily="2" charset="0"/>
              </a:rPr>
              <a:t>TavSesafarSi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yofnis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xangrZlivoba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ganisazRvreba</a:t>
            </a:r>
            <a:r>
              <a:rPr lang="en-US" sz="1600" dirty="0" smtClean="0">
                <a:latin typeface="LitMtavrPS" pitchFamily="2" charset="0"/>
              </a:rPr>
              <a:t> 3 </a:t>
            </a:r>
            <a:r>
              <a:rPr lang="en-US" sz="1600" dirty="0" err="1" smtClean="0">
                <a:latin typeface="LitMtavrPS" pitchFamily="2" charset="0"/>
              </a:rPr>
              <a:t>TviT</a:t>
            </a:r>
            <a:r>
              <a:rPr lang="en-US" sz="1600" dirty="0" smtClean="0">
                <a:latin typeface="LitMtavrPS" pitchFamily="2" charset="0"/>
              </a:rPr>
              <a:t>. </a:t>
            </a:r>
            <a:r>
              <a:rPr lang="en-US" sz="1600" dirty="0" err="1" smtClean="0">
                <a:latin typeface="LitMtavrPS" pitchFamily="2" charset="0"/>
              </a:rPr>
              <a:t>aRniSnuli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periodis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amowurvis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Semdeg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moxdeba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msxverplis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mdgomareobis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Sefaseba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saWiroebis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SemTxvevaSi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moxdeba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vadis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gagrZeleba</a:t>
            </a:r>
            <a:r>
              <a:rPr lang="en-US" sz="1600" dirty="0" smtClean="0">
                <a:latin typeface="LitMtavrPS" pitchFamily="2" charset="0"/>
              </a:rPr>
              <a:t>.</a:t>
            </a:r>
          </a:p>
          <a:p>
            <a:r>
              <a:rPr lang="en-US" sz="1600" dirty="0" err="1" smtClean="0">
                <a:latin typeface="LitMtavrPS" pitchFamily="2" charset="0"/>
              </a:rPr>
              <a:t>Mmsxverplis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mier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TavSesafris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datoveba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SesaZlebelia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aRniSnuli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vadis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amowurvamdec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Tu</a:t>
            </a:r>
            <a:r>
              <a:rPr lang="en-US" sz="1600" dirty="0" smtClean="0">
                <a:latin typeface="LitMtavrPS" pitchFamily="2" charset="0"/>
              </a:rPr>
              <a:t> is </a:t>
            </a:r>
            <a:r>
              <a:rPr lang="en-US" sz="1600" dirty="0" err="1" smtClean="0">
                <a:latin typeface="LitMtavrPS" pitchFamily="2" charset="0"/>
              </a:rPr>
              <a:t>miiCneva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fizikurad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fsiqikurad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janmrTelad</a:t>
            </a:r>
            <a:r>
              <a:rPr lang="en-US" sz="1600" dirty="0" smtClean="0">
                <a:latin typeface="LitMtavrPS" pitchFamily="2" charset="0"/>
              </a:rPr>
              <a:t> an </a:t>
            </a:r>
            <a:r>
              <a:rPr lang="en-US" sz="1600" dirty="0" err="1" smtClean="0">
                <a:latin typeface="LitMtavrPS" pitchFamily="2" charset="0"/>
              </a:rPr>
              <a:t>Tavad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surs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TavSesafris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datoveba</a:t>
            </a:r>
            <a:r>
              <a:rPr lang="en-US" sz="1600" dirty="0" smtClean="0">
                <a:latin typeface="LitMtavrPS" pitchFamily="2" charset="0"/>
              </a:rPr>
              <a:t>.</a:t>
            </a:r>
          </a:p>
          <a:p>
            <a:r>
              <a:rPr lang="en-US" sz="1600" dirty="0" err="1" smtClean="0">
                <a:latin typeface="LitMtavrPS" pitchFamily="2" charset="0"/>
              </a:rPr>
              <a:t>TavSesafris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Sinaganawesis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daumorCileblobis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SemTxvevaSi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msxverpli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datovebs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TavSesafars</a:t>
            </a:r>
            <a:r>
              <a:rPr lang="en-US" sz="1600" dirty="0" smtClean="0">
                <a:latin typeface="LitMtavrPS" pitchFamily="2" charset="0"/>
              </a:rPr>
              <a:t>.</a:t>
            </a:r>
          </a:p>
          <a:p>
            <a:r>
              <a:rPr lang="en-US" sz="1600" dirty="0" err="1" smtClean="0">
                <a:latin typeface="LitMtavrPS" pitchFamily="2" charset="0"/>
              </a:rPr>
              <a:t>Mmsxverplis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survilisamebr</a:t>
            </a:r>
            <a:r>
              <a:rPr lang="en-US" sz="1600" dirty="0" smtClean="0">
                <a:latin typeface="LitMtavrPS" pitchFamily="2" charset="0"/>
              </a:rPr>
              <a:t>  </a:t>
            </a:r>
            <a:r>
              <a:rPr lang="en-US" sz="1600" dirty="0" err="1" smtClean="0">
                <a:latin typeface="LitMtavrPS" pitchFamily="2" charset="0"/>
              </a:rPr>
              <a:t>TavSesafari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mas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uzrunvelyofs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Semdegi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saxis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ufaso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momsaxurebiT</a:t>
            </a:r>
            <a:r>
              <a:rPr lang="en-US" sz="1600" dirty="0" smtClean="0">
                <a:latin typeface="LitMtavrPS" pitchFamily="2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Rirseuli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arsebobisaTvis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Sesaferisi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usafrTxo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sacxovrebeli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adgiliT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sakvebiTa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TansacmliT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samedicino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daxmarebiT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Ffsiqologiuri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konsultaciiT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iuridiuli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daxmarebiT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sasamarTlo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warmomadgenlobiT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msxverplisaTvis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gasageb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enaze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informaciis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miwodebiT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xolo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saWiroebis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SemTxvevaSi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Tarjimnis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momsaxurebiT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reabilitaciisa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ojaxsa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sazogadoebaSi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integraciis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mokle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grZelvadian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programebSi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monawileobiT</a:t>
            </a:r>
            <a:r>
              <a:rPr lang="en-US" sz="1600" dirty="0" smtClean="0">
                <a:latin typeface="LitMtavrPS" pitchFamily="2" charset="0"/>
              </a:rPr>
              <a:t> (</a:t>
            </a:r>
            <a:r>
              <a:rPr lang="en-US" sz="1600" dirty="0" err="1" smtClean="0">
                <a:latin typeface="LitMtavrPS" pitchFamily="2" charset="0"/>
              </a:rPr>
              <a:t>profesiuli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swavlebisa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saganmanaTleblo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programebi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xelSewyoba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dasaqmebaSi</a:t>
            </a:r>
            <a:r>
              <a:rPr lang="en-US" sz="1600" dirty="0" smtClean="0">
                <a:latin typeface="LitMtavrPS" pitchFamily="2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Acad Nusx Ge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LitMtavrPS" pitchFamily="2" charset="0"/>
              </a:rPr>
              <a:t>xSirad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dasmuli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kiTxvebi</a:t>
            </a:r>
            <a:r>
              <a:rPr lang="en-US" sz="2800" dirty="0" smtClean="0">
                <a:latin typeface="LitMtavrPS" pitchFamily="2" charset="0"/>
              </a:rPr>
              <a:t> : </a:t>
            </a:r>
            <a:endParaRPr lang="en-US" sz="2800" dirty="0">
              <a:latin typeface="LitMtavrPS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900" b="1" dirty="0" smtClean="0">
                <a:latin typeface="LitMtavrPS" pitchFamily="2" charset="0"/>
              </a:rPr>
              <a:t>1.msurs </a:t>
            </a:r>
            <a:r>
              <a:rPr lang="en-US" sz="1900" b="1" dirty="0" err="1" smtClean="0">
                <a:latin typeface="LitMtavrPS" pitchFamily="2" charset="0"/>
              </a:rPr>
              <a:t>sazRvargareT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samuSaod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wasvla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aucilebelia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Tu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ara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kontraqtis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arseboba</a:t>
            </a:r>
            <a:r>
              <a:rPr lang="en-US" sz="1900" b="1" dirty="0" smtClean="0">
                <a:latin typeface="LitMtavrPS" pitchFamily="2" charset="0"/>
              </a:rPr>
              <a:t>?</a:t>
            </a:r>
            <a:endParaRPr lang="en-US" sz="1900" dirty="0" smtClean="0">
              <a:latin typeface="LitMtavrPS" pitchFamily="2" charset="0"/>
            </a:endParaRPr>
          </a:p>
          <a:p>
            <a:pPr>
              <a:buNone/>
            </a:pPr>
            <a:endParaRPr lang="en-US" sz="1900" dirty="0" smtClean="0">
              <a:latin typeface="LitMtavrPS" pitchFamily="2" charset="0"/>
            </a:endParaRPr>
          </a:p>
          <a:p>
            <a:r>
              <a:rPr lang="en-US" sz="1900" dirty="0" err="1" smtClean="0">
                <a:latin typeface="LitMtavrPS" pitchFamily="2" charset="0"/>
              </a:rPr>
              <a:t>ar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daTanxmdeT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SemoTavazebas</a:t>
            </a:r>
            <a:r>
              <a:rPr lang="en-US" sz="1900" dirty="0" smtClean="0">
                <a:latin typeface="LitMtavrPS" pitchFamily="2" charset="0"/>
              </a:rPr>
              <a:t>  </a:t>
            </a:r>
            <a:r>
              <a:rPr lang="en-US" sz="1900" dirty="0" err="1" smtClean="0">
                <a:latin typeface="LitMtavrPS" pitchFamily="2" charset="0"/>
              </a:rPr>
              <a:t>dauyonebliv</a:t>
            </a:r>
            <a:r>
              <a:rPr lang="en-US" sz="1900" dirty="0" smtClean="0">
                <a:latin typeface="LitMtavrPS" pitchFamily="2" charset="0"/>
              </a:rPr>
              <a:t>. </a:t>
            </a:r>
            <a:r>
              <a:rPr lang="en-US" sz="1900" dirty="0" err="1" smtClean="0">
                <a:latin typeface="LitMtavrPS" pitchFamily="2" charset="0"/>
              </a:rPr>
              <a:t>moiTxoveT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kontraqti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da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dro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misi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gacnobisaTvis</a:t>
            </a:r>
            <a:r>
              <a:rPr lang="en-US" sz="1900" dirty="0" smtClean="0">
                <a:latin typeface="LitMtavrPS" pitchFamily="2" charset="0"/>
              </a:rPr>
              <a:t>. </a:t>
            </a:r>
            <a:r>
              <a:rPr lang="en-US" sz="1900" dirty="0" err="1" smtClean="0">
                <a:latin typeface="LitMtavrPS" pitchFamily="2" charset="0"/>
              </a:rPr>
              <a:t>sanam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kontraqts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xels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moawerT</a:t>
            </a:r>
            <a:r>
              <a:rPr lang="en-US" sz="1900" dirty="0" smtClean="0">
                <a:latin typeface="LitMtavrPS" pitchFamily="2" charset="0"/>
              </a:rPr>
              <a:t>, </a:t>
            </a:r>
            <a:r>
              <a:rPr lang="en-US" sz="1900" dirty="0" err="1" smtClean="0">
                <a:latin typeface="LitMtavrPS" pitchFamily="2" charset="0"/>
              </a:rPr>
              <a:t>mimarTeT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iurists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rCevisaTvis</a:t>
            </a:r>
            <a:r>
              <a:rPr lang="en-US" sz="1900" dirty="0" smtClean="0">
                <a:latin typeface="LitMtavrPS" pitchFamily="2" charset="0"/>
              </a:rPr>
              <a:t>. </a:t>
            </a:r>
            <a:r>
              <a:rPr lang="en-US" sz="1900" dirty="0" err="1" smtClean="0">
                <a:latin typeface="LitMtavrPS" pitchFamily="2" charset="0"/>
              </a:rPr>
              <a:t>kontraqtis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pirobebi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TqvenTvis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unda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iyos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gasagebi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da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maqsimalurad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amomwuravi</a:t>
            </a:r>
            <a:r>
              <a:rPr lang="en-US" sz="1900" dirty="0" smtClean="0">
                <a:latin typeface="LitMtavrPS" pitchFamily="2" charset="0"/>
              </a:rPr>
              <a:t>, </a:t>
            </a:r>
            <a:r>
              <a:rPr lang="en-US" sz="1900" dirty="0" err="1" smtClean="0">
                <a:latin typeface="LitMtavrPS" pitchFamily="2" charset="0"/>
              </a:rPr>
              <a:t>rac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mTavaria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Sedgenili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unda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iqnes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TqvenTvis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gasageb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enaze</a:t>
            </a:r>
            <a:r>
              <a:rPr lang="en-US" sz="1900" dirty="0" smtClean="0">
                <a:latin typeface="LitMtavrPS" pitchFamily="2" charset="0"/>
              </a:rPr>
              <a:t>.</a:t>
            </a:r>
          </a:p>
          <a:p>
            <a:endParaRPr lang="en-US" sz="1900" dirty="0" smtClean="0">
              <a:latin typeface="LitMtavrPS" pitchFamily="2" charset="0"/>
            </a:endParaRPr>
          </a:p>
          <a:p>
            <a:r>
              <a:rPr lang="en-US" sz="1900" b="1" dirty="0" smtClean="0">
                <a:latin typeface="LitMtavrPS" pitchFamily="2" charset="0"/>
              </a:rPr>
              <a:t>2.mainteresebs  </a:t>
            </a:r>
            <a:r>
              <a:rPr lang="en-US" sz="1900" b="1" dirty="0" err="1" smtClean="0">
                <a:latin typeface="LitMtavrPS" pitchFamily="2" charset="0"/>
              </a:rPr>
              <a:t>daculia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Tu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ara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trefikingis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msxverplis</a:t>
            </a:r>
            <a:r>
              <a:rPr lang="en-US" sz="1900" b="1" dirty="0" smtClean="0">
                <a:latin typeface="LitMtavrPS" pitchFamily="2" charset="0"/>
              </a:rPr>
              <a:t> </a:t>
            </a:r>
            <a:r>
              <a:rPr lang="en-US" sz="1900" b="1" dirty="0" err="1" smtClean="0">
                <a:latin typeface="LitMtavrPS" pitchFamily="2" charset="0"/>
              </a:rPr>
              <a:t>anonimuroba</a:t>
            </a:r>
            <a:r>
              <a:rPr lang="en-US" sz="1900" b="1" dirty="0" smtClean="0">
                <a:latin typeface="LitMtavrPS" pitchFamily="2" charset="0"/>
              </a:rPr>
              <a:t>?</a:t>
            </a:r>
          </a:p>
          <a:p>
            <a:pPr>
              <a:buNone/>
            </a:pPr>
            <a:r>
              <a:rPr lang="en-US" sz="1900" dirty="0" smtClean="0">
                <a:latin typeface="LitMtavrPS" pitchFamily="2" charset="0"/>
              </a:rPr>
              <a:t> </a:t>
            </a:r>
          </a:p>
          <a:p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trefikingis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msxverplad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yofnis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gamo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gasaidumlovdeba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Tqveni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vinaoba</a:t>
            </a:r>
            <a:r>
              <a:rPr lang="en-US" sz="1900" dirty="0" smtClean="0">
                <a:latin typeface="LitMtavrPS" pitchFamily="2" charset="0"/>
              </a:rPr>
              <a:t>, </a:t>
            </a:r>
            <a:r>
              <a:rPr lang="en-US" sz="1900" dirty="0" err="1" smtClean="0">
                <a:latin typeface="LitMtavrPS" pitchFamily="2" charset="0"/>
              </a:rPr>
              <a:t>misamarTebi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da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sxva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personaluri</a:t>
            </a:r>
            <a:r>
              <a:rPr lang="en-US" sz="1900" dirty="0" smtClean="0">
                <a:latin typeface="LitMtavrPS" pitchFamily="2" charset="0"/>
              </a:rPr>
              <a:t> </a:t>
            </a:r>
            <a:r>
              <a:rPr lang="en-US" sz="1900" dirty="0" err="1" smtClean="0">
                <a:latin typeface="LitMtavrPS" pitchFamily="2" charset="0"/>
              </a:rPr>
              <a:t>informacia</a:t>
            </a:r>
            <a:r>
              <a:rPr lang="en-US" sz="1900" dirty="0" smtClean="0">
                <a:latin typeface="LitMtavrPS" pitchFamily="2" charset="0"/>
              </a:rPr>
              <a:t>.</a:t>
            </a:r>
          </a:p>
          <a:p>
            <a:pPr>
              <a:buNone/>
            </a:pPr>
            <a:r>
              <a:rPr lang="en-US" sz="1900" dirty="0" smtClean="0">
                <a:latin typeface="LitMtavrPS" pitchFamily="2" charset="0"/>
              </a:rPr>
              <a:t> </a:t>
            </a:r>
          </a:p>
          <a:p>
            <a:endParaRPr lang="en-US" sz="1900" dirty="0" smtClean="0">
              <a:latin typeface="LitMtavrPS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>
            <a:normAutofit lnSpcReduction="10000"/>
          </a:bodyPr>
          <a:lstStyle/>
          <a:p>
            <a:r>
              <a:rPr lang="en-US" sz="1800" b="1" dirty="0" smtClean="0">
                <a:latin typeface="LitMtavrPS" pitchFamily="2" charset="0"/>
              </a:rPr>
              <a:t>3. </a:t>
            </a:r>
            <a:r>
              <a:rPr lang="en-US" sz="1800" b="1" dirty="0" err="1" smtClean="0">
                <a:latin typeface="LitMtavrPS" pitchFamily="2" charset="0"/>
              </a:rPr>
              <a:t>ra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saxis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servisebis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miReba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SeuZlia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trefikingis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msxverpls</a:t>
            </a:r>
            <a:r>
              <a:rPr lang="en-US" sz="1800" b="1" dirty="0" smtClean="0">
                <a:latin typeface="LitMtavrPS" pitchFamily="2" charset="0"/>
              </a:rPr>
              <a:t> </a:t>
            </a:r>
            <a:r>
              <a:rPr lang="en-US" sz="1800" b="1" dirty="0" err="1" smtClean="0">
                <a:latin typeface="LitMtavrPS" pitchFamily="2" charset="0"/>
              </a:rPr>
              <a:t>saxelmwifosagan</a:t>
            </a:r>
            <a:r>
              <a:rPr lang="en-US" sz="1800" b="1" dirty="0" smtClean="0">
                <a:latin typeface="LitMtavrPS" pitchFamily="2" charset="0"/>
              </a:rPr>
              <a:t>?    </a:t>
            </a:r>
          </a:p>
          <a:p>
            <a:r>
              <a:rPr lang="en-US" sz="1800" dirty="0" err="1" smtClean="0">
                <a:latin typeface="LitMtavrPS" pitchFamily="2" charset="0"/>
              </a:rPr>
              <a:t>trefikingis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msxverplTa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dazaralebulTa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dacvisa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daxmarebis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mizniTASeqmnilia</a:t>
            </a:r>
            <a:r>
              <a:rPr lang="en-US" sz="1800" dirty="0" smtClean="0">
                <a:latin typeface="LitMtavrPS" pitchFamily="2" charset="0"/>
              </a:rPr>
              <a:t> “</a:t>
            </a:r>
            <a:r>
              <a:rPr lang="en-US" sz="1800" dirty="0" err="1" smtClean="0">
                <a:latin typeface="LitMtavrPS" pitchFamily="2" charset="0"/>
              </a:rPr>
              <a:t>adamianiT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vaWrobis</a:t>
            </a:r>
            <a:r>
              <a:rPr lang="en-US" sz="1800" dirty="0" smtClean="0">
                <a:latin typeface="LitMtavrPS" pitchFamily="2" charset="0"/>
              </a:rPr>
              <a:t> (</a:t>
            </a:r>
            <a:r>
              <a:rPr lang="en-US" sz="1800" dirty="0" err="1" smtClean="0">
                <a:latin typeface="LitMtavrPS" pitchFamily="2" charset="0"/>
              </a:rPr>
              <a:t>trefikingis</a:t>
            </a:r>
            <a:r>
              <a:rPr lang="en-US" sz="1800" dirty="0" smtClean="0">
                <a:latin typeface="LitMtavrPS" pitchFamily="2" charset="0"/>
              </a:rPr>
              <a:t>) </a:t>
            </a:r>
            <a:r>
              <a:rPr lang="en-US" sz="1800" dirty="0" err="1" smtClean="0">
                <a:latin typeface="LitMtavrPS" pitchFamily="2" charset="0"/>
              </a:rPr>
              <a:t>msxverplTa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dazaralebulTa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dacvisa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daxmarebis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saxelmwifo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fondi</a:t>
            </a:r>
            <a:r>
              <a:rPr lang="en-US" sz="1800" dirty="0" smtClean="0">
                <a:latin typeface="LitMtavrPS" pitchFamily="2" charset="0"/>
              </a:rPr>
              <a:t>”, </a:t>
            </a:r>
            <a:r>
              <a:rPr lang="en-US" sz="1800" dirty="0" err="1" smtClean="0">
                <a:latin typeface="LitMtavrPS" pitchFamily="2" charset="0"/>
              </a:rPr>
              <a:t>sadac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SegiZliaT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miiRoT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Semdegi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saxis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servisebi</a:t>
            </a:r>
            <a:r>
              <a:rPr lang="en-US" sz="1800" dirty="0" smtClean="0">
                <a:latin typeface="LitMtavrPS" pitchFamily="2" charset="0"/>
              </a:rPr>
              <a:t>:</a:t>
            </a:r>
          </a:p>
          <a:p>
            <a:pPr>
              <a:buNone/>
            </a:pPr>
            <a:r>
              <a:rPr lang="en-US" sz="1800" dirty="0" smtClean="0">
                <a:latin typeface="LitMtavrPS" pitchFamily="2" charset="0"/>
              </a:rPr>
              <a:t> </a:t>
            </a:r>
          </a:p>
          <a:p>
            <a:r>
              <a:rPr lang="en-US" sz="1800" dirty="0" err="1" smtClean="0">
                <a:latin typeface="LitMtavrPS" pitchFamily="2" charset="0"/>
              </a:rPr>
              <a:t>iuridiuli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samedicino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fsiqologiuri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daxmareba</a:t>
            </a:r>
            <a:r>
              <a:rPr lang="en-US" sz="1800" dirty="0" smtClean="0">
                <a:latin typeface="LitMtavrPS" pitchFamily="2" charset="0"/>
              </a:rPr>
              <a:t>, .</a:t>
            </a:r>
            <a:r>
              <a:rPr lang="en-US" sz="1800" dirty="0" err="1" smtClean="0">
                <a:latin typeface="LitMtavrPS" pitchFamily="2" charset="0"/>
              </a:rPr>
              <a:t>TavSesafriT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uzrunvelyofa</a:t>
            </a:r>
            <a:r>
              <a:rPr lang="en-US" sz="1800" dirty="0" smtClean="0">
                <a:latin typeface="LitMtavrPS" pitchFamily="2" charset="0"/>
              </a:rPr>
              <a:t>,  </a:t>
            </a:r>
            <a:r>
              <a:rPr lang="en-US" sz="1800" dirty="0" err="1" smtClean="0">
                <a:latin typeface="LitMtavrPS" pitchFamily="2" charset="0"/>
              </a:rPr>
              <a:t>erTjeradi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fuladi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kompensacia</a:t>
            </a:r>
            <a:r>
              <a:rPr lang="en-US" sz="1800" dirty="0" smtClean="0">
                <a:latin typeface="LitMtavrPS" pitchFamily="2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r>
              <a:rPr lang="en-US" sz="1800" dirty="0" smtClean="0">
                <a:latin typeface="LitMtavrPS" pitchFamily="2" charset="0"/>
              </a:rPr>
              <a:t> </a:t>
            </a:r>
          </a:p>
          <a:p>
            <a:r>
              <a:rPr lang="en-US" sz="1800" dirty="0" err="1" smtClean="0">
                <a:latin typeface="LitMtavrPS" pitchFamily="2" charset="0"/>
              </a:rPr>
              <a:t>Aaseve</a:t>
            </a:r>
            <a:r>
              <a:rPr lang="en-US" sz="1800" dirty="0" smtClean="0">
                <a:latin typeface="LitMtavrPS" pitchFamily="2" charset="0"/>
              </a:rPr>
              <a:t>  </a:t>
            </a:r>
            <a:r>
              <a:rPr lang="en-US" sz="1800" dirty="0" err="1" smtClean="0">
                <a:latin typeface="LitMtavrPS" pitchFamily="2" charset="0"/>
              </a:rPr>
              <a:t>axorcielebs</a:t>
            </a:r>
            <a:r>
              <a:rPr lang="en-US" sz="1800" dirty="0" smtClean="0">
                <a:latin typeface="LitMtavrPS" pitchFamily="2" charset="0"/>
              </a:rPr>
              <a:t>  </a:t>
            </a:r>
            <a:r>
              <a:rPr lang="en-US" sz="1800" dirty="0" err="1" smtClean="0">
                <a:latin typeface="LitMtavrPS" pitchFamily="2" charset="0"/>
              </a:rPr>
              <a:t>trefikingis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msxverplTa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reabilitaciis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ojaxsa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sazogadoebaSi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sruli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reintegraciis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xelSewyobas</a:t>
            </a:r>
            <a:r>
              <a:rPr lang="en-US" sz="1800" dirty="0" smtClean="0">
                <a:latin typeface="LitMtavrPS" pitchFamily="2" charset="0"/>
              </a:rPr>
              <a:t>;</a:t>
            </a:r>
          </a:p>
          <a:p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r>
              <a:rPr lang="en-US" sz="1800" dirty="0" smtClean="0">
                <a:latin typeface="LitMtavrPS" pitchFamily="2" charset="0"/>
              </a:rPr>
              <a:t> </a:t>
            </a:r>
          </a:p>
          <a:p>
            <a:endParaRPr lang="en-US" sz="1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sz="2900" b="1" dirty="0" smtClean="0">
                <a:latin typeface="LitMtavrPS" pitchFamily="2" charset="0"/>
              </a:rPr>
              <a:t>4.sad </a:t>
            </a:r>
            <a:r>
              <a:rPr lang="en-US" sz="2900" b="1" dirty="0" err="1" smtClean="0">
                <a:latin typeface="LitMtavrPS" pitchFamily="2" charset="0"/>
              </a:rPr>
              <a:t>SemiZlia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miviRo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ufaso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samarTlebrivi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konsultacia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trefikingTan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dakavSirebul</a:t>
            </a:r>
            <a:r>
              <a:rPr lang="en-US" sz="2900" b="1" dirty="0" smtClean="0">
                <a:latin typeface="LitMtavrPS" pitchFamily="2" charset="0"/>
              </a:rPr>
              <a:t> </a:t>
            </a:r>
            <a:r>
              <a:rPr lang="en-US" sz="2900" b="1" dirty="0" err="1" smtClean="0">
                <a:latin typeface="LitMtavrPS" pitchFamily="2" charset="0"/>
              </a:rPr>
              <a:t>sakiTxebze</a:t>
            </a:r>
            <a:r>
              <a:rPr lang="en-US" sz="2900" b="1" dirty="0" smtClean="0">
                <a:latin typeface="LitMtavrPS" pitchFamily="2" charset="0"/>
              </a:rPr>
              <a:t>?</a:t>
            </a:r>
          </a:p>
          <a:p>
            <a:endParaRPr lang="en-US" sz="3400" b="1" dirty="0" smtClean="0">
              <a:latin typeface="LitMtavrPS" pitchFamily="2" charset="0"/>
            </a:endParaRPr>
          </a:p>
          <a:p>
            <a:pPr algn="just">
              <a:buNone/>
            </a:pPr>
            <a:r>
              <a:rPr lang="en-US" sz="2900" dirty="0" smtClean="0">
                <a:latin typeface="LitMtavrPS" pitchFamily="2" charset="0"/>
              </a:rPr>
              <a:t>    </a:t>
            </a:r>
            <a:r>
              <a:rPr lang="en-US" sz="2900" dirty="0" err="1" smtClean="0">
                <a:latin typeface="LitMtavrPS" pitchFamily="2" charset="0"/>
              </a:rPr>
              <a:t>Tqven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SegiZliaT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mimarToT</a:t>
            </a:r>
            <a:r>
              <a:rPr lang="en-US" sz="2900" dirty="0" smtClean="0">
                <a:latin typeface="LitMtavrPS" pitchFamily="2" charset="0"/>
              </a:rPr>
              <a:t> “</a:t>
            </a:r>
            <a:r>
              <a:rPr lang="en-US" sz="2900" dirty="0" err="1" smtClean="0">
                <a:latin typeface="LitMtavrPS" pitchFamily="2" charset="0"/>
              </a:rPr>
              <a:t>adamianiT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vaWrobis</a:t>
            </a:r>
            <a:r>
              <a:rPr lang="en-US" sz="2900" dirty="0" smtClean="0">
                <a:latin typeface="LitMtavrPS" pitchFamily="2" charset="0"/>
              </a:rPr>
              <a:t> (</a:t>
            </a:r>
            <a:r>
              <a:rPr lang="en-US" sz="2900" dirty="0" err="1" smtClean="0">
                <a:latin typeface="LitMtavrPS" pitchFamily="2" charset="0"/>
              </a:rPr>
              <a:t>trefikingis</a:t>
            </a:r>
            <a:r>
              <a:rPr lang="en-US" sz="2900" dirty="0" smtClean="0">
                <a:latin typeface="LitMtavrPS" pitchFamily="2" charset="0"/>
              </a:rPr>
              <a:t>) </a:t>
            </a:r>
            <a:r>
              <a:rPr lang="en-US" sz="2900" dirty="0" err="1" smtClean="0">
                <a:latin typeface="LitMtavrPS" pitchFamily="2" charset="0"/>
              </a:rPr>
              <a:t>msxverplTa</a:t>
            </a:r>
            <a:r>
              <a:rPr lang="en-US" sz="2900" dirty="0" smtClean="0">
                <a:latin typeface="LitMtavrPS" pitchFamily="2" charset="0"/>
              </a:rPr>
              <a:t>, </a:t>
            </a:r>
            <a:r>
              <a:rPr lang="en-US" sz="2900" dirty="0" err="1" smtClean="0">
                <a:latin typeface="LitMtavrPS" pitchFamily="2" charset="0"/>
              </a:rPr>
              <a:t>dazaralebulTa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dacvisa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da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daxmarebis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saxelmwifo</a:t>
            </a:r>
            <a:r>
              <a:rPr lang="en-US" sz="2900" dirty="0" smtClean="0">
                <a:latin typeface="LitMtavrPS" pitchFamily="2" charset="0"/>
              </a:rPr>
              <a:t> </a:t>
            </a:r>
            <a:r>
              <a:rPr lang="en-US" sz="2900" dirty="0" err="1" smtClean="0">
                <a:latin typeface="LitMtavrPS" pitchFamily="2" charset="0"/>
              </a:rPr>
              <a:t>fonds</a:t>
            </a:r>
            <a:r>
              <a:rPr lang="en-US" sz="2900" dirty="0" smtClean="0">
                <a:latin typeface="LitMtavrPS" pitchFamily="2" charset="0"/>
              </a:rPr>
              <a:t>” </a:t>
            </a:r>
          </a:p>
          <a:p>
            <a:pPr algn="just">
              <a:buNone/>
            </a:pPr>
            <a:endParaRPr lang="en-US" sz="2900" dirty="0" smtClean="0">
              <a:latin typeface="LitMtavrPS" pitchFamily="2" charset="0"/>
            </a:endParaRPr>
          </a:p>
          <a:p>
            <a:pPr algn="just">
              <a:buNone/>
            </a:pPr>
            <a:endParaRPr lang="en-US" sz="3400" dirty="0" smtClean="0">
              <a:latin typeface="LitMtavrPS" pitchFamily="2" charset="0"/>
            </a:endParaRPr>
          </a:p>
          <a:p>
            <a:endParaRPr lang="en-US" sz="3400" dirty="0" smtClean="0"/>
          </a:p>
          <a:p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r>
              <a:rPr lang="en-US" sz="3200" dirty="0" smtClean="0">
                <a:latin typeface="LitMtavrPS" pitchFamily="2" charset="0"/>
              </a:rPr>
              <a:t>   </a:t>
            </a:r>
            <a:r>
              <a:rPr lang="en-US" sz="3200" dirty="0" err="1" smtClean="0">
                <a:latin typeface="LitMtavrPS" pitchFamily="2" charset="0"/>
              </a:rPr>
              <a:t>adamianiT</a:t>
            </a:r>
            <a:r>
              <a:rPr lang="en-US" sz="3200" dirty="0" smtClean="0">
                <a:latin typeface="LitMtavrPS" pitchFamily="2" charset="0"/>
              </a:rPr>
              <a:t> </a:t>
            </a:r>
            <a:r>
              <a:rPr lang="en-US" sz="3200" dirty="0" err="1" smtClean="0">
                <a:latin typeface="LitMtavrPS" pitchFamily="2" charset="0"/>
              </a:rPr>
              <a:t>vaWrobis</a:t>
            </a:r>
            <a:r>
              <a:rPr lang="en-US" sz="3200" dirty="0" smtClean="0">
                <a:latin typeface="LitMtavrPS" pitchFamily="2" charset="0"/>
              </a:rPr>
              <a:t> (</a:t>
            </a:r>
            <a:r>
              <a:rPr lang="en-US" sz="3200" dirty="0" err="1" smtClean="0">
                <a:latin typeface="LitMtavrPS" pitchFamily="2" charset="0"/>
              </a:rPr>
              <a:t>trefikingis</a:t>
            </a:r>
            <a:r>
              <a:rPr lang="en-US" sz="3200" dirty="0" smtClean="0">
                <a:latin typeface="LitMtavrPS" pitchFamily="2" charset="0"/>
              </a:rPr>
              <a:t>) </a:t>
            </a:r>
            <a:r>
              <a:rPr lang="en-US" sz="3200" dirty="0" err="1" smtClean="0">
                <a:latin typeface="LitMtavrPS" pitchFamily="2" charset="0"/>
              </a:rPr>
              <a:t>msxverplTa</a:t>
            </a:r>
            <a:r>
              <a:rPr lang="en-US" sz="3200" dirty="0" smtClean="0">
                <a:latin typeface="LitMtavrPS" pitchFamily="2" charset="0"/>
              </a:rPr>
              <a:t> </a:t>
            </a:r>
            <a:r>
              <a:rPr lang="en-US" sz="3200" dirty="0" err="1" smtClean="0">
                <a:latin typeface="LitMtavrPS" pitchFamily="2" charset="0"/>
              </a:rPr>
              <a:t>sakonsultacio</a:t>
            </a:r>
            <a:r>
              <a:rPr lang="en-US" sz="3200" dirty="0" smtClean="0">
                <a:latin typeface="LitMtavrPS" pitchFamily="2" charset="0"/>
              </a:rPr>
              <a:t> </a:t>
            </a:r>
            <a:r>
              <a:rPr lang="en-US" sz="3200" dirty="0" err="1" smtClean="0">
                <a:latin typeface="LitMtavrPS" pitchFamily="2" charset="0"/>
              </a:rPr>
              <a:t>cxeli</a:t>
            </a:r>
            <a:r>
              <a:rPr lang="en-US" sz="3200" dirty="0" smtClean="0">
                <a:latin typeface="LitMtavrPS" pitchFamily="2" charset="0"/>
              </a:rPr>
              <a:t> </a:t>
            </a:r>
            <a:r>
              <a:rPr lang="en-US" sz="3200" dirty="0" err="1" smtClean="0">
                <a:latin typeface="LitMtavrPS" pitchFamily="2" charset="0"/>
              </a:rPr>
              <a:t>xazi</a:t>
            </a:r>
            <a:r>
              <a:rPr lang="en-US" sz="3200" dirty="0" smtClean="0">
                <a:latin typeface="LitMtavrPS" pitchFamily="2" charset="0"/>
              </a:rPr>
              <a:t>: </a:t>
            </a:r>
            <a:r>
              <a:rPr lang="en-US" sz="3200" dirty="0" smtClean="0">
                <a:solidFill>
                  <a:srgbClr val="FF0000"/>
                </a:solidFill>
                <a:latin typeface="LitMtavrPS" pitchFamily="2" charset="0"/>
              </a:rPr>
              <a:t>2 100 229</a:t>
            </a:r>
          </a:p>
          <a:p>
            <a:endParaRPr lang="en-US" sz="1800" dirty="0" smtClean="0">
              <a:latin typeface="LitMtavrPS" pitchFamily="2" charset="0"/>
            </a:endParaRPr>
          </a:p>
          <a:p>
            <a:endParaRPr lang="en-US" sz="1800" dirty="0" smtClean="0">
              <a:latin typeface="LitMtavrPS" pitchFamily="2" charset="0"/>
            </a:endParaRPr>
          </a:p>
          <a:p>
            <a:r>
              <a:rPr lang="en-US" sz="1800" dirty="0" smtClean="0"/>
              <a:t> </a:t>
            </a:r>
          </a:p>
          <a:p>
            <a:pPr algn="just"/>
            <a:endParaRPr lang="en-US" sz="1800" b="1" dirty="0" smtClean="0">
              <a:latin typeface="LitMtavrPS" pitchFamily="2" charset="0"/>
            </a:endParaRPr>
          </a:p>
          <a:p>
            <a:pPr algn="just">
              <a:buNone/>
            </a:pPr>
            <a:r>
              <a:rPr lang="en-US" sz="1800" dirty="0" smtClean="0">
                <a:latin typeface="LitMtavrPS" pitchFamily="2" charset="0"/>
              </a:rPr>
              <a:t> </a:t>
            </a:r>
          </a:p>
          <a:p>
            <a:pPr algn="just">
              <a:buNone/>
            </a:pPr>
            <a:endParaRPr lang="en-US" sz="1800" dirty="0" smtClean="0">
              <a:latin typeface="LitMtavrPS" pitchFamily="2" charset="0"/>
            </a:endParaRPr>
          </a:p>
          <a:p>
            <a:pPr algn="just">
              <a:buNone/>
            </a:pPr>
            <a:endParaRPr lang="en-US" sz="1800" dirty="0" smtClean="0">
              <a:latin typeface="LitMtavrPS" pitchFamily="2" charset="0"/>
            </a:endParaRPr>
          </a:p>
          <a:p>
            <a:pPr algn="just">
              <a:buNone/>
            </a:pPr>
            <a:r>
              <a:rPr lang="en-US" sz="1800" dirty="0" smtClean="0">
                <a:latin typeface="LitMtavrPS" pitchFamily="2" charset="0"/>
              </a:rPr>
              <a:t>     </a:t>
            </a:r>
            <a:endParaRPr lang="en-US" sz="1800" dirty="0">
              <a:latin typeface="LitMtavrPS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533400"/>
            <a:ext cx="8001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cad Nusx Geo" pitchFamily="34" charset="0"/>
              </a:rPr>
              <a:t>Ddidi</a:t>
            </a:r>
            <a:r>
              <a:rPr lang="en-US" sz="4400" dirty="0" smtClean="0">
                <a:latin typeface="Acad Nusx Geo" pitchFamily="34" charset="0"/>
              </a:rPr>
              <a:t> </a:t>
            </a:r>
            <a:r>
              <a:rPr lang="en-US" sz="4400" dirty="0" err="1" smtClean="0">
                <a:latin typeface="Acad Nusx Geo" pitchFamily="34" charset="0"/>
              </a:rPr>
              <a:t>madloba</a:t>
            </a:r>
            <a:endParaRPr lang="en-US" sz="4400" dirty="0" smtClean="0">
              <a:latin typeface="Acad Nusx Geo" pitchFamily="34" charset="0"/>
            </a:endParaRPr>
          </a:p>
          <a:p>
            <a:pPr algn="ctr"/>
            <a:endParaRPr lang="en-US" sz="4400" dirty="0" smtClean="0">
              <a:latin typeface="Acad Nusx Geo" pitchFamily="34" charset="0"/>
            </a:endParaRPr>
          </a:p>
          <a:p>
            <a:pPr algn="ctr"/>
            <a:r>
              <a:rPr lang="en-US" sz="4400" dirty="0" smtClean="0">
                <a:latin typeface="Acad Nusx Geo" pitchFamily="34" charset="0"/>
              </a:rPr>
              <a:t> </a:t>
            </a:r>
            <a:r>
              <a:rPr lang="en-US" sz="4400" dirty="0" err="1" smtClean="0">
                <a:latin typeface="Acad Nusx Geo" pitchFamily="34" charset="0"/>
              </a:rPr>
              <a:t>yuradRebisaTvis</a:t>
            </a:r>
            <a:endParaRPr lang="en-US" sz="4400" dirty="0">
              <a:latin typeface="Acad Nusx Geo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trefikingi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adamianis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uflebebis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uxeSi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darRvevaa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romelic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iwvevs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pirovnebis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Tavisuflebisa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da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xelSeuxeblobis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pativisa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da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Rirsebis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Selaxvas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janmrTelobisa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da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sicocxlis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xelyofas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rac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xorcieldeba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adamianis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yidviT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an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gayidviT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an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mimarT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sxva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ukanono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garigebis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ganxorcielebiT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agreTve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muqariT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ZaladobiT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an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iZulebis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sxva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formiT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motacebiT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SantaJiT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TaRliTobiT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motyuebiT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umweo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mdgomareobis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an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Zaladobis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borotad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gamoyenebiT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gadayvaniT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gadamalviT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daqiravebiT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transportirebiT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gadacemiT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SefarviT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anda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eqspluataciis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mizniT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am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piris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miRebiT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LitMtavrPS" pitchFamily="2" charset="0"/>
                <a:ea typeface="+mj-ea"/>
                <a:cs typeface="+mj-cs"/>
              </a:rPr>
              <a:t>.</a:t>
            </a:r>
          </a:p>
          <a:p>
            <a:pPr>
              <a:buNone/>
            </a:pPr>
            <a:endParaRPr lang="en-US" sz="1400" dirty="0" smtClean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LitMtavrPS" pitchFamily="2" charset="0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LitNusx" pitchFamily="34" charset="0"/>
              </a:rPr>
              <a:t/>
            </a:r>
            <a:br>
              <a:rPr lang="en-US" sz="3600" dirty="0" smtClean="0">
                <a:latin typeface="LitNusx" pitchFamily="34" charset="0"/>
              </a:rPr>
            </a:br>
            <a:r>
              <a:rPr lang="en-US" sz="3100" dirty="0" err="1" smtClean="0">
                <a:latin typeface="LitMtavrPS" pitchFamily="2" charset="0"/>
              </a:rPr>
              <a:t>ra</a:t>
            </a:r>
            <a:r>
              <a:rPr lang="en-US" sz="3100" dirty="0" smtClean="0">
                <a:latin typeface="LitMtavrPS" pitchFamily="2" charset="0"/>
              </a:rPr>
              <a:t> </a:t>
            </a:r>
            <a:r>
              <a:rPr lang="en-US" sz="3100" dirty="0" err="1" smtClean="0">
                <a:latin typeface="LitMtavrPS" pitchFamily="2" charset="0"/>
              </a:rPr>
              <a:t>aris</a:t>
            </a:r>
            <a:r>
              <a:rPr lang="en-US" sz="3100" dirty="0" smtClean="0">
                <a:latin typeface="LitMtavrPS" pitchFamily="2" charset="0"/>
              </a:rPr>
              <a:t> </a:t>
            </a:r>
            <a:r>
              <a:rPr lang="en-US" sz="3100" dirty="0" err="1" smtClean="0">
                <a:latin typeface="LitMtavrPS" pitchFamily="2" charset="0"/>
              </a:rPr>
              <a:t>adamianiT</a:t>
            </a:r>
            <a:r>
              <a:rPr lang="en-US" sz="3100" dirty="0" smtClean="0">
                <a:latin typeface="LitMtavrPS" pitchFamily="2" charset="0"/>
              </a:rPr>
              <a:t> </a:t>
            </a:r>
            <a:r>
              <a:rPr lang="en-US" sz="3100" dirty="0" err="1" smtClean="0">
                <a:latin typeface="LitMtavrPS" pitchFamily="2" charset="0"/>
              </a:rPr>
              <a:t>vaWroba</a:t>
            </a:r>
            <a:r>
              <a:rPr lang="en-US" sz="3100" dirty="0" smtClean="0">
                <a:latin typeface="LitMtavrPS" pitchFamily="2" charset="0"/>
              </a:rPr>
              <a:t> (</a:t>
            </a:r>
            <a:r>
              <a:rPr lang="en-US" sz="3100" dirty="0" err="1" smtClean="0">
                <a:latin typeface="LitMtavrPS" pitchFamily="2" charset="0"/>
              </a:rPr>
              <a:t>trefikingi</a:t>
            </a:r>
            <a:r>
              <a:rPr lang="en-US" sz="3100" dirty="0" smtClean="0">
                <a:latin typeface="LitMtavrPS" pitchFamily="2" charset="0"/>
              </a:rPr>
              <a:t>)?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39498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1800" dirty="0" smtClean="0">
                <a:latin typeface="LitMtavrPS" pitchFamily="2" charset="0"/>
              </a:rPr>
              <a:t>   </a:t>
            </a:r>
            <a:r>
              <a:rPr lang="en-US" sz="1800" dirty="0" err="1" smtClean="0">
                <a:latin typeface="LitMtavrPS" pitchFamily="2" charset="0"/>
              </a:rPr>
              <a:t>piris</a:t>
            </a:r>
            <a:r>
              <a:rPr lang="en-US" sz="1800" dirty="0" smtClean="0">
                <a:latin typeface="LitMtavrPS" pitchFamily="2" charset="0"/>
              </a:rPr>
              <a:t> “</a:t>
            </a:r>
            <a:r>
              <a:rPr lang="en-US" sz="1800" dirty="0" err="1" smtClean="0">
                <a:latin typeface="LitMtavrPS" pitchFamily="2" charset="0"/>
              </a:rPr>
              <a:t>umweo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mdgomareoba</a:t>
            </a:r>
            <a:r>
              <a:rPr lang="en-US" sz="1800" dirty="0" smtClean="0">
                <a:latin typeface="LitMtavrPS" pitchFamily="2" charset="0"/>
              </a:rPr>
              <a:t>” </a:t>
            </a:r>
            <a:r>
              <a:rPr lang="en-US" sz="1800" dirty="0" err="1" smtClean="0">
                <a:latin typeface="LitMtavrPS" pitchFamily="2" charset="0"/>
              </a:rPr>
              <a:t>gulisxmobs</a:t>
            </a:r>
            <a:r>
              <a:rPr lang="en-US" sz="1800" dirty="0" smtClean="0">
                <a:latin typeface="LitMtavrPS" pitchFamily="2" charset="0"/>
              </a:rPr>
              <a:t> am </a:t>
            </a:r>
            <a:r>
              <a:rPr lang="en-US" sz="1800" dirty="0" err="1" smtClean="0">
                <a:latin typeface="LitMtavrPS" pitchFamily="2" charset="0"/>
              </a:rPr>
              <a:t>piris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sxva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pirze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materialurad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imgvar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damokidebulebas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rodesac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fizikuri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fsiqikuri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naklis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gamo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ar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SeuZlia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realurad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Seafasos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arsebuli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viTareba</a:t>
            </a:r>
            <a:r>
              <a:rPr lang="en-US" sz="1800" dirty="0" smtClean="0">
                <a:latin typeface="LitMtavrPS" pitchFamily="2" charset="0"/>
              </a:rPr>
              <a:t> an/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rodesac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ar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gaaCnia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sxva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realuri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saSualeba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garda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imisa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rom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daemorCilos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mimarT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gamoyenebul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Zaladobas</a:t>
            </a:r>
            <a:r>
              <a:rPr lang="en-US" sz="1800" dirty="0" smtClean="0">
                <a:latin typeface="LitMtavrPS" pitchFamily="2" charset="0"/>
              </a:rPr>
              <a:t>.</a:t>
            </a:r>
            <a:endParaRPr lang="en-US" sz="1800" dirty="0">
              <a:latin typeface="LitMtavrPS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54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LitMtavrPS" pitchFamily="2" charset="0"/>
              </a:rPr>
              <a:t>ras</a:t>
            </a:r>
            <a:r>
              <a:rPr lang="en-US" sz="2800" dirty="0" smtClean="0">
                <a:latin typeface="LitMtavrPS" pitchFamily="2" charset="0"/>
              </a:rPr>
              <a:t>  </a:t>
            </a:r>
            <a:r>
              <a:rPr lang="en-US" sz="2800" dirty="0" err="1" smtClean="0">
                <a:latin typeface="LitMtavrPS" pitchFamily="2" charset="0"/>
              </a:rPr>
              <a:t>gulisxmobs</a:t>
            </a:r>
            <a:r>
              <a:rPr lang="en-US" sz="2800" dirty="0" smtClean="0">
                <a:latin typeface="LitMtavrPS" pitchFamily="2" charset="0"/>
              </a:rPr>
              <a:t>  </a:t>
            </a:r>
            <a:r>
              <a:rPr lang="en-US" sz="2800" dirty="0" err="1" smtClean="0">
                <a:latin typeface="LitMtavrPS" pitchFamily="2" charset="0"/>
              </a:rPr>
              <a:t>piris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umweo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mdgomareoba</a:t>
            </a:r>
            <a:r>
              <a:rPr lang="en-US" sz="2800" dirty="0" smtClean="0">
                <a:latin typeface="LitMtavrPS" pitchFamily="2" charset="0"/>
              </a:rPr>
              <a:t>?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900" dirty="0" smtClean="0">
              <a:latin typeface="LitMtavrPS" pitchFamily="2" charset="0"/>
            </a:endParaRPr>
          </a:p>
          <a:p>
            <a:pPr algn="just"/>
            <a:r>
              <a:rPr lang="en-US" sz="1800" dirty="0" err="1" smtClean="0">
                <a:latin typeface="LitMtavrPS" pitchFamily="2" charset="0"/>
              </a:rPr>
              <a:t>eqspluataciad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iTvleba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gamoyeneba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iZulebiTi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SromisaTvis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momsaxurebisaTvis</a:t>
            </a:r>
            <a:r>
              <a:rPr lang="en-US" sz="1800" dirty="0" smtClean="0">
                <a:latin typeface="LitMtavrPS" pitchFamily="2" charset="0"/>
              </a:rPr>
              <a:t>. </a:t>
            </a:r>
            <a:r>
              <a:rPr lang="en-US" sz="1800" dirty="0" err="1" smtClean="0">
                <a:latin typeface="LitMtavrPS" pitchFamily="2" charset="0"/>
              </a:rPr>
              <a:t>misi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danaSaulebriv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sxva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antisazogadoebriv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qmedebaSi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prostituciaSi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Cabma</a:t>
            </a:r>
            <a:r>
              <a:rPr lang="en-US" sz="1800" dirty="0" smtClean="0">
                <a:latin typeface="LitMtavrPS" pitchFamily="2" charset="0"/>
              </a:rPr>
              <a:t>; </a:t>
            </a:r>
            <a:r>
              <a:rPr lang="en-US" sz="1800" dirty="0" err="1" smtClean="0">
                <a:latin typeface="LitMtavrPS" pitchFamily="2" charset="0"/>
              </a:rPr>
              <a:t>monobis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msgavs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mdgomareobaSi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monobis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Tanamedrove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pirobebSi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Cayeneba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rac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gulisxmobs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pirisTvis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pirovnebis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saidentifikacio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dokumentebis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CamorTmevas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Tavisufali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gadaadgilebis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uflebis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SezRudvas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ojaxTan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kavSiris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maT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Soris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mimoweris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satelefono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kontaqtebis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akrZalvasa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sxva</a:t>
            </a:r>
            <a:r>
              <a:rPr lang="en-US" sz="1800" dirty="0" smtClean="0">
                <a:latin typeface="LitMtavrPS" pitchFamily="2" charset="0"/>
              </a:rPr>
              <a:t>. </a:t>
            </a:r>
            <a:r>
              <a:rPr lang="en-US" sz="1800" dirty="0" err="1" smtClean="0">
                <a:latin typeface="LitMtavrPS" pitchFamily="2" charset="0"/>
              </a:rPr>
              <a:t>misi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aseve</a:t>
            </a:r>
            <a:r>
              <a:rPr lang="en-US" sz="1800" dirty="0" smtClean="0">
                <a:latin typeface="LitMtavrPS" pitchFamily="2" charset="0"/>
              </a:rPr>
              <a:t> “</a:t>
            </a:r>
            <a:r>
              <a:rPr lang="en-US" sz="1800" dirty="0" err="1" smtClean="0">
                <a:latin typeface="LitMtavrPS" pitchFamily="2" charset="0"/>
              </a:rPr>
              <a:t>eqspluataciaa</a:t>
            </a:r>
            <a:r>
              <a:rPr lang="en-US" sz="1800" dirty="0" smtClean="0">
                <a:latin typeface="LitMtavrPS" pitchFamily="2" charset="0"/>
              </a:rPr>
              <a:t>” </a:t>
            </a:r>
            <a:r>
              <a:rPr lang="en-US" sz="1800" dirty="0" err="1" smtClean="0">
                <a:latin typeface="LitMtavrPS" pitchFamily="2" charset="0"/>
              </a:rPr>
              <a:t>seqsualuri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sxva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saxis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momsaxurebis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gawevis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iZuleba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piris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gamoyeneba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sxeulis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organos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organos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nawilis</a:t>
            </a:r>
            <a:r>
              <a:rPr lang="en-US" sz="1800" dirty="0" smtClean="0">
                <a:latin typeface="LitMtavrPS" pitchFamily="2" charset="0"/>
              </a:rPr>
              <a:t> an </a:t>
            </a:r>
            <a:r>
              <a:rPr lang="en-US" sz="1800" dirty="0" err="1" smtClean="0">
                <a:latin typeface="LitMtavrPS" pitchFamily="2" charset="0"/>
              </a:rPr>
              <a:t>qsovilis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gadanergvisTvis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anda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sxva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mizniT</a:t>
            </a:r>
            <a:r>
              <a:rPr lang="en-US" sz="1800" dirty="0" smtClean="0">
                <a:latin typeface="LitMtavrPS" pitchFamily="2" charset="0"/>
              </a:rPr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LitMtavrPS" pitchFamily="2" charset="0"/>
              </a:rPr>
              <a:t>ras</a:t>
            </a:r>
            <a:r>
              <a:rPr lang="en-US" sz="2800" dirty="0" smtClean="0">
                <a:latin typeface="LitMtavrPS" pitchFamily="2" charset="0"/>
              </a:rPr>
              <a:t>  </a:t>
            </a:r>
            <a:r>
              <a:rPr lang="en-US" sz="2800" dirty="0" err="1" smtClean="0">
                <a:latin typeface="LitMtavrPS" pitchFamily="2" charset="0"/>
              </a:rPr>
              <a:t>gulisxmobs</a:t>
            </a:r>
            <a:r>
              <a:rPr lang="en-US" sz="2800" dirty="0" smtClean="0">
                <a:latin typeface="LitMtavrPS" pitchFamily="2" charset="0"/>
              </a:rPr>
              <a:t>  </a:t>
            </a:r>
            <a:r>
              <a:rPr lang="en-US" sz="2800" dirty="0" err="1" smtClean="0">
                <a:latin typeface="LitMtavrPS" pitchFamily="2" charset="0"/>
              </a:rPr>
              <a:t>piris</a:t>
            </a:r>
            <a:r>
              <a:rPr lang="en-US" sz="2800" dirty="0" smtClean="0">
                <a:latin typeface="LitMtavrPS" pitchFamily="2" charset="0"/>
              </a:rPr>
              <a:t>  </a:t>
            </a:r>
            <a:r>
              <a:rPr lang="en-US" sz="2800" dirty="0" err="1" smtClean="0">
                <a:latin typeface="LitMtavrPS" pitchFamily="2" charset="0"/>
              </a:rPr>
              <a:t>eqspluatacia</a:t>
            </a:r>
            <a:r>
              <a:rPr lang="en-US" sz="2800" dirty="0" smtClean="0">
                <a:latin typeface="LitMtavrPS" pitchFamily="2" charset="0"/>
              </a:rPr>
              <a:t>?</a:t>
            </a:r>
            <a:endParaRPr lang="en-US" sz="2800" dirty="0">
              <a:latin typeface="LitMtavrPS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763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LitMtavrPS" pitchFamily="2" charset="0"/>
              </a:rPr>
              <a:t>saqarTvelos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kanonmdebloba</a:t>
            </a:r>
            <a:r>
              <a:rPr lang="en-US" dirty="0" smtClean="0">
                <a:latin typeface="LitMtavrPS" pitchFamily="2" charset="0"/>
              </a:rPr>
              <a:t>:  </a:t>
            </a:r>
          </a:p>
          <a:p>
            <a:pPr algn="just"/>
            <a:endParaRPr lang="en-US" dirty="0" smtClean="0">
              <a:latin typeface="LitMtavrPS" pitchFamily="2" charset="0"/>
            </a:endParaRPr>
          </a:p>
          <a:p>
            <a:pPr algn="just"/>
            <a:r>
              <a:rPr lang="en-US" dirty="0" smtClean="0">
                <a:latin typeface="LitMtavrPS" pitchFamily="2" charset="0"/>
              </a:rPr>
              <a:t>2003 </a:t>
            </a:r>
            <a:r>
              <a:rPr lang="en-US" dirty="0" err="1" smtClean="0">
                <a:latin typeface="LitMtavrPS" pitchFamily="2" charset="0"/>
              </a:rPr>
              <a:t>wels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saqarTvelos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sisxlis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samarTlis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kodeqs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daemata</a:t>
            </a:r>
            <a:r>
              <a:rPr lang="en-US" dirty="0" smtClean="0">
                <a:latin typeface="LitMtavrPS" pitchFamily="2" charset="0"/>
              </a:rPr>
              <a:t> 143</a:t>
            </a:r>
            <a:r>
              <a:rPr lang="en-US" baseline="30000" dirty="0" smtClean="0">
                <a:latin typeface="LitMtavrPS" pitchFamily="2" charset="0"/>
              </a:rPr>
              <a:t>1</a:t>
            </a:r>
            <a:r>
              <a:rPr lang="en-US" dirty="0" smtClean="0">
                <a:latin typeface="LitMtavrPS" pitchFamily="2" charset="0"/>
              </a:rPr>
              <a:t>da 143</a:t>
            </a:r>
            <a:r>
              <a:rPr lang="en-US" baseline="30000" dirty="0" smtClean="0">
                <a:latin typeface="LitMtavrPS" pitchFamily="2" charset="0"/>
              </a:rPr>
              <a:t>2</a:t>
            </a:r>
            <a:r>
              <a:rPr lang="en-US" dirty="0" smtClean="0">
                <a:latin typeface="LitMtavrPS" pitchFamily="2" charset="0"/>
              </a:rPr>
              <a:t>muxlebi </a:t>
            </a:r>
            <a:r>
              <a:rPr lang="en-US" dirty="0" err="1" smtClean="0">
                <a:latin typeface="LitMtavrPS" pitchFamily="2" charset="0"/>
              </a:rPr>
              <a:t>romlis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saSualebiTac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moxda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trefikingis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kriminalizacia</a:t>
            </a:r>
            <a:r>
              <a:rPr lang="en-US" dirty="0" smtClean="0">
                <a:latin typeface="LitMtavrPS" pitchFamily="2" charset="0"/>
              </a:rPr>
              <a:t>. </a:t>
            </a:r>
            <a:r>
              <a:rPr lang="en-US" dirty="0" err="1" smtClean="0">
                <a:latin typeface="LitMtavrPS" pitchFamily="2" charset="0"/>
              </a:rPr>
              <a:t>sisxlis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samarTlis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kodeqsis</a:t>
            </a:r>
            <a:r>
              <a:rPr lang="en-US" dirty="0" smtClean="0">
                <a:latin typeface="LitMtavrPS" pitchFamily="2" charset="0"/>
              </a:rPr>
              <a:t> 143</a:t>
            </a:r>
            <a:r>
              <a:rPr lang="en-US" baseline="30000" dirty="0" smtClean="0">
                <a:latin typeface="LitMtavrPS" pitchFamily="2" charset="0"/>
              </a:rPr>
              <a:t>1 </a:t>
            </a:r>
            <a:r>
              <a:rPr lang="en-US" dirty="0" err="1" smtClean="0">
                <a:latin typeface="LitMtavrPS" pitchFamily="2" charset="0"/>
              </a:rPr>
              <a:t>muxlis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mixedviT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vaWroba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trefikingi</a:t>
            </a:r>
            <a:r>
              <a:rPr lang="en-US" dirty="0" smtClean="0">
                <a:latin typeface="LitMtavrPS" pitchFamily="2" charset="0"/>
              </a:rPr>
              <a:t>) </a:t>
            </a:r>
            <a:r>
              <a:rPr lang="en-US" dirty="0" err="1" smtClean="0">
                <a:latin typeface="LitMtavrPS" pitchFamily="2" charset="0"/>
              </a:rPr>
              <a:t>aris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adamianis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yidva</a:t>
            </a:r>
            <a:r>
              <a:rPr lang="en-US" dirty="0" smtClean="0">
                <a:latin typeface="LitMtavrPS" pitchFamily="2" charset="0"/>
              </a:rPr>
              <a:t> an </a:t>
            </a:r>
            <a:r>
              <a:rPr lang="en-US" dirty="0" err="1" smtClean="0">
                <a:latin typeface="LitMtavrPS" pitchFamily="2" charset="0"/>
              </a:rPr>
              <a:t>gayidva</a:t>
            </a:r>
            <a:r>
              <a:rPr lang="en-US" dirty="0" smtClean="0">
                <a:latin typeface="LitMtavrPS" pitchFamily="2" charset="0"/>
              </a:rPr>
              <a:t>, an </a:t>
            </a:r>
            <a:r>
              <a:rPr lang="en-US" dirty="0" err="1" smtClean="0">
                <a:latin typeface="LitMtavrPS" pitchFamily="2" charset="0"/>
              </a:rPr>
              <a:t>mis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mimarT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sxva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ukanono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garigebis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ganxorcieleba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agreTve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muqariT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ZaladobiT</a:t>
            </a:r>
            <a:r>
              <a:rPr lang="en-US" dirty="0" smtClean="0">
                <a:latin typeface="LitMtavrPS" pitchFamily="2" charset="0"/>
              </a:rPr>
              <a:t> an </a:t>
            </a:r>
            <a:r>
              <a:rPr lang="en-US" dirty="0" err="1" smtClean="0">
                <a:latin typeface="LitMtavrPS" pitchFamily="2" charset="0"/>
              </a:rPr>
              <a:t>iZulebis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sxva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formiT</a:t>
            </a:r>
            <a:r>
              <a:rPr lang="en-US" dirty="0" smtClean="0">
                <a:latin typeface="LitMtavrPS" pitchFamily="2" charset="0"/>
              </a:rPr>
              <a:t>,  </a:t>
            </a:r>
            <a:r>
              <a:rPr lang="en-US" dirty="0" err="1" smtClean="0">
                <a:latin typeface="LitMtavrPS" pitchFamily="2" charset="0"/>
              </a:rPr>
              <a:t>motacebiT</a:t>
            </a:r>
            <a:r>
              <a:rPr lang="en-US" dirty="0" smtClean="0">
                <a:latin typeface="LitMtavrPS" pitchFamily="2" charset="0"/>
              </a:rPr>
              <a:t>,  </a:t>
            </a:r>
            <a:r>
              <a:rPr lang="en-US" dirty="0" err="1" smtClean="0">
                <a:latin typeface="LitMtavrPS" pitchFamily="2" charset="0"/>
              </a:rPr>
              <a:t>SantaJiT</a:t>
            </a:r>
            <a:r>
              <a:rPr lang="en-US" dirty="0" smtClean="0">
                <a:latin typeface="LitMtavrPS" pitchFamily="2" charset="0"/>
              </a:rPr>
              <a:t>,  </a:t>
            </a:r>
            <a:r>
              <a:rPr lang="en-US" dirty="0" err="1" smtClean="0">
                <a:latin typeface="LitMtavrPS" pitchFamily="2" charset="0"/>
              </a:rPr>
              <a:t>TaRliTobiT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motyuebiT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umweo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mdgomareobis</a:t>
            </a:r>
            <a:r>
              <a:rPr lang="en-US" dirty="0" smtClean="0">
                <a:latin typeface="LitMtavrPS" pitchFamily="2" charset="0"/>
              </a:rPr>
              <a:t> an </a:t>
            </a:r>
            <a:r>
              <a:rPr lang="en-US" dirty="0" err="1" smtClean="0">
                <a:latin typeface="LitMtavrPS" pitchFamily="2" charset="0"/>
              </a:rPr>
              <a:t>Zalauflebis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borotad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gamoyenebiT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sazRauris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anda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sargeblis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micemis</a:t>
            </a:r>
            <a:r>
              <a:rPr lang="en-US" dirty="0" smtClean="0">
                <a:latin typeface="LitMtavrPS" pitchFamily="2" charset="0"/>
              </a:rPr>
              <a:t> an </a:t>
            </a:r>
            <a:r>
              <a:rPr lang="en-US" dirty="0" err="1" smtClean="0">
                <a:latin typeface="LitMtavrPS" pitchFamily="2" charset="0"/>
              </a:rPr>
              <a:t>miRebis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gziT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im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piris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Tanxmobis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misaRwevad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romelsac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sxva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pirze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zegavlenis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moxdena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SeuZlia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adamianis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gadabireba</a:t>
            </a:r>
            <a:r>
              <a:rPr lang="en-US" dirty="0" smtClean="0">
                <a:latin typeface="LitMtavrPS" pitchFamily="2" charset="0"/>
              </a:rPr>
              <a:t>,  </a:t>
            </a:r>
            <a:r>
              <a:rPr lang="en-US" dirty="0" err="1" smtClean="0">
                <a:latin typeface="LitMtavrPS" pitchFamily="2" charset="0"/>
              </a:rPr>
              <a:t>gadayvana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gadamalva</a:t>
            </a:r>
            <a:r>
              <a:rPr lang="en-US" dirty="0" smtClean="0">
                <a:latin typeface="LitMtavrPS" pitchFamily="2" charset="0"/>
              </a:rPr>
              <a:t>,</a:t>
            </a:r>
          </a:p>
          <a:p>
            <a:pPr algn="just"/>
            <a:r>
              <a:rPr lang="en-US" dirty="0" err="1" smtClean="0">
                <a:latin typeface="LitMtavrPS" pitchFamily="2" charset="0"/>
              </a:rPr>
              <a:t>daqiraveba</a:t>
            </a:r>
            <a:r>
              <a:rPr lang="en-US" dirty="0" smtClean="0">
                <a:latin typeface="LitMtavrPS" pitchFamily="2" charset="0"/>
              </a:rPr>
              <a:t>,  </a:t>
            </a:r>
            <a:r>
              <a:rPr lang="en-US" dirty="0" err="1" smtClean="0">
                <a:latin typeface="LitMtavrPS" pitchFamily="2" charset="0"/>
              </a:rPr>
              <a:t>transportireba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gadacema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Sefareba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anda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miReba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eqspluataciis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mizniT</a:t>
            </a:r>
            <a:r>
              <a:rPr lang="en-US" dirty="0" smtClean="0">
                <a:latin typeface="LitMtavrPS" pitchFamily="2" charset="0"/>
              </a:rPr>
              <a:t>.  </a:t>
            </a:r>
          </a:p>
          <a:p>
            <a:endParaRPr lang="en-US" dirty="0" smtClean="0">
              <a:latin typeface="LitMtavrPS" pitchFamily="2" charset="0"/>
            </a:endParaRPr>
          </a:p>
          <a:p>
            <a:r>
              <a:rPr lang="en-US" dirty="0" smtClean="0">
                <a:latin typeface="LitMtavrPS" pitchFamily="2" charset="0"/>
              </a:rPr>
              <a:t>   </a:t>
            </a:r>
            <a:r>
              <a:rPr lang="en-US" dirty="0" err="1" smtClean="0">
                <a:latin typeface="LitMtavrPS" pitchFamily="2" charset="0"/>
              </a:rPr>
              <a:t>saqarTvelos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sisxlis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samarTlis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kodeqsis</a:t>
            </a:r>
            <a:r>
              <a:rPr lang="en-US" dirty="0" smtClean="0">
                <a:latin typeface="LitMtavrPS" pitchFamily="2" charset="0"/>
              </a:rPr>
              <a:t>  143</a:t>
            </a:r>
            <a:r>
              <a:rPr lang="en-US" baseline="30000" dirty="0" smtClean="0">
                <a:latin typeface="LitMtavrPS" pitchFamily="2" charset="0"/>
              </a:rPr>
              <a:t>2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muxli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gulisxmobs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arasrulwlovanis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yidva</a:t>
            </a:r>
            <a:r>
              <a:rPr lang="en-US" dirty="0" smtClean="0">
                <a:latin typeface="LitMtavrPS" pitchFamily="2" charset="0"/>
              </a:rPr>
              <a:t> an </a:t>
            </a:r>
            <a:r>
              <a:rPr lang="en-US" dirty="0" err="1" smtClean="0">
                <a:latin typeface="LitMtavrPS" pitchFamily="2" charset="0"/>
              </a:rPr>
              <a:t>gayidva</a:t>
            </a:r>
            <a:r>
              <a:rPr lang="en-US" dirty="0" smtClean="0">
                <a:latin typeface="LitMtavrPS" pitchFamily="2" charset="0"/>
              </a:rPr>
              <a:t>, an </a:t>
            </a:r>
            <a:r>
              <a:rPr lang="en-US" dirty="0" err="1" smtClean="0">
                <a:latin typeface="LitMtavrPS" pitchFamily="2" charset="0"/>
              </a:rPr>
              <a:t>mis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mimarT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sxva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ukanono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garigebis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ganxorcieleba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agreTve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misi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gadabireba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gadayvana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gadamalva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daqiraveba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transportireba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gadacema,Sefareba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anda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miReba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eqspluataciis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mizniT</a:t>
            </a:r>
            <a:r>
              <a:rPr lang="en-US" dirty="0" smtClean="0">
                <a:latin typeface="LitMtavrPS" pitchFamily="2" charset="0"/>
              </a:rPr>
              <a:t>.       </a:t>
            </a:r>
            <a:endParaRPr lang="en-US" dirty="0">
              <a:latin typeface="LitMtavrP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763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LitMtavrPS" pitchFamily="2" charset="0"/>
            </a:endParaRPr>
          </a:p>
          <a:p>
            <a:endParaRPr lang="en-US" dirty="0" smtClean="0">
              <a:latin typeface="LitMtavrPS" pitchFamily="2" charset="0"/>
            </a:endParaRPr>
          </a:p>
          <a:p>
            <a:endParaRPr lang="en-US" dirty="0" smtClean="0">
              <a:latin typeface="LitMtavrPS" pitchFamily="2" charset="0"/>
            </a:endParaRPr>
          </a:p>
          <a:p>
            <a:r>
              <a:rPr lang="en-US" dirty="0" err="1" smtClean="0">
                <a:latin typeface="LitMtavrPS" pitchFamily="2" charset="0"/>
              </a:rPr>
              <a:t>saqarTvelos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sisxlis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samarTlis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kodeqsiT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dasjadia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aseve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trefikingis</a:t>
            </a:r>
            <a:r>
              <a:rPr lang="en-US" dirty="0" smtClean="0">
                <a:latin typeface="LitMtavrPS" pitchFamily="2" charset="0"/>
              </a:rPr>
              <a:t>)  </a:t>
            </a:r>
            <a:r>
              <a:rPr lang="en-US" dirty="0" err="1" smtClean="0">
                <a:latin typeface="LitMtavrPS" pitchFamily="2" charset="0"/>
              </a:rPr>
              <a:t>msxverplis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dazaralebulis</a:t>
            </a:r>
            <a:r>
              <a:rPr lang="en-US" dirty="0" smtClean="0">
                <a:latin typeface="LitMtavrPS" pitchFamily="2" charset="0"/>
              </a:rPr>
              <a:t>) </a:t>
            </a:r>
            <a:r>
              <a:rPr lang="en-US" dirty="0" err="1" smtClean="0">
                <a:latin typeface="LitMtavrPS" pitchFamily="2" charset="0"/>
              </a:rPr>
              <a:t>momsaxurebiT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sargebloba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rac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gulisxmobs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winaswari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SecnobiT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trefikingis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danaSaulis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msxverplis</a:t>
            </a:r>
            <a:r>
              <a:rPr lang="en-US" dirty="0" smtClean="0">
                <a:latin typeface="LitMtavrPS" pitchFamily="2" charset="0"/>
              </a:rPr>
              <a:t>  an </a:t>
            </a:r>
            <a:r>
              <a:rPr lang="en-US" dirty="0" err="1" smtClean="0">
                <a:latin typeface="LitMtavrPS" pitchFamily="2" charset="0"/>
              </a:rPr>
              <a:t>dazaralebuli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piris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iseTi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momsaxurebiT</a:t>
            </a:r>
            <a:r>
              <a:rPr lang="en-US" dirty="0" smtClean="0">
                <a:latin typeface="LitMtavrPS" pitchFamily="2" charset="0"/>
              </a:rPr>
              <a:t>  </a:t>
            </a:r>
            <a:r>
              <a:rPr lang="en-US" dirty="0" err="1" smtClean="0">
                <a:latin typeface="LitMtavrPS" pitchFamily="2" charset="0"/>
              </a:rPr>
              <a:t>sargebloba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romelic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warmoadgens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eqsploatacias</a:t>
            </a:r>
            <a:r>
              <a:rPr lang="en-US" dirty="0" smtClean="0">
                <a:latin typeface="LitMtavrPS" pitchFamily="2" charset="0"/>
              </a:rPr>
              <a:t>.   </a:t>
            </a:r>
          </a:p>
          <a:p>
            <a:endParaRPr lang="en-US" dirty="0" smtClean="0">
              <a:latin typeface="LitMtavrPS" pitchFamily="2" charset="0"/>
            </a:endParaRPr>
          </a:p>
          <a:p>
            <a:endParaRPr lang="en-US" dirty="0" smtClean="0">
              <a:latin typeface="LitMtavrPS" pitchFamily="2" charset="0"/>
            </a:endParaRPr>
          </a:p>
          <a:p>
            <a:endParaRPr lang="en-US" dirty="0" smtClean="0">
              <a:latin typeface="LitMtavrPS" pitchFamily="2" charset="0"/>
            </a:endParaRPr>
          </a:p>
          <a:p>
            <a:endParaRPr lang="en-US" dirty="0" smtClean="0">
              <a:latin typeface="LitMtavrPS" pitchFamily="2" charset="0"/>
            </a:endParaRPr>
          </a:p>
          <a:p>
            <a:r>
              <a:rPr lang="en-US" dirty="0" err="1" smtClean="0">
                <a:latin typeface="LitMtavrPS" pitchFamily="2" charset="0"/>
              </a:rPr>
              <a:t>adamianiT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vaWrobis</a:t>
            </a:r>
            <a:r>
              <a:rPr lang="en-US" dirty="0" smtClean="0">
                <a:latin typeface="LitMtavrPS" pitchFamily="2" charset="0"/>
              </a:rPr>
              <a:t> (</a:t>
            </a:r>
            <a:r>
              <a:rPr lang="en-US" dirty="0" err="1" smtClean="0">
                <a:latin typeface="LitMtavrPS" pitchFamily="2" charset="0"/>
              </a:rPr>
              <a:t>trefikingis</a:t>
            </a:r>
            <a:r>
              <a:rPr lang="en-US" dirty="0" smtClean="0">
                <a:latin typeface="LitMtavrPS" pitchFamily="2" charset="0"/>
              </a:rPr>
              <a:t>) </a:t>
            </a:r>
            <a:r>
              <a:rPr lang="en-US" dirty="0" err="1" smtClean="0">
                <a:latin typeface="LitMtavrPS" pitchFamily="2" charset="0"/>
              </a:rPr>
              <a:t>danaSaulis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niSnebi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xSir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SemTxvevaSi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hgavs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TaRliTobis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danaSaulis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niSnebs</a:t>
            </a:r>
            <a:r>
              <a:rPr lang="en-US" dirty="0" smtClean="0">
                <a:latin typeface="LitMtavrPS" pitchFamily="2" charset="0"/>
              </a:rPr>
              <a:t>, </a:t>
            </a:r>
            <a:r>
              <a:rPr lang="en-US" dirty="0" err="1" smtClean="0">
                <a:latin typeface="LitMtavrPS" pitchFamily="2" charset="0"/>
              </a:rPr>
              <a:t>aseT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SemTxvevaSi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saWiroa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danaSaulis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qmedebis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swori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samarTlbrivi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kvalifikacia</a:t>
            </a:r>
            <a:r>
              <a:rPr lang="en-US" dirty="0" smtClean="0">
                <a:latin typeface="LitMtavrPS" pitchFamily="2" charset="0"/>
              </a:rPr>
              <a:t>.  </a:t>
            </a:r>
          </a:p>
          <a:p>
            <a:endParaRPr lang="en-US" dirty="0" smtClean="0">
              <a:latin typeface="LitMtavrPS" pitchFamily="2" charset="0"/>
            </a:endParaRPr>
          </a:p>
          <a:p>
            <a:r>
              <a:rPr lang="en-US" dirty="0" err="1" smtClean="0">
                <a:latin typeface="LitMtavrPS" pitchFamily="2" charset="0"/>
              </a:rPr>
              <a:t>zemoT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aRniSnuli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sakiTxis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sworad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kvalifikaciisTvis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gadmoamisamarTeT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saxelmwifo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fondis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cxel</a:t>
            </a:r>
            <a:r>
              <a:rPr lang="en-US" dirty="0" smtClean="0">
                <a:latin typeface="LitMtavrPS" pitchFamily="2" charset="0"/>
              </a:rPr>
              <a:t> </a:t>
            </a:r>
            <a:r>
              <a:rPr lang="en-US" dirty="0" err="1" smtClean="0">
                <a:latin typeface="LitMtavrPS" pitchFamily="2" charset="0"/>
              </a:rPr>
              <a:t>xaze</a:t>
            </a:r>
            <a:r>
              <a:rPr lang="en-US" dirty="0" smtClean="0">
                <a:latin typeface="LitMtavrPS" pitchFamily="2" charset="0"/>
              </a:rPr>
              <a:t> </a:t>
            </a:r>
            <a:endParaRPr lang="en-US" dirty="0" smtClean="0">
              <a:solidFill>
                <a:srgbClr val="FF0000"/>
              </a:solidFill>
              <a:latin typeface="LitMtavrP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763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LitMtavrPS" pitchFamily="2" charset="0"/>
              </a:rPr>
              <a:t>ssip</a:t>
            </a:r>
            <a:r>
              <a:rPr lang="en-US" sz="1600" dirty="0" smtClean="0">
                <a:latin typeface="LitMtavrPS" pitchFamily="2" charset="0"/>
              </a:rPr>
              <a:t> “</a:t>
            </a: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(</a:t>
            </a:r>
            <a:r>
              <a:rPr lang="en-US" sz="1600" dirty="0" err="1" smtClean="0">
                <a:latin typeface="LitMtavrPS" pitchFamily="2" charset="0"/>
              </a:rPr>
              <a:t>trefikingis</a:t>
            </a:r>
            <a:r>
              <a:rPr lang="en-US" sz="1600" dirty="0" smtClean="0">
                <a:latin typeface="LitMtavrPS" pitchFamily="2" charset="0"/>
              </a:rPr>
              <a:t>)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dazaralebulTa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dacvisa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daxmarebis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saxelmwifo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fondi</a:t>
            </a:r>
            <a:r>
              <a:rPr lang="en-US" sz="1600" dirty="0" smtClean="0">
                <a:latin typeface="LitMtavrPS" pitchFamily="2" charset="0"/>
              </a:rPr>
              <a:t>.   </a:t>
            </a:r>
          </a:p>
          <a:p>
            <a:endParaRPr lang="en-US" sz="1600" dirty="0" smtClean="0">
              <a:latin typeface="LitMtavrPS" pitchFamily="2" charset="0"/>
            </a:endParaRPr>
          </a:p>
          <a:p>
            <a:r>
              <a:rPr lang="en-US" sz="1600" dirty="0" smtClean="0">
                <a:latin typeface="LitMtavrPS" pitchFamily="2" charset="0"/>
              </a:rPr>
              <a:t>“</a:t>
            </a: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(</a:t>
            </a:r>
            <a:r>
              <a:rPr lang="en-US" sz="1600" dirty="0" err="1" smtClean="0">
                <a:latin typeface="LitMtavrPS" pitchFamily="2" charset="0"/>
              </a:rPr>
              <a:t>trefikingis</a:t>
            </a:r>
            <a:r>
              <a:rPr lang="en-US" sz="1600" dirty="0" smtClean="0">
                <a:latin typeface="LitMtavrPS" pitchFamily="2" charset="0"/>
              </a:rPr>
              <a:t>) </a:t>
            </a:r>
            <a:r>
              <a:rPr lang="en-US" sz="1600" dirty="0" err="1" smtClean="0">
                <a:latin typeface="LitMtavrPS" pitchFamily="2" charset="0"/>
              </a:rPr>
              <a:t>winaaRmdeg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brZolis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Sesaxeb</a:t>
            </a:r>
            <a:r>
              <a:rPr lang="en-US" sz="1600" dirty="0" smtClean="0">
                <a:latin typeface="LitMtavrPS" pitchFamily="2" charset="0"/>
              </a:rPr>
              <a:t>” </a:t>
            </a:r>
            <a:r>
              <a:rPr lang="en-US" sz="1600" dirty="0" err="1" smtClean="0">
                <a:latin typeface="LitMtavrPS" pitchFamily="2" charset="0"/>
              </a:rPr>
              <a:t>saqarTvelos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kanonis</a:t>
            </a:r>
            <a:r>
              <a:rPr lang="en-US" sz="1600" dirty="0" smtClean="0">
                <a:latin typeface="LitMtavrPS" pitchFamily="2" charset="0"/>
              </a:rPr>
              <a:t> me-9 </a:t>
            </a:r>
            <a:r>
              <a:rPr lang="en-US" sz="1600" dirty="0" err="1" smtClean="0">
                <a:latin typeface="LitMtavrPS" pitchFamily="2" charset="0"/>
              </a:rPr>
              <a:t>muxlis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Sesabamisad</a:t>
            </a:r>
            <a:r>
              <a:rPr lang="en-US" sz="1600" dirty="0" smtClean="0">
                <a:latin typeface="LitMtavrPS" pitchFamily="2" charset="0"/>
              </a:rPr>
              <a:t> 2006 </a:t>
            </a:r>
            <a:r>
              <a:rPr lang="en-US" sz="1600" dirty="0" err="1" smtClean="0">
                <a:latin typeface="LitMtavrPS" pitchFamily="2" charset="0"/>
              </a:rPr>
              <a:t>wlis</a:t>
            </a:r>
            <a:r>
              <a:rPr lang="en-US" sz="1600" dirty="0" smtClean="0">
                <a:latin typeface="LitMtavrPS" pitchFamily="2" charset="0"/>
              </a:rPr>
              <a:t> 18 </a:t>
            </a:r>
            <a:r>
              <a:rPr lang="en-US" sz="1600" dirty="0" err="1" smtClean="0">
                <a:latin typeface="LitMtavrPS" pitchFamily="2" charset="0"/>
              </a:rPr>
              <a:t>ivliss</a:t>
            </a:r>
            <a:r>
              <a:rPr lang="en-US" sz="1600" dirty="0" smtClean="0">
                <a:latin typeface="LitMtavrPS" pitchFamily="2" charset="0"/>
              </a:rPr>
              <a:t>  </a:t>
            </a:r>
            <a:r>
              <a:rPr lang="en-US" sz="1600" dirty="0" err="1" smtClean="0">
                <a:latin typeface="LitMtavrPS" pitchFamily="2" charset="0"/>
              </a:rPr>
              <a:t>saqarTvelos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prezidentis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brZanebuleba</a:t>
            </a:r>
            <a:r>
              <a:rPr lang="en-US" sz="1600" dirty="0" smtClean="0">
                <a:latin typeface="LitMtavrPS" pitchFamily="2" charset="0"/>
              </a:rPr>
              <a:t> #437 </a:t>
            </a:r>
            <a:r>
              <a:rPr lang="en-US" sz="1600" dirty="0" err="1" smtClean="0">
                <a:latin typeface="LitMtavrPS" pitchFamily="2" charset="0"/>
              </a:rPr>
              <a:t>safuZvelze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Seiqmna</a:t>
            </a:r>
            <a:r>
              <a:rPr lang="en-US" sz="1600" dirty="0" smtClean="0">
                <a:latin typeface="LitMtavrPS" pitchFamily="2" charset="0"/>
              </a:rPr>
              <a:t>  </a:t>
            </a:r>
            <a:r>
              <a:rPr lang="en-US" sz="1600" dirty="0" err="1" smtClean="0">
                <a:latin typeface="LitMtavrPS" pitchFamily="2" charset="0"/>
              </a:rPr>
              <a:t>ssip</a:t>
            </a:r>
            <a:r>
              <a:rPr lang="en-US" sz="1600" dirty="0" smtClean="0">
                <a:latin typeface="LitMtavrPS" pitchFamily="2" charset="0"/>
              </a:rPr>
              <a:t> “</a:t>
            </a: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(</a:t>
            </a:r>
            <a:r>
              <a:rPr lang="en-US" sz="1600" dirty="0" err="1" smtClean="0">
                <a:latin typeface="LitMtavrPS" pitchFamily="2" charset="0"/>
              </a:rPr>
              <a:t>trefikingis</a:t>
            </a:r>
            <a:r>
              <a:rPr lang="en-US" sz="1600" dirty="0" smtClean="0">
                <a:latin typeface="LitMtavrPS" pitchFamily="2" charset="0"/>
              </a:rPr>
              <a:t>)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dazaralebulTa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dacvisa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daxmarebis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saxelmwifo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fondi</a:t>
            </a:r>
            <a:r>
              <a:rPr lang="en-US" sz="1600" dirty="0" smtClean="0">
                <a:latin typeface="LitMtavrPS" pitchFamily="2" charset="0"/>
              </a:rPr>
              <a:t>. “  </a:t>
            </a:r>
          </a:p>
          <a:p>
            <a:r>
              <a:rPr lang="en-US" sz="1600" dirty="0" err="1" smtClean="0">
                <a:latin typeface="LitMtavrPS" pitchFamily="2" charset="0"/>
              </a:rPr>
              <a:t>saxelmwifo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fondi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funqcionirebs</a:t>
            </a:r>
            <a:r>
              <a:rPr lang="en-US" sz="1600" dirty="0" smtClean="0">
                <a:latin typeface="LitMtavrPS" pitchFamily="2" charset="0"/>
              </a:rPr>
              <a:t>  </a:t>
            </a:r>
            <a:r>
              <a:rPr lang="en-US" sz="1600" dirty="0" err="1" smtClean="0">
                <a:latin typeface="LitMtavrPS" pitchFamily="2" charset="0"/>
              </a:rPr>
              <a:t>saqarTvelos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Sromis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janmrTelobisa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socialuri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dacvis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saministros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SemadgenlobaSi</a:t>
            </a:r>
            <a:r>
              <a:rPr lang="en-US" sz="1600" dirty="0" smtClean="0">
                <a:latin typeface="LitMtavrPS" pitchFamily="2" charset="0"/>
              </a:rPr>
              <a:t>.   </a:t>
            </a:r>
          </a:p>
          <a:p>
            <a:r>
              <a:rPr lang="en-US" sz="1600" dirty="0" smtClean="0">
                <a:latin typeface="LitMtavrPS" pitchFamily="2" charset="0"/>
              </a:rPr>
              <a:t>    </a:t>
            </a:r>
          </a:p>
          <a:p>
            <a:r>
              <a:rPr lang="en-US" sz="1600" dirty="0" err="1" smtClean="0">
                <a:latin typeface="LitMtavrPS" pitchFamily="2" charset="0"/>
              </a:rPr>
              <a:t>fondis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miznebia</a:t>
            </a:r>
            <a:r>
              <a:rPr lang="en-US" sz="1600" dirty="0" smtClean="0">
                <a:latin typeface="LitMtavrPS" pitchFamily="2" charset="0"/>
              </a:rPr>
              <a:t>:  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(</a:t>
            </a:r>
            <a:r>
              <a:rPr lang="en-US" sz="1600" dirty="0" err="1" smtClean="0">
                <a:latin typeface="LitMtavrPS" pitchFamily="2" charset="0"/>
              </a:rPr>
              <a:t>trefikingis</a:t>
            </a:r>
            <a:r>
              <a:rPr lang="en-US" sz="1600" dirty="0" smtClean="0">
                <a:latin typeface="LitMtavrPS" pitchFamily="2" charset="0"/>
              </a:rPr>
              <a:t>)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daxmareba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maTi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kanonieri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interesebis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dacva</a:t>
            </a:r>
            <a:r>
              <a:rPr lang="en-US" sz="1600" dirty="0" smtClean="0">
                <a:latin typeface="LitMtavrPS" pitchFamily="2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(</a:t>
            </a:r>
            <a:r>
              <a:rPr lang="en-US" sz="1600" dirty="0" err="1" smtClean="0">
                <a:latin typeface="LitMtavrPS" pitchFamily="2" charset="0"/>
              </a:rPr>
              <a:t>trefikingis</a:t>
            </a:r>
            <a:r>
              <a:rPr lang="en-US" sz="1600" dirty="0" smtClean="0">
                <a:latin typeface="LitMtavrPS" pitchFamily="2" charset="0"/>
              </a:rPr>
              <a:t>)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TavSesafriT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iuridiuli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fsiqologiuri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samedicino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/an </a:t>
            </a:r>
            <a:r>
              <a:rPr lang="en-US" sz="1600" dirty="0" err="1" smtClean="0">
                <a:latin typeface="LitMtavrPS" pitchFamily="2" charset="0"/>
              </a:rPr>
              <a:t>sxva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saxis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momsaxurebiT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uzrunvelyofa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reabilitaciis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ojaxsa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sazogadoebaSi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sruli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reintegraciis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xelSewyoba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adamianiT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vaWrobis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msxverplTaTvis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kompensaciis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gacema</a:t>
            </a:r>
            <a:endParaRPr lang="en-US" sz="1600" dirty="0" smtClean="0">
              <a:latin typeface="LitMtavrPS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ojaxSi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Zaladobis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daxmareba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maTi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kanonieri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interesebis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dacva</a:t>
            </a:r>
            <a:r>
              <a:rPr lang="en-US" sz="1600" dirty="0" smtClean="0">
                <a:latin typeface="LitMtavrPS" pitchFamily="2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err="1" smtClean="0">
                <a:latin typeface="LitMtavrPS" pitchFamily="2" charset="0"/>
              </a:rPr>
              <a:t>ojaxSi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Zaladobis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msxverplTa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TavSesafriT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iuridiuli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fsiqologiuri</a:t>
            </a:r>
            <a:r>
              <a:rPr lang="en-US" sz="1600" dirty="0" smtClean="0">
                <a:latin typeface="LitMtavrPS" pitchFamily="2" charset="0"/>
              </a:rPr>
              <a:t>, </a:t>
            </a:r>
            <a:r>
              <a:rPr lang="en-US" sz="1600" dirty="0" err="1" smtClean="0">
                <a:latin typeface="LitMtavrPS" pitchFamily="2" charset="0"/>
              </a:rPr>
              <a:t>samedicino</a:t>
            </a:r>
            <a:r>
              <a:rPr lang="en-US" sz="1600" dirty="0" smtClean="0">
                <a:latin typeface="LitMtavrPS" pitchFamily="2" charset="0"/>
              </a:rPr>
              <a:t> an </a:t>
            </a:r>
            <a:r>
              <a:rPr lang="en-US" sz="1600" dirty="0" err="1" smtClean="0">
                <a:latin typeface="LitMtavrPS" pitchFamily="2" charset="0"/>
              </a:rPr>
              <a:t>sxva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saxis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momsaxurebiT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uzrunvelyofa</a:t>
            </a:r>
            <a:r>
              <a:rPr lang="en-US" sz="1600" dirty="0" smtClean="0">
                <a:latin typeface="LitMtavrPS" pitchFamily="2" charset="0"/>
              </a:rPr>
              <a:t>; </a:t>
            </a:r>
            <a:r>
              <a:rPr lang="en-US" sz="1600" dirty="0" err="1" smtClean="0">
                <a:latin typeface="LitMtavrPS" pitchFamily="2" charset="0"/>
              </a:rPr>
              <a:t>ojaxsa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da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sazogadoebaSi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sruli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reintegraciis</a:t>
            </a:r>
            <a:r>
              <a:rPr lang="en-US" sz="1600" dirty="0" smtClean="0">
                <a:latin typeface="LitMtavrPS" pitchFamily="2" charset="0"/>
              </a:rPr>
              <a:t> </a:t>
            </a:r>
            <a:r>
              <a:rPr lang="en-US" sz="1600" dirty="0" err="1" smtClean="0">
                <a:latin typeface="LitMtavrPS" pitchFamily="2" charset="0"/>
              </a:rPr>
              <a:t>xelSewyoba</a:t>
            </a:r>
            <a:r>
              <a:rPr lang="en-US" sz="1600" dirty="0" smtClean="0">
                <a:latin typeface="LitMtavrPS" pitchFamily="2" charset="0"/>
              </a:rPr>
              <a:t>; </a:t>
            </a:r>
          </a:p>
          <a:p>
            <a:endParaRPr lang="en-US" sz="1600" dirty="0">
              <a:latin typeface="LitMtavrP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/>
          <a:lstStyle/>
          <a:p>
            <a:endParaRPr lang="en-US" dirty="0" smtClean="0">
              <a:latin typeface="AcadNusx" pitchFamily="2" charset="0"/>
            </a:endParaRPr>
          </a:p>
          <a:p>
            <a:r>
              <a:rPr lang="en-US" sz="1800" dirty="0" err="1" smtClean="0">
                <a:latin typeface="LitMtavrPS" pitchFamily="2" charset="0"/>
              </a:rPr>
              <a:t>fsiqologiuri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daxmareba</a:t>
            </a:r>
            <a:endParaRPr lang="en-US" sz="1800" dirty="0" smtClean="0">
              <a:latin typeface="LitMtavrPS" pitchFamily="2" charset="0"/>
            </a:endParaRPr>
          </a:p>
          <a:p>
            <a:endParaRPr lang="en-US" sz="1800" dirty="0" smtClean="0">
              <a:latin typeface="LitMtavrPS" pitchFamily="2" charset="0"/>
            </a:endParaRPr>
          </a:p>
          <a:p>
            <a:r>
              <a:rPr lang="en-US" sz="1800" dirty="0" err="1" smtClean="0">
                <a:latin typeface="LitMtavrPS" pitchFamily="2" charset="0"/>
              </a:rPr>
              <a:t>samarTlebrivi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daxmareba</a:t>
            </a:r>
            <a:endParaRPr lang="en-US" sz="1800" dirty="0" smtClean="0">
              <a:latin typeface="LitMtavrPS" pitchFamily="2" charset="0"/>
            </a:endParaRPr>
          </a:p>
          <a:p>
            <a:endParaRPr lang="en-US" sz="1800" dirty="0" smtClean="0">
              <a:latin typeface="LitMtavrPS" pitchFamily="2" charset="0"/>
            </a:endParaRPr>
          </a:p>
          <a:p>
            <a:r>
              <a:rPr lang="en-US" sz="1800" dirty="0" err="1" smtClean="0">
                <a:latin typeface="LitMtavrPS" pitchFamily="2" charset="0"/>
              </a:rPr>
              <a:t>samedicino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momsaxureba</a:t>
            </a:r>
            <a:endParaRPr lang="en-US" sz="1800" dirty="0" smtClean="0">
              <a:latin typeface="LitMtavrPS" pitchFamily="2" charset="0"/>
            </a:endParaRPr>
          </a:p>
          <a:p>
            <a:endParaRPr lang="en-US" sz="1800" dirty="0" smtClean="0">
              <a:latin typeface="LitMtavrPS" pitchFamily="2" charset="0"/>
            </a:endParaRPr>
          </a:p>
          <a:p>
            <a:r>
              <a:rPr lang="en-US" sz="1800" dirty="0" err="1" smtClean="0">
                <a:latin typeface="LitMtavrPS" pitchFamily="2" charset="0"/>
              </a:rPr>
              <a:t>socialuri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sakiTxebis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mogvarebaSi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mxardaWera</a:t>
            </a:r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endParaRPr lang="en-US" sz="1800" dirty="0" smtClean="0">
              <a:latin typeface="LitMtavrPS" pitchFamily="2" charset="0"/>
            </a:endParaRPr>
          </a:p>
          <a:p>
            <a:r>
              <a:rPr lang="en-US" sz="1800" dirty="0" err="1" smtClean="0">
                <a:latin typeface="LitMtavrPS" pitchFamily="2" charset="0"/>
              </a:rPr>
              <a:t>TavSesafriT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momsaxureba</a:t>
            </a:r>
            <a:endParaRPr lang="en-US" sz="1800" dirty="0" smtClean="0">
              <a:latin typeface="LitMtavrPS" pitchFamily="2" charset="0"/>
            </a:endParaRPr>
          </a:p>
          <a:p>
            <a:endParaRPr lang="en-US" sz="1800" dirty="0" smtClean="0">
              <a:latin typeface="LitMtavrPS" pitchFamily="2" charset="0"/>
            </a:endParaRPr>
          </a:p>
          <a:p>
            <a:r>
              <a:rPr lang="en-US" sz="1800" dirty="0" err="1" smtClean="0">
                <a:latin typeface="LitMtavrPS" pitchFamily="2" charset="0"/>
              </a:rPr>
              <a:t>kompensacia</a:t>
            </a:r>
            <a:endParaRPr lang="en-US" sz="1800" dirty="0" smtClean="0">
              <a:latin typeface="LitMtavrPS" pitchFamily="2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LitMtavrPS" pitchFamily="2" charset="0"/>
              </a:rPr>
              <a:t>saxelmwifo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fondis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momsaxurebebi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adamianiT</a:t>
            </a:r>
            <a:r>
              <a:rPr lang="en-US" sz="2800" dirty="0" smtClean="0">
                <a:latin typeface="LitMtavrPS" pitchFamily="2" charset="0"/>
              </a:rPr>
              <a:t> </a:t>
            </a:r>
            <a:r>
              <a:rPr lang="en-US" sz="2800" dirty="0" err="1" smtClean="0">
                <a:latin typeface="LitMtavrPS" pitchFamily="2" charset="0"/>
              </a:rPr>
              <a:t>vaWrobis</a:t>
            </a:r>
            <a:r>
              <a:rPr lang="en-US" sz="2800" dirty="0" smtClean="0">
                <a:latin typeface="LitMtavrPS" pitchFamily="2" charset="0"/>
              </a:rPr>
              <a:t> (</a:t>
            </a:r>
            <a:r>
              <a:rPr lang="en-US" sz="2800" dirty="0" err="1" smtClean="0">
                <a:latin typeface="LitMtavrPS" pitchFamily="2" charset="0"/>
              </a:rPr>
              <a:t>trefikingis</a:t>
            </a:r>
            <a:r>
              <a:rPr lang="en-US" sz="2800" dirty="0" smtClean="0">
                <a:latin typeface="LitMtavrPS" pitchFamily="2" charset="0"/>
              </a:rPr>
              <a:t>) </a:t>
            </a:r>
            <a:r>
              <a:rPr lang="en-US" sz="2800" dirty="0" err="1" smtClean="0">
                <a:latin typeface="LitMtavrPS" pitchFamily="2" charset="0"/>
              </a:rPr>
              <a:t>msxverplTaTvis</a:t>
            </a:r>
            <a:endParaRPr lang="en-US" sz="2800" dirty="0">
              <a:latin typeface="LitMtavrPS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>
            <a:normAutofit/>
          </a:bodyPr>
          <a:lstStyle/>
          <a:p>
            <a:r>
              <a:rPr lang="en-US" sz="1800" dirty="0" err="1" smtClean="0">
                <a:latin typeface="LitMtavrPS" pitchFamily="2" charset="0"/>
              </a:rPr>
              <a:t>zemoTCamoTvlili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servisebis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miRebisaTvis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aucilebelia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adamianiT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vaWrobis</a:t>
            </a:r>
            <a:r>
              <a:rPr lang="en-US" sz="1800" dirty="0" smtClean="0">
                <a:latin typeface="LitMtavrPS" pitchFamily="2" charset="0"/>
              </a:rPr>
              <a:t> (</a:t>
            </a:r>
            <a:r>
              <a:rPr lang="en-US" sz="1800" dirty="0" err="1" smtClean="0">
                <a:latin typeface="LitMtavrPS" pitchFamily="2" charset="0"/>
              </a:rPr>
              <a:t>trefikingis</a:t>
            </a:r>
            <a:r>
              <a:rPr lang="en-US" sz="1800" dirty="0" smtClean="0">
                <a:latin typeface="LitMtavrPS" pitchFamily="2" charset="0"/>
              </a:rPr>
              <a:t>) </a:t>
            </a:r>
            <a:r>
              <a:rPr lang="en-US" sz="1800" dirty="0" err="1" smtClean="0">
                <a:latin typeface="LitMtavrPS" pitchFamily="2" charset="0"/>
              </a:rPr>
              <a:t>msxverplis</a:t>
            </a:r>
            <a:r>
              <a:rPr lang="en-US" sz="1800" dirty="0" smtClean="0">
                <a:latin typeface="LitMtavrPS" pitchFamily="2" charset="0"/>
              </a:rPr>
              <a:t>  an </a:t>
            </a:r>
            <a:r>
              <a:rPr lang="en-US" sz="1800" dirty="0" err="1" smtClean="0">
                <a:latin typeface="LitMtavrPS" pitchFamily="2" charset="0"/>
              </a:rPr>
              <a:t>dazaralebulis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statusis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mopoveba</a:t>
            </a:r>
            <a:r>
              <a:rPr lang="en-US" sz="1800" dirty="0" smtClean="0">
                <a:latin typeface="LitMtavrPS" pitchFamily="2" charset="0"/>
              </a:rPr>
              <a:t>.</a:t>
            </a:r>
          </a:p>
          <a:p>
            <a:endParaRPr lang="en-US" sz="1800" dirty="0" smtClean="0">
              <a:latin typeface="LitMtavrPS" pitchFamily="2" charset="0"/>
            </a:endParaRPr>
          </a:p>
          <a:p>
            <a:pPr algn="just">
              <a:buNone/>
            </a:pPr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r>
              <a:rPr lang="en-US" sz="1800" dirty="0" smtClean="0">
                <a:latin typeface="LitMtavrPS" pitchFamily="2" charset="0"/>
              </a:rPr>
              <a:t>                                                                                     </a:t>
            </a:r>
            <a:r>
              <a:rPr lang="en-US" sz="1800" dirty="0" err="1" smtClean="0">
                <a:latin typeface="LitMtavrPS" pitchFamily="2" charset="0"/>
              </a:rPr>
              <a:t>adamianiT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vaWrobis</a:t>
            </a:r>
            <a:r>
              <a:rPr lang="en-US" sz="1800" dirty="0" smtClean="0">
                <a:latin typeface="LitMtavrPS" pitchFamily="2" charset="0"/>
              </a:rPr>
              <a:t>      (</a:t>
            </a:r>
            <a:r>
              <a:rPr lang="en-US" sz="1800" dirty="0" err="1" smtClean="0">
                <a:latin typeface="LitMtavrPS" pitchFamily="2" charset="0"/>
              </a:rPr>
              <a:t>trefikingis</a:t>
            </a:r>
            <a:r>
              <a:rPr lang="en-US" sz="1800" dirty="0" smtClean="0">
                <a:latin typeface="LitMtavrPS" pitchFamily="2" charset="0"/>
              </a:rPr>
              <a:t>) </a:t>
            </a:r>
            <a:r>
              <a:rPr lang="en-US" sz="1800" dirty="0" err="1" smtClean="0">
                <a:latin typeface="LitMtavrPS" pitchFamily="2" charset="0"/>
              </a:rPr>
              <a:t>msxverplis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statusis</a:t>
            </a:r>
            <a:r>
              <a:rPr lang="en-US" sz="1800" dirty="0" smtClean="0">
                <a:latin typeface="LitMtavrPS" pitchFamily="2" charset="0"/>
              </a:rPr>
              <a:t>  </a:t>
            </a:r>
            <a:r>
              <a:rPr lang="en-US" sz="1800" dirty="0" err="1" smtClean="0">
                <a:latin typeface="LitMtavrPS" pitchFamily="2" charset="0"/>
              </a:rPr>
              <a:t>miRebis</a:t>
            </a:r>
            <a:r>
              <a:rPr lang="en-US" sz="1800" dirty="0" smtClean="0">
                <a:latin typeface="LitMtavrPS" pitchFamily="2" charset="0"/>
              </a:rPr>
              <a:t>   </a:t>
            </a:r>
            <a:r>
              <a:rPr lang="en-US" sz="1800" dirty="0" err="1" smtClean="0">
                <a:latin typeface="LitMtavrPS" pitchFamily="2" charset="0"/>
              </a:rPr>
              <a:t>procedurebTan</a:t>
            </a:r>
            <a:r>
              <a:rPr lang="en-US" sz="1800" dirty="0" smtClean="0">
                <a:latin typeface="LitMtavrPS" pitchFamily="2" charset="0"/>
              </a:rPr>
              <a:t>    </a:t>
            </a:r>
            <a:r>
              <a:rPr lang="en-US" sz="1800" dirty="0" err="1" smtClean="0">
                <a:latin typeface="LitMtavrPS" pitchFamily="2" charset="0"/>
              </a:rPr>
              <a:t>dakavSirebiT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gadmoamisamarTeT</a:t>
            </a:r>
            <a:r>
              <a:rPr lang="en-US" sz="1800" dirty="0" smtClean="0">
                <a:latin typeface="LitMtavrPS" pitchFamily="2" charset="0"/>
              </a:rPr>
              <a:t>  </a:t>
            </a:r>
            <a:r>
              <a:rPr lang="en-US" sz="1800" dirty="0" err="1" smtClean="0">
                <a:latin typeface="LitMtavrPS" pitchFamily="2" charset="0"/>
              </a:rPr>
              <a:t>saxelmwifo</a:t>
            </a:r>
            <a:r>
              <a:rPr lang="en-US" sz="1800" dirty="0" smtClean="0">
                <a:latin typeface="LitMtavrPS" pitchFamily="2" charset="0"/>
              </a:rPr>
              <a:t>    </a:t>
            </a:r>
            <a:r>
              <a:rPr lang="en-US" sz="1800" dirty="0" err="1" smtClean="0">
                <a:latin typeface="LitMtavrPS" pitchFamily="2" charset="0"/>
              </a:rPr>
              <a:t>fondis</a:t>
            </a:r>
            <a:r>
              <a:rPr lang="en-US" sz="1800" dirty="0" smtClean="0">
                <a:latin typeface="LitMtavrPS" pitchFamily="2" charset="0"/>
              </a:rPr>
              <a:t>  </a:t>
            </a:r>
            <a:r>
              <a:rPr lang="en-US" sz="1800" dirty="0" err="1" smtClean="0">
                <a:latin typeface="LitMtavrPS" pitchFamily="2" charset="0"/>
              </a:rPr>
              <a:t>cxel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xazze</a:t>
            </a:r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endParaRPr lang="en-US" sz="1800" dirty="0" smtClean="0">
              <a:latin typeface="LitMtavrPS" pitchFamily="2" charset="0"/>
            </a:endParaRPr>
          </a:p>
          <a:p>
            <a:pPr>
              <a:buNone/>
            </a:pPr>
            <a:r>
              <a:rPr lang="en-US" sz="1800" dirty="0" err="1" smtClean="0">
                <a:latin typeface="LitMtavrPS" pitchFamily="2" charset="0"/>
              </a:rPr>
              <a:t>TavSesafarSi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ganTavsebis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procedurebTan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dakavSirebiT</a:t>
            </a:r>
            <a:r>
              <a:rPr lang="en-US" sz="1800" dirty="0" smtClean="0">
                <a:latin typeface="LitMtavrPS" pitchFamily="2" charset="0"/>
              </a:rPr>
              <a:t>, </a:t>
            </a:r>
            <a:r>
              <a:rPr lang="en-US" sz="1800" dirty="0" err="1" smtClean="0">
                <a:latin typeface="LitMtavrPS" pitchFamily="2" charset="0"/>
              </a:rPr>
              <a:t>gadmoamisamarTeT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fondis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cxel</a:t>
            </a:r>
            <a:r>
              <a:rPr lang="en-US" sz="1800" dirty="0" smtClean="0">
                <a:latin typeface="LitMtavrPS" pitchFamily="2" charset="0"/>
              </a:rPr>
              <a:t> </a:t>
            </a:r>
            <a:r>
              <a:rPr lang="en-US" sz="1800" dirty="0" err="1" smtClean="0">
                <a:latin typeface="LitMtavrPS" pitchFamily="2" charset="0"/>
              </a:rPr>
              <a:t>xazze</a:t>
            </a:r>
            <a:r>
              <a:rPr lang="en-US" sz="1800" dirty="0" smtClean="0">
                <a:latin typeface="LitMtavrPS" pitchFamily="2" charset="0"/>
              </a:rPr>
              <a:t>. </a:t>
            </a:r>
            <a:endParaRPr lang="en-US" sz="1800" dirty="0">
              <a:latin typeface="LitMtavrPS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865</TotalTime>
  <Words>1038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 adamianiT vaWrobis (trefikingis) problema da saxelmwifo politika     2012 weli </vt:lpstr>
      <vt:lpstr> ra aris adamianiT vaWroba (trefikingi)?  </vt:lpstr>
      <vt:lpstr>ras  gulisxmobs  piris umweo mdgomareoba?</vt:lpstr>
      <vt:lpstr>ras  gulisxmobs  piris  eqspluatacia?</vt:lpstr>
      <vt:lpstr>Slide 5</vt:lpstr>
      <vt:lpstr>Slide 6</vt:lpstr>
      <vt:lpstr>Slide 7</vt:lpstr>
      <vt:lpstr>saxelmwifo fondis momsaxurebebi adamianiT vaWrobis (trefikingis) msxverplTaTvis</vt:lpstr>
      <vt:lpstr>Slide 9</vt:lpstr>
      <vt:lpstr>Slide 10</vt:lpstr>
      <vt:lpstr>Slide 11</vt:lpstr>
      <vt:lpstr>xSirad dasmuli kiTxvebi : </vt:lpstr>
      <vt:lpstr>.     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adamianiT vaWrobis (trefikingis) problema da saxelmwifo politika     2011 weli </dc:title>
  <dc:creator/>
  <cp:lastModifiedBy>UltraUser</cp:lastModifiedBy>
  <cp:revision>94</cp:revision>
  <dcterms:created xsi:type="dcterms:W3CDTF">2006-08-16T00:00:00Z</dcterms:created>
  <dcterms:modified xsi:type="dcterms:W3CDTF">2012-05-24T09:48:53Z</dcterms:modified>
</cp:coreProperties>
</file>