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38" r:id="rId2"/>
    <p:sldId id="406" r:id="rId3"/>
    <p:sldId id="427" r:id="rId4"/>
    <p:sldId id="339" r:id="rId5"/>
    <p:sldId id="425" r:id="rId6"/>
    <p:sldId id="420" r:id="rId7"/>
    <p:sldId id="40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a Darakhvelidze" initials="M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E34"/>
    <a:srgbClr val="35554D"/>
    <a:srgbClr val="1D5B61"/>
    <a:srgbClr val="1B9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5027" autoAdjust="0"/>
  </p:normalViewPr>
  <p:slideViewPr>
    <p:cSldViewPr>
      <p:cViewPr>
        <p:scale>
          <a:sx n="82" d="100"/>
          <a:sy n="82" d="100"/>
        </p:scale>
        <p:origin x="-8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352"/>
    </p:cViewPr>
  </p:sorter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E21AF3-EB76-4813-9FDF-60148C870956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0F537D-7881-4AF9-ABB5-E015F551CA15}">
      <dgm:prSet phldrT="[Text]" custT="1"/>
      <dgm:spPr/>
      <dgm:t>
        <a:bodyPr/>
        <a:lstStyle/>
        <a:p>
          <a:r>
            <a:rPr lang="ka-GE" sz="1600" b="1" dirty="0" smtClean="0"/>
            <a:t>პაციენტები (</a:t>
          </a:r>
          <a:r>
            <a:rPr lang="en-US" sz="1600" b="1" dirty="0" smtClean="0"/>
            <a:t>I)</a:t>
          </a:r>
          <a:r>
            <a:rPr lang="ka-GE" sz="1600" b="1" dirty="0" smtClean="0"/>
            <a:t>, რომლებმაც იციან თავიანთი დაავადების შესახებ და ჩატარებული აქვთ კვლევები სრულად (ვადების გათვალისწინებით)</a:t>
          </a:r>
          <a:endParaRPr lang="en-US" sz="1600" b="1" dirty="0"/>
        </a:p>
      </dgm:t>
    </dgm:pt>
    <dgm:pt modelId="{84ACADC3-7909-4313-B671-752621607421}" type="parTrans" cxnId="{31AFE02E-7EB9-4588-8400-7AEB7F7F92FC}">
      <dgm:prSet/>
      <dgm:spPr/>
      <dgm:t>
        <a:bodyPr/>
        <a:lstStyle/>
        <a:p>
          <a:endParaRPr lang="en-US"/>
        </a:p>
      </dgm:t>
    </dgm:pt>
    <dgm:pt modelId="{F4350105-DB3A-4708-AD2E-8A6FFEF22D95}" type="sibTrans" cxnId="{31AFE02E-7EB9-4588-8400-7AEB7F7F92FC}">
      <dgm:prSet/>
      <dgm:spPr/>
      <dgm:t>
        <a:bodyPr/>
        <a:lstStyle/>
        <a:p>
          <a:endParaRPr lang="en-US"/>
        </a:p>
      </dgm:t>
    </dgm:pt>
    <dgm:pt modelId="{ACCA21B0-9665-4389-A205-B22E8E95A486}">
      <dgm:prSet phldrT="[Text]"/>
      <dgm:spPr/>
      <dgm:t>
        <a:bodyPr/>
        <a:lstStyle/>
        <a:p>
          <a:r>
            <a:rPr lang="ka-GE" b="1" dirty="0" smtClean="0">
              <a:solidFill>
                <a:schemeClr val="tx2">
                  <a:lumMod val="75000"/>
                </a:schemeClr>
              </a:solidFill>
            </a:rPr>
            <a:t>რეგისტრაციისთვის მიმართავენ სსიპ სოციალური მომსახურების სააგენტოს</a:t>
          </a:r>
          <a:endParaRPr lang="en-US" b="1" dirty="0">
            <a:solidFill>
              <a:schemeClr val="tx2">
                <a:lumMod val="75000"/>
              </a:schemeClr>
            </a:solidFill>
          </a:endParaRPr>
        </a:p>
      </dgm:t>
    </dgm:pt>
    <dgm:pt modelId="{622759F6-9422-4BC5-BA68-13AD8569B24D}" type="parTrans" cxnId="{B85234B5-A43F-44C3-9C1C-BF177434CD5B}">
      <dgm:prSet/>
      <dgm:spPr/>
      <dgm:t>
        <a:bodyPr/>
        <a:lstStyle/>
        <a:p>
          <a:endParaRPr lang="en-US"/>
        </a:p>
      </dgm:t>
    </dgm:pt>
    <dgm:pt modelId="{35F87144-294F-4835-9549-CAFFFA4C7A1E}" type="sibTrans" cxnId="{B85234B5-A43F-44C3-9C1C-BF177434CD5B}">
      <dgm:prSet/>
      <dgm:spPr/>
      <dgm:t>
        <a:bodyPr/>
        <a:lstStyle/>
        <a:p>
          <a:endParaRPr lang="en-US"/>
        </a:p>
      </dgm:t>
    </dgm:pt>
    <dgm:pt modelId="{17B96740-3D03-4253-A339-501D763E00D4}">
      <dgm:prSet phldrT="[Text]" custT="1"/>
      <dgm:spPr/>
      <dgm:t>
        <a:bodyPr/>
        <a:lstStyle/>
        <a:p>
          <a:r>
            <a:rPr lang="ka-GE" sz="1600" b="1" dirty="0" smtClean="0"/>
            <a:t>პაციენტები</a:t>
          </a:r>
          <a:r>
            <a:rPr lang="en-US" sz="1600" b="1" dirty="0" smtClean="0"/>
            <a:t> (II)</a:t>
          </a:r>
          <a:r>
            <a:rPr lang="ka-GE" sz="1600" b="1" dirty="0" smtClean="0"/>
            <a:t>, რომლებმაც არ იციან თავიანთი დაავადების შესახებ და არ აქვთ ჩატარებული/ან არასრულად აქვთ ჩატარებული კვლევები</a:t>
          </a:r>
          <a:endParaRPr lang="en-US" sz="1600" b="1" dirty="0"/>
        </a:p>
      </dgm:t>
    </dgm:pt>
    <dgm:pt modelId="{1F25DFB2-4B50-4B60-B1D1-0814ACAA0D33}" type="parTrans" cxnId="{E925A2A9-B18A-4F02-BD07-6A63B99FDFAC}">
      <dgm:prSet/>
      <dgm:spPr/>
      <dgm:t>
        <a:bodyPr/>
        <a:lstStyle/>
        <a:p>
          <a:endParaRPr lang="en-US"/>
        </a:p>
      </dgm:t>
    </dgm:pt>
    <dgm:pt modelId="{F39FD6B5-89B3-4BB1-98BE-8E2F2747F872}" type="sibTrans" cxnId="{E925A2A9-B18A-4F02-BD07-6A63B99FDFAC}">
      <dgm:prSet/>
      <dgm:spPr/>
      <dgm:t>
        <a:bodyPr/>
        <a:lstStyle/>
        <a:p>
          <a:endParaRPr lang="en-US"/>
        </a:p>
      </dgm:t>
    </dgm:pt>
    <dgm:pt modelId="{9D3A4275-01E3-4986-AFC7-E8E635B5B015}">
      <dgm:prSet phldrT="[Text]"/>
      <dgm:spPr/>
      <dgm:t>
        <a:bodyPr/>
        <a:lstStyle/>
        <a:p>
          <a:r>
            <a:rPr lang="ka-GE" b="1" dirty="0" smtClean="0">
              <a:solidFill>
                <a:schemeClr val="tx2">
                  <a:lumMod val="75000"/>
                </a:schemeClr>
              </a:solidFill>
            </a:rPr>
            <a:t>კვლევების ჩასატარებლად მიმართავენ კონკურსის წესით შერჩეულ სერვის ცენტრებს </a:t>
          </a:r>
          <a:endParaRPr lang="en-US" b="1" dirty="0">
            <a:solidFill>
              <a:schemeClr val="tx2">
                <a:lumMod val="75000"/>
              </a:schemeClr>
            </a:solidFill>
          </a:endParaRPr>
        </a:p>
      </dgm:t>
    </dgm:pt>
    <dgm:pt modelId="{B44DC64B-774A-4566-9DF7-CE4F877923EF}" type="parTrans" cxnId="{0B9C0239-A4E7-4D9F-AA09-E00B50359600}">
      <dgm:prSet/>
      <dgm:spPr/>
      <dgm:t>
        <a:bodyPr/>
        <a:lstStyle/>
        <a:p>
          <a:endParaRPr lang="en-US"/>
        </a:p>
      </dgm:t>
    </dgm:pt>
    <dgm:pt modelId="{09B4DD29-49E6-4692-92B4-9283FBAF08B2}" type="sibTrans" cxnId="{0B9C0239-A4E7-4D9F-AA09-E00B50359600}">
      <dgm:prSet/>
      <dgm:spPr/>
      <dgm:t>
        <a:bodyPr/>
        <a:lstStyle/>
        <a:p>
          <a:endParaRPr lang="en-US"/>
        </a:p>
      </dgm:t>
    </dgm:pt>
    <dgm:pt modelId="{5A2F8B17-2C56-44BC-82C4-4939DCEDF366}" type="pres">
      <dgm:prSet presAssocID="{CEE21AF3-EB76-4813-9FDF-60148C8709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F9460A-C9B4-4B19-A329-9E06573688A1}" type="pres">
      <dgm:prSet presAssocID="{F90F537D-7881-4AF9-ABB5-E015F551CA15}" presName="vertFlow" presStyleCnt="0"/>
      <dgm:spPr/>
    </dgm:pt>
    <dgm:pt modelId="{393BF5D7-1237-455B-8041-156110106037}" type="pres">
      <dgm:prSet presAssocID="{F90F537D-7881-4AF9-ABB5-E015F551CA15}" presName="header" presStyleLbl="node1" presStyleIdx="0" presStyleCnt="2" custScaleY="161420"/>
      <dgm:spPr/>
      <dgm:t>
        <a:bodyPr/>
        <a:lstStyle/>
        <a:p>
          <a:endParaRPr lang="en-US"/>
        </a:p>
      </dgm:t>
    </dgm:pt>
    <dgm:pt modelId="{CBF17B3A-0012-4119-A297-9AE8C6B0B571}" type="pres">
      <dgm:prSet presAssocID="{622759F6-9422-4BC5-BA68-13AD8569B24D}" presName="parTrans" presStyleLbl="sibTrans2D1" presStyleIdx="0" presStyleCnt="2"/>
      <dgm:spPr/>
      <dgm:t>
        <a:bodyPr/>
        <a:lstStyle/>
        <a:p>
          <a:endParaRPr lang="en-US"/>
        </a:p>
      </dgm:t>
    </dgm:pt>
    <dgm:pt modelId="{2E330899-6FB8-4521-8FBF-A011D123C7A0}" type="pres">
      <dgm:prSet presAssocID="{ACCA21B0-9665-4389-A205-B22E8E95A486}" presName="child" presStyleLbl="alignAccFollow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3977FD-5A4C-4016-991C-EE7B614EB2D2}" type="pres">
      <dgm:prSet presAssocID="{F90F537D-7881-4AF9-ABB5-E015F551CA15}" presName="hSp" presStyleCnt="0"/>
      <dgm:spPr/>
    </dgm:pt>
    <dgm:pt modelId="{6E52B1EE-9B8D-4B54-833C-AD23CDE9E4ED}" type="pres">
      <dgm:prSet presAssocID="{17B96740-3D03-4253-A339-501D763E00D4}" presName="vertFlow" presStyleCnt="0"/>
      <dgm:spPr/>
    </dgm:pt>
    <dgm:pt modelId="{24D84DC2-E8AB-4F30-A959-5C1E218449CA}" type="pres">
      <dgm:prSet presAssocID="{17B96740-3D03-4253-A339-501D763E00D4}" presName="header" presStyleLbl="node1" presStyleIdx="1" presStyleCnt="2" custScaleY="169503"/>
      <dgm:spPr/>
      <dgm:t>
        <a:bodyPr/>
        <a:lstStyle/>
        <a:p>
          <a:endParaRPr lang="en-US"/>
        </a:p>
      </dgm:t>
    </dgm:pt>
    <dgm:pt modelId="{BF603D50-CC8B-483B-A214-1375DFDA9E34}" type="pres">
      <dgm:prSet presAssocID="{B44DC64B-774A-4566-9DF7-CE4F877923EF}" presName="parTrans" presStyleLbl="sibTrans2D1" presStyleIdx="1" presStyleCnt="2"/>
      <dgm:spPr/>
      <dgm:t>
        <a:bodyPr/>
        <a:lstStyle/>
        <a:p>
          <a:endParaRPr lang="en-US"/>
        </a:p>
      </dgm:t>
    </dgm:pt>
    <dgm:pt modelId="{0D168B48-ED07-4FF7-979B-13EC11A803FC}" type="pres">
      <dgm:prSet presAssocID="{9D3A4275-01E3-4986-AFC7-E8E635B5B015}" presName="child" presStyleLbl="alignAccFollow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D7B5D6-E02B-4A0A-AB2B-2C97ADAC4AA1}" type="presOf" srcId="{9D3A4275-01E3-4986-AFC7-E8E635B5B015}" destId="{0D168B48-ED07-4FF7-979B-13EC11A803FC}" srcOrd="0" destOrd="0" presId="urn:microsoft.com/office/officeart/2005/8/layout/lProcess1"/>
    <dgm:cxn modelId="{564D5C36-BA51-45AD-9170-78F6112FF2D7}" type="presOf" srcId="{F90F537D-7881-4AF9-ABB5-E015F551CA15}" destId="{393BF5D7-1237-455B-8041-156110106037}" srcOrd="0" destOrd="0" presId="urn:microsoft.com/office/officeart/2005/8/layout/lProcess1"/>
    <dgm:cxn modelId="{B85234B5-A43F-44C3-9C1C-BF177434CD5B}" srcId="{F90F537D-7881-4AF9-ABB5-E015F551CA15}" destId="{ACCA21B0-9665-4389-A205-B22E8E95A486}" srcOrd="0" destOrd="0" parTransId="{622759F6-9422-4BC5-BA68-13AD8569B24D}" sibTransId="{35F87144-294F-4835-9549-CAFFFA4C7A1E}"/>
    <dgm:cxn modelId="{89D3F9CA-72F5-4043-9E9A-4BFF8CD0D7D7}" type="presOf" srcId="{622759F6-9422-4BC5-BA68-13AD8569B24D}" destId="{CBF17B3A-0012-4119-A297-9AE8C6B0B571}" srcOrd="0" destOrd="0" presId="urn:microsoft.com/office/officeart/2005/8/layout/lProcess1"/>
    <dgm:cxn modelId="{032EAAC3-4F15-40E9-9E43-4EF9075C9AB8}" type="presOf" srcId="{CEE21AF3-EB76-4813-9FDF-60148C870956}" destId="{5A2F8B17-2C56-44BC-82C4-4939DCEDF366}" srcOrd="0" destOrd="0" presId="urn:microsoft.com/office/officeart/2005/8/layout/lProcess1"/>
    <dgm:cxn modelId="{C7654538-B31A-4B3F-A98A-708171E3F236}" type="presOf" srcId="{B44DC64B-774A-4566-9DF7-CE4F877923EF}" destId="{BF603D50-CC8B-483B-A214-1375DFDA9E34}" srcOrd="0" destOrd="0" presId="urn:microsoft.com/office/officeart/2005/8/layout/lProcess1"/>
    <dgm:cxn modelId="{E925A2A9-B18A-4F02-BD07-6A63B99FDFAC}" srcId="{CEE21AF3-EB76-4813-9FDF-60148C870956}" destId="{17B96740-3D03-4253-A339-501D763E00D4}" srcOrd="1" destOrd="0" parTransId="{1F25DFB2-4B50-4B60-B1D1-0814ACAA0D33}" sibTransId="{F39FD6B5-89B3-4BB1-98BE-8E2F2747F872}"/>
    <dgm:cxn modelId="{0B9C0239-A4E7-4D9F-AA09-E00B50359600}" srcId="{17B96740-3D03-4253-A339-501D763E00D4}" destId="{9D3A4275-01E3-4986-AFC7-E8E635B5B015}" srcOrd="0" destOrd="0" parTransId="{B44DC64B-774A-4566-9DF7-CE4F877923EF}" sibTransId="{09B4DD29-49E6-4692-92B4-9283FBAF08B2}"/>
    <dgm:cxn modelId="{51E329C9-ED8D-415F-A826-6207FB6BFD29}" type="presOf" srcId="{ACCA21B0-9665-4389-A205-B22E8E95A486}" destId="{2E330899-6FB8-4521-8FBF-A011D123C7A0}" srcOrd="0" destOrd="0" presId="urn:microsoft.com/office/officeart/2005/8/layout/lProcess1"/>
    <dgm:cxn modelId="{31AFE02E-7EB9-4588-8400-7AEB7F7F92FC}" srcId="{CEE21AF3-EB76-4813-9FDF-60148C870956}" destId="{F90F537D-7881-4AF9-ABB5-E015F551CA15}" srcOrd="0" destOrd="0" parTransId="{84ACADC3-7909-4313-B671-752621607421}" sibTransId="{F4350105-DB3A-4708-AD2E-8A6FFEF22D95}"/>
    <dgm:cxn modelId="{46FCDE26-E7F6-4EB4-875E-0678EED255C6}" type="presOf" srcId="{17B96740-3D03-4253-A339-501D763E00D4}" destId="{24D84DC2-E8AB-4F30-A959-5C1E218449CA}" srcOrd="0" destOrd="0" presId="urn:microsoft.com/office/officeart/2005/8/layout/lProcess1"/>
    <dgm:cxn modelId="{859ED410-553E-41F0-95FA-4DF9E50EE0F0}" type="presParOf" srcId="{5A2F8B17-2C56-44BC-82C4-4939DCEDF366}" destId="{5BF9460A-C9B4-4B19-A329-9E06573688A1}" srcOrd="0" destOrd="0" presId="urn:microsoft.com/office/officeart/2005/8/layout/lProcess1"/>
    <dgm:cxn modelId="{A467D635-AC50-44D6-B8B2-23D08D155AED}" type="presParOf" srcId="{5BF9460A-C9B4-4B19-A329-9E06573688A1}" destId="{393BF5D7-1237-455B-8041-156110106037}" srcOrd="0" destOrd="0" presId="urn:microsoft.com/office/officeart/2005/8/layout/lProcess1"/>
    <dgm:cxn modelId="{78E8F0FF-C501-4235-AC4C-F16983361C6D}" type="presParOf" srcId="{5BF9460A-C9B4-4B19-A329-9E06573688A1}" destId="{CBF17B3A-0012-4119-A297-9AE8C6B0B571}" srcOrd="1" destOrd="0" presId="urn:microsoft.com/office/officeart/2005/8/layout/lProcess1"/>
    <dgm:cxn modelId="{0BACE974-9588-4453-A6F1-031A30E2EC87}" type="presParOf" srcId="{5BF9460A-C9B4-4B19-A329-9E06573688A1}" destId="{2E330899-6FB8-4521-8FBF-A011D123C7A0}" srcOrd="2" destOrd="0" presId="urn:microsoft.com/office/officeart/2005/8/layout/lProcess1"/>
    <dgm:cxn modelId="{CD8C713D-E650-4051-8374-26011842CCEE}" type="presParOf" srcId="{5A2F8B17-2C56-44BC-82C4-4939DCEDF366}" destId="{2B3977FD-5A4C-4016-991C-EE7B614EB2D2}" srcOrd="1" destOrd="0" presId="urn:microsoft.com/office/officeart/2005/8/layout/lProcess1"/>
    <dgm:cxn modelId="{51610495-BB90-44F6-8CA6-E4A56ECA5B7E}" type="presParOf" srcId="{5A2F8B17-2C56-44BC-82C4-4939DCEDF366}" destId="{6E52B1EE-9B8D-4B54-833C-AD23CDE9E4ED}" srcOrd="2" destOrd="0" presId="urn:microsoft.com/office/officeart/2005/8/layout/lProcess1"/>
    <dgm:cxn modelId="{B652B4F3-BB89-4066-BB84-5D2DA1B42E2F}" type="presParOf" srcId="{6E52B1EE-9B8D-4B54-833C-AD23CDE9E4ED}" destId="{24D84DC2-E8AB-4F30-A959-5C1E218449CA}" srcOrd="0" destOrd="0" presId="urn:microsoft.com/office/officeart/2005/8/layout/lProcess1"/>
    <dgm:cxn modelId="{6A04C19D-3B55-4E17-ACC8-733FB3746697}" type="presParOf" srcId="{6E52B1EE-9B8D-4B54-833C-AD23CDE9E4ED}" destId="{BF603D50-CC8B-483B-A214-1375DFDA9E34}" srcOrd="1" destOrd="0" presId="urn:microsoft.com/office/officeart/2005/8/layout/lProcess1"/>
    <dgm:cxn modelId="{A995F3E9-DB38-4005-ADED-D7B0A8DC6593}" type="presParOf" srcId="{6E52B1EE-9B8D-4B54-833C-AD23CDE9E4ED}" destId="{0D168B48-ED07-4FF7-979B-13EC11A803FC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303541-7DA4-4311-98A8-73CC2B8053AF}" type="doc">
      <dgm:prSet loTypeId="urn:microsoft.com/office/officeart/2005/8/layout/process3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9F1DCF-6875-4F5A-BDF2-C8F223284AA3}">
      <dgm:prSet phldrT="[Text]" custT="1"/>
      <dgm:spPr/>
      <dgm:t>
        <a:bodyPr/>
        <a:lstStyle/>
        <a:p>
          <a:r>
            <a:rPr lang="ka-GE" sz="1800" dirty="0" smtClean="0"/>
            <a:t>პაციენტი/</a:t>
          </a:r>
        </a:p>
        <a:p>
          <a:r>
            <a:rPr lang="ka-GE" sz="1800" dirty="0" smtClean="0"/>
            <a:t>კანონიერი წარმომადგენელი</a:t>
          </a:r>
          <a:endParaRPr lang="en-US" sz="1800" dirty="0"/>
        </a:p>
      </dgm:t>
    </dgm:pt>
    <dgm:pt modelId="{BB3DFF76-FC6C-416C-A69D-304F7D6BCD7C}" type="parTrans" cxnId="{927D3C2B-BB6C-4BDB-85FC-09BF5EE30450}">
      <dgm:prSet/>
      <dgm:spPr/>
      <dgm:t>
        <a:bodyPr/>
        <a:lstStyle/>
        <a:p>
          <a:endParaRPr lang="en-US"/>
        </a:p>
      </dgm:t>
    </dgm:pt>
    <dgm:pt modelId="{BB07330D-B421-41FF-B325-113F2BA5013E}" type="sibTrans" cxnId="{927D3C2B-BB6C-4BDB-85FC-09BF5EE30450}">
      <dgm:prSet/>
      <dgm:spPr/>
      <dgm:t>
        <a:bodyPr/>
        <a:lstStyle/>
        <a:p>
          <a:endParaRPr lang="en-US"/>
        </a:p>
      </dgm:t>
    </dgm:pt>
    <dgm:pt modelId="{02EA878A-B9BD-4432-B486-F17483922597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ფორმა 100</a:t>
          </a:r>
          <a:endParaRPr lang="en-US" sz="1400" dirty="0"/>
        </a:p>
      </dgm:t>
    </dgm:pt>
    <dgm:pt modelId="{50BDF7AA-16ED-4E28-BD26-1EE2F68DE996}" type="parTrans" cxnId="{8A179588-18F7-4008-B8B6-F69E940A7036}">
      <dgm:prSet/>
      <dgm:spPr/>
      <dgm:t>
        <a:bodyPr/>
        <a:lstStyle/>
        <a:p>
          <a:endParaRPr lang="en-US"/>
        </a:p>
      </dgm:t>
    </dgm:pt>
    <dgm:pt modelId="{A654989E-07F7-4A1C-B1A7-81EB5D1485FD}" type="sibTrans" cxnId="{8A179588-18F7-4008-B8B6-F69E940A7036}">
      <dgm:prSet/>
      <dgm:spPr/>
      <dgm:t>
        <a:bodyPr/>
        <a:lstStyle/>
        <a:p>
          <a:endParaRPr lang="en-US"/>
        </a:p>
      </dgm:t>
    </dgm:pt>
    <dgm:pt modelId="{DF9FF318-BCDD-4BC6-87DB-5200A3B63854}">
      <dgm:prSet phldrT="[Text]" custT="1"/>
      <dgm:spPr/>
      <dgm:t>
        <a:bodyPr/>
        <a:lstStyle/>
        <a:p>
          <a:r>
            <a:rPr lang="ka-GE" sz="1600" dirty="0" smtClean="0"/>
            <a:t>სსიპ სოციალური მომსახურების სააგენტო</a:t>
          </a:r>
          <a:endParaRPr lang="en-US" sz="500" dirty="0"/>
        </a:p>
      </dgm:t>
    </dgm:pt>
    <dgm:pt modelId="{4CDA0010-1E31-4641-AC02-4D2D5C854191}" type="parTrans" cxnId="{2BF53367-B233-4DA1-B75F-587D7135FFDE}">
      <dgm:prSet/>
      <dgm:spPr/>
      <dgm:t>
        <a:bodyPr/>
        <a:lstStyle/>
        <a:p>
          <a:endParaRPr lang="en-US"/>
        </a:p>
      </dgm:t>
    </dgm:pt>
    <dgm:pt modelId="{BF806E52-B55C-47F8-9379-2DEBFFCC31FD}" type="sibTrans" cxnId="{2BF53367-B233-4DA1-B75F-587D7135FFDE}">
      <dgm:prSet/>
      <dgm:spPr/>
      <dgm:t>
        <a:bodyPr/>
        <a:lstStyle/>
        <a:p>
          <a:endParaRPr lang="en-US"/>
        </a:p>
      </dgm:t>
    </dgm:pt>
    <dgm:pt modelId="{99C55DCF-6655-4A9F-A030-DC69C5779A3E}">
      <dgm:prSet phldrT="[Text]" custT="1"/>
      <dgm:spPr/>
      <dgm:t>
        <a:bodyPr/>
        <a:lstStyle/>
        <a:p>
          <a:r>
            <a:rPr lang="ka-GE" sz="1400" dirty="0" smtClean="0"/>
            <a:t>ელექტრონულ პროგრამაში დარეგისტრირება</a:t>
          </a:r>
          <a:endParaRPr lang="en-US" sz="1400" dirty="0"/>
        </a:p>
      </dgm:t>
    </dgm:pt>
    <dgm:pt modelId="{19838F3D-2A55-4A40-99B0-FE66B12621CD}" type="parTrans" cxnId="{388A772C-7B78-4832-9705-1D9C13F0B360}">
      <dgm:prSet/>
      <dgm:spPr/>
      <dgm:t>
        <a:bodyPr/>
        <a:lstStyle/>
        <a:p>
          <a:endParaRPr lang="en-US"/>
        </a:p>
      </dgm:t>
    </dgm:pt>
    <dgm:pt modelId="{E277EABC-6704-4917-87F9-1AF74598481B}" type="sibTrans" cxnId="{388A772C-7B78-4832-9705-1D9C13F0B360}">
      <dgm:prSet/>
      <dgm:spPr/>
      <dgm:t>
        <a:bodyPr/>
        <a:lstStyle/>
        <a:p>
          <a:endParaRPr lang="en-US"/>
        </a:p>
      </dgm:t>
    </dgm:pt>
    <dgm:pt modelId="{CE5157C6-964D-41B7-9E16-D77000ED1117}">
      <dgm:prSet phldrT="[Text]" custT="1"/>
      <dgm:spPr/>
      <dgm:t>
        <a:bodyPr/>
        <a:lstStyle/>
        <a:p>
          <a:r>
            <a:rPr lang="ka-GE" sz="1400" dirty="0" smtClean="0"/>
            <a:t>ელექტრონული პროგრამა/ბაზა</a:t>
          </a:r>
          <a:endParaRPr lang="en-US" sz="1400" dirty="0"/>
        </a:p>
      </dgm:t>
    </dgm:pt>
    <dgm:pt modelId="{02B7B9B8-D380-4F35-B5C3-DDAF07DD0303}" type="parTrans" cxnId="{E597F720-8798-4BA9-BC48-18249F969E9B}">
      <dgm:prSet/>
      <dgm:spPr/>
      <dgm:t>
        <a:bodyPr/>
        <a:lstStyle/>
        <a:p>
          <a:endParaRPr lang="en-US"/>
        </a:p>
      </dgm:t>
    </dgm:pt>
    <dgm:pt modelId="{101B2F02-5702-47AB-B167-30A3FBCC0C53}" type="sibTrans" cxnId="{E597F720-8798-4BA9-BC48-18249F969E9B}">
      <dgm:prSet/>
      <dgm:spPr/>
      <dgm:t>
        <a:bodyPr/>
        <a:lstStyle/>
        <a:p>
          <a:endParaRPr lang="en-US"/>
        </a:p>
      </dgm:t>
    </dgm:pt>
    <dgm:pt modelId="{03CDB677-30F9-4F75-B232-A701CF37B571}">
      <dgm:prSet phldrT="[Text]" custT="1"/>
      <dgm:spPr/>
      <dgm:t>
        <a:bodyPr/>
        <a:lstStyle/>
        <a:p>
          <a:r>
            <a:rPr lang="ka-GE" sz="1400" dirty="0" smtClean="0"/>
            <a:t>პირადი ნომერი</a:t>
          </a:r>
          <a:endParaRPr lang="en-US" sz="1400" dirty="0"/>
        </a:p>
      </dgm:t>
    </dgm:pt>
    <dgm:pt modelId="{998D8880-BBF1-4209-A547-815EC1151B3D}" type="parTrans" cxnId="{0EDAAEBE-6A4C-48DF-9101-F1566E83B65D}">
      <dgm:prSet/>
      <dgm:spPr/>
      <dgm:t>
        <a:bodyPr/>
        <a:lstStyle/>
        <a:p>
          <a:endParaRPr lang="en-US"/>
        </a:p>
      </dgm:t>
    </dgm:pt>
    <dgm:pt modelId="{29AB686A-1347-47DF-A96C-A7F30960A47E}" type="sibTrans" cxnId="{0EDAAEBE-6A4C-48DF-9101-F1566E83B65D}">
      <dgm:prSet/>
      <dgm:spPr/>
      <dgm:t>
        <a:bodyPr/>
        <a:lstStyle/>
        <a:p>
          <a:endParaRPr lang="en-US"/>
        </a:p>
      </dgm:t>
    </dgm:pt>
    <dgm:pt modelId="{27CCDAEF-3FAB-4E0F-8577-1C5048736520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ka-GE" sz="1400" dirty="0" smtClean="0"/>
            <a:t>ლაბ.კვლევები</a:t>
          </a:r>
          <a:endParaRPr lang="en-US" sz="1400" dirty="0"/>
        </a:p>
      </dgm:t>
    </dgm:pt>
    <dgm:pt modelId="{EAD7C4ED-7D1D-4E34-97E5-3F5A7C982449}" type="parTrans" cxnId="{D9677E83-C71A-496D-9617-20722BD23438}">
      <dgm:prSet/>
      <dgm:spPr/>
      <dgm:t>
        <a:bodyPr/>
        <a:lstStyle/>
        <a:p>
          <a:endParaRPr lang="en-US"/>
        </a:p>
      </dgm:t>
    </dgm:pt>
    <dgm:pt modelId="{1A1110EE-8C6C-435B-ADD2-B70FC58243C9}" type="sibTrans" cxnId="{D9677E83-C71A-496D-9617-20722BD23438}">
      <dgm:prSet/>
      <dgm:spPr/>
      <dgm:t>
        <a:bodyPr/>
        <a:lstStyle/>
        <a:p>
          <a:endParaRPr lang="en-US"/>
        </a:p>
      </dgm:t>
    </dgm:pt>
    <dgm:pt modelId="{5339506C-BBE6-488F-BE9E-F98445E43205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ka-GE" sz="1400" dirty="0" smtClean="0"/>
            <a:t>პირადობის ასლი</a:t>
          </a:r>
          <a:endParaRPr lang="en-US" sz="1400" dirty="0"/>
        </a:p>
      </dgm:t>
    </dgm:pt>
    <dgm:pt modelId="{8362F48A-E82B-49AB-8365-662B956BAE20}" type="parTrans" cxnId="{013B9B12-CD7B-48B1-853A-5A848568DAF8}">
      <dgm:prSet/>
      <dgm:spPr/>
      <dgm:t>
        <a:bodyPr/>
        <a:lstStyle/>
        <a:p>
          <a:endParaRPr lang="en-US"/>
        </a:p>
      </dgm:t>
    </dgm:pt>
    <dgm:pt modelId="{BF7C92D4-5102-4CFC-BEBD-0733E87346A9}" type="sibTrans" cxnId="{013B9B12-CD7B-48B1-853A-5A848568DAF8}">
      <dgm:prSet/>
      <dgm:spPr/>
      <dgm:t>
        <a:bodyPr/>
        <a:lstStyle/>
        <a:p>
          <a:endParaRPr lang="en-US"/>
        </a:p>
      </dgm:t>
    </dgm:pt>
    <dgm:pt modelId="{63BFDD2C-8B66-4075-B6E6-C2EF7496255F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ka-GE" sz="1400" dirty="0" smtClean="0"/>
            <a:t>განაცხადი სტანდარტული</a:t>
          </a:r>
          <a:endParaRPr lang="en-US" sz="1400" dirty="0"/>
        </a:p>
      </dgm:t>
    </dgm:pt>
    <dgm:pt modelId="{CB9D4DAF-94B5-4CC4-9C1A-B5FFEEF7E447}" type="parTrans" cxnId="{8B010CDE-88CD-4BD6-8025-FD819046FEBC}">
      <dgm:prSet/>
      <dgm:spPr/>
      <dgm:t>
        <a:bodyPr/>
        <a:lstStyle/>
        <a:p>
          <a:endParaRPr lang="en-US"/>
        </a:p>
      </dgm:t>
    </dgm:pt>
    <dgm:pt modelId="{C61B4E49-A876-4808-9953-6AEE747721EA}" type="sibTrans" cxnId="{8B010CDE-88CD-4BD6-8025-FD819046FEBC}">
      <dgm:prSet/>
      <dgm:spPr/>
      <dgm:t>
        <a:bodyPr/>
        <a:lstStyle/>
        <a:p>
          <a:endParaRPr lang="en-US"/>
        </a:p>
      </dgm:t>
    </dgm:pt>
    <dgm:pt modelId="{E7DEC90B-CBBD-4081-A5A8-3B90640043A8}">
      <dgm:prSet phldrT="[Text]" custT="1"/>
      <dgm:spPr/>
      <dgm:t>
        <a:bodyPr/>
        <a:lstStyle/>
        <a:p>
          <a:r>
            <a:rPr lang="ka-GE" sz="1400" dirty="0" smtClean="0"/>
            <a:t>ბარ-კოდის მინიჭება</a:t>
          </a:r>
          <a:endParaRPr lang="en-US" sz="1400" dirty="0"/>
        </a:p>
      </dgm:t>
    </dgm:pt>
    <dgm:pt modelId="{86E75857-1F66-4440-86DF-6376C566E153}" type="parTrans" cxnId="{BACBBD3E-330E-408E-B7BF-E661ACF2D356}">
      <dgm:prSet/>
      <dgm:spPr/>
      <dgm:t>
        <a:bodyPr/>
        <a:lstStyle/>
        <a:p>
          <a:endParaRPr lang="en-US"/>
        </a:p>
      </dgm:t>
    </dgm:pt>
    <dgm:pt modelId="{3068A858-E41B-4735-A021-DB06987103C4}" type="sibTrans" cxnId="{BACBBD3E-330E-408E-B7BF-E661ACF2D356}">
      <dgm:prSet/>
      <dgm:spPr/>
      <dgm:t>
        <a:bodyPr/>
        <a:lstStyle/>
        <a:p>
          <a:endParaRPr lang="en-US"/>
        </a:p>
      </dgm:t>
    </dgm:pt>
    <dgm:pt modelId="{C7C3A31E-082A-4B55-B305-01F36AE60165}">
      <dgm:prSet phldrT="[Text]" custT="1"/>
      <dgm:spPr/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სახელი</a:t>
          </a:r>
          <a:endParaRPr lang="en-US" sz="1400" dirty="0"/>
        </a:p>
      </dgm:t>
    </dgm:pt>
    <dgm:pt modelId="{BF74E4F7-222C-4636-8F4F-580C93D3A98C}" type="parTrans" cxnId="{9F6A9055-1BF0-4F6C-BE8C-486060B79F91}">
      <dgm:prSet/>
      <dgm:spPr/>
      <dgm:t>
        <a:bodyPr/>
        <a:lstStyle/>
        <a:p>
          <a:endParaRPr lang="en-US"/>
        </a:p>
      </dgm:t>
    </dgm:pt>
    <dgm:pt modelId="{0003FFD0-A014-415A-B33F-2D7D0C2AB337}" type="sibTrans" cxnId="{9F6A9055-1BF0-4F6C-BE8C-486060B79F91}">
      <dgm:prSet/>
      <dgm:spPr/>
      <dgm:t>
        <a:bodyPr/>
        <a:lstStyle/>
        <a:p>
          <a:endParaRPr lang="en-US"/>
        </a:p>
      </dgm:t>
    </dgm:pt>
    <dgm:pt modelId="{FD3BE183-7197-439C-892D-9A2696B4EF36}">
      <dgm:prSet custT="1"/>
      <dgm:spPr/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გვარი</a:t>
          </a:r>
        </a:p>
      </dgm:t>
    </dgm:pt>
    <dgm:pt modelId="{576ED270-D409-4A7E-AFD5-B84F8ED84E69}" type="parTrans" cxnId="{BAB9FB07-C38F-4B42-8CD4-9D175661232E}">
      <dgm:prSet/>
      <dgm:spPr/>
      <dgm:t>
        <a:bodyPr/>
        <a:lstStyle/>
        <a:p>
          <a:endParaRPr lang="en-US"/>
        </a:p>
      </dgm:t>
    </dgm:pt>
    <dgm:pt modelId="{654A6972-9D32-46E8-B192-80651C8A1C42}" type="sibTrans" cxnId="{BAB9FB07-C38F-4B42-8CD4-9D175661232E}">
      <dgm:prSet/>
      <dgm:spPr/>
      <dgm:t>
        <a:bodyPr/>
        <a:lstStyle/>
        <a:p>
          <a:endParaRPr lang="en-US"/>
        </a:p>
      </dgm:t>
    </dgm:pt>
    <dgm:pt modelId="{AA71EFBE-830D-4236-BCC0-65EFE1AC9159}">
      <dgm:prSet custT="1"/>
      <dgm:spPr/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დაბადების თარიღი</a:t>
          </a:r>
        </a:p>
      </dgm:t>
    </dgm:pt>
    <dgm:pt modelId="{661BC091-5FA0-488F-AD47-8ECCD05A2F0B}" type="parTrans" cxnId="{A0292279-06E4-480C-B7B5-299791B0F4E6}">
      <dgm:prSet/>
      <dgm:spPr/>
      <dgm:t>
        <a:bodyPr/>
        <a:lstStyle/>
        <a:p>
          <a:endParaRPr lang="en-US"/>
        </a:p>
      </dgm:t>
    </dgm:pt>
    <dgm:pt modelId="{542B8773-AB68-4356-8563-51FA9CCD1556}" type="sibTrans" cxnId="{A0292279-06E4-480C-B7B5-299791B0F4E6}">
      <dgm:prSet/>
      <dgm:spPr/>
      <dgm:t>
        <a:bodyPr/>
        <a:lstStyle/>
        <a:p>
          <a:endParaRPr lang="en-US"/>
        </a:p>
      </dgm:t>
    </dgm:pt>
    <dgm:pt modelId="{FD5A9823-5E94-4E32-A928-DBFA6AA4B3F7}">
      <dgm:prSet custT="1"/>
      <dgm:spPr/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მისამართი</a:t>
          </a:r>
        </a:p>
      </dgm:t>
    </dgm:pt>
    <dgm:pt modelId="{D3CFC4DF-A7AC-4ECE-83DC-324B60F4BF54}" type="parTrans" cxnId="{4F761146-D05D-446E-ADED-502AF602C69E}">
      <dgm:prSet/>
      <dgm:spPr/>
      <dgm:t>
        <a:bodyPr/>
        <a:lstStyle/>
        <a:p>
          <a:endParaRPr lang="en-US"/>
        </a:p>
      </dgm:t>
    </dgm:pt>
    <dgm:pt modelId="{5F2D0BA3-DE15-4778-9242-FA6D6DD069E9}" type="sibTrans" cxnId="{4F761146-D05D-446E-ADED-502AF602C69E}">
      <dgm:prSet/>
      <dgm:spPr/>
      <dgm:t>
        <a:bodyPr/>
        <a:lstStyle/>
        <a:p>
          <a:endParaRPr lang="en-US"/>
        </a:p>
      </dgm:t>
    </dgm:pt>
    <dgm:pt modelId="{E7451170-797B-4AD4-ABF2-29AFB9BE65C1}">
      <dgm:prSet custT="1"/>
      <dgm:spPr/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ასაკი</a:t>
          </a:r>
        </a:p>
      </dgm:t>
    </dgm:pt>
    <dgm:pt modelId="{D7D8E4FC-9512-4708-BE4F-9DC5E8819992}" type="parTrans" cxnId="{7889BF45-20EA-4CEB-95AA-0E482DB78488}">
      <dgm:prSet/>
      <dgm:spPr/>
      <dgm:t>
        <a:bodyPr/>
        <a:lstStyle/>
        <a:p>
          <a:endParaRPr lang="en-US"/>
        </a:p>
      </dgm:t>
    </dgm:pt>
    <dgm:pt modelId="{BAC42985-DE2E-40CF-BB79-B6687E49BAB7}" type="sibTrans" cxnId="{7889BF45-20EA-4CEB-95AA-0E482DB78488}">
      <dgm:prSet/>
      <dgm:spPr/>
      <dgm:t>
        <a:bodyPr/>
        <a:lstStyle/>
        <a:p>
          <a:endParaRPr lang="en-US"/>
        </a:p>
      </dgm:t>
    </dgm:pt>
    <dgm:pt modelId="{EC9CCA46-5812-4AEC-B891-7A1D5DCBF084}">
      <dgm:prSet custT="1"/>
      <dgm:spPr/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სქესი</a:t>
          </a:r>
        </a:p>
      </dgm:t>
    </dgm:pt>
    <dgm:pt modelId="{DE37FF8B-E6DF-45B5-A222-FC9EC770B611}" type="parTrans" cxnId="{1F8DAA34-75D5-4D45-A054-4511062E005C}">
      <dgm:prSet/>
      <dgm:spPr/>
      <dgm:t>
        <a:bodyPr/>
        <a:lstStyle/>
        <a:p>
          <a:endParaRPr lang="en-US"/>
        </a:p>
      </dgm:t>
    </dgm:pt>
    <dgm:pt modelId="{8E1EA98C-E5FF-4A91-809B-C281D689A1F5}" type="sibTrans" cxnId="{1F8DAA34-75D5-4D45-A054-4511062E005C}">
      <dgm:prSet/>
      <dgm:spPr/>
      <dgm:t>
        <a:bodyPr/>
        <a:lstStyle/>
        <a:p>
          <a:endParaRPr lang="en-US"/>
        </a:p>
      </dgm:t>
    </dgm:pt>
    <dgm:pt modelId="{12E3D8A3-AD2C-4A43-A957-6755013F0432}">
      <dgm:prSet custT="1"/>
      <dgm:spPr/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(იუსტიციის მონაცემები)</a:t>
          </a:r>
        </a:p>
      </dgm:t>
    </dgm:pt>
    <dgm:pt modelId="{EB1AE1E0-B983-4B94-8FF8-F0673D61A42F}" type="parTrans" cxnId="{565D14B6-B8CB-4A09-A219-40AD6233E982}">
      <dgm:prSet/>
      <dgm:spPr/>
      <dgm:t>
        <a:bodyPr/>
        <a:lstStyle/>
        <a:p>
          <a:endParaRPr lang="en-US"/>
        </a:p>
      </dgm:t>
    </dgm:pt>
    <dgm:pt modelId="{A268861A-38E5-47FD-8953-8130B3A5E3E4}" type="sibTrans" cxnId="{565D14B6-B8CB-4A09-A219-40AD6233E982}">
      <dgm:prSet/>
      <dgm:spPr/>
      <dgm:t>
        <a:bodyPr/>
        <a:lstStyle/>
        <a:p>
          <a:endParaRPr lang="en-US"/>
        </a:p>
      </dgm:t>
    </dgm:pt>
    <dgm:pt modelId="{FB4E0B70-B7E1-44C0-AF27-1928C28C5E08}">
      <dgm:prSet custT="1"/>
      <dgm:spPr/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ფაქტიური მისამართი</a:t>
          </a:r>
        </a:p>
      </dgm:t>
    </dgm:pt>
    <dgm:pt modelId="{8DBD2FEC-2C78-4C60-8E4B-32EA09F17007}" type="parTrans" cxnId="{77AC127E-E8C8-442A-937F-40FE3EF40205}">
      <dgm:prSet/>
      <dgm:spPr/>
      <dgm:t>
        <a:bodyPr/>
        <a:lstStyle/>
        <a:p>
          <a:endParaRPr lang="en-US"/>
        </a:p>
      </dgm:t>
    </dgm:pt>
    <dgm:pt modelId="{6C1A39FE-5D89-4D62-A997-FBA2A6F7F03D}" type="sibTrans" cxnId="{77AC127E-E8C8-442A-937F-40FE3EF40205}">
      <dgm:prSet/>
      <dgm:spPr/>
      <dgm:t>
        <a:bodyPr/>
        <a:lstStyle/>
        <a:p>
          <a:endParaRPr lang="en-US"/>
        </a:p>
      </dgm:t>
    </dgm:pt>
    <dgm:pt modelId="{F11F6572-A329-4797-BF6B-FDED17E1C13E}">
      <dgm:prSet custT="1"/>
      <dgm:spPr/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ტელეფონი</a:t>
          </a:r>
        </a:p>
      </dgm:t>
    </dgm:pt>
    <dgm:pt modelId="{580D7B61-2C70-4658-8D3C-B4C9CDA82524}" type="parTrans" cxnId="{4B64321A-04FB-499F-89C7-C9AEA5BA3F9A}">
      <dgm:prSet/>
      <dgm:spPr/>
      <dgm:t>
        <a:bodyPr/>
        <a:lstStyle/>
        <a:p>
          <a:endParaRPr lang="en-US"/>
        </a:p>
      </dgm:t>
    </dgm:pt>
    <dgm:pt modelId="{125FC42B-46F5-4EDD-862F-D93D580EA583}" type="sibTrans" cxnId="{4B64321A-04FB-499F-89C7-C9AEA5BA3F9A}">
      <dgm:prSet/>
      <dgm:spPr/>
      <dgm:t>
        <a:bodyPr/>
        <a:lstStyle/>
        <a:p>
          <a:endParaRPr lang="en-US"/>
        </a:p>
      </dgm:t>
    </dgm:pt>
    <dgm:pt modelId="{821D1BE7-59EB-4360-85E0-4C6ACD990FB3}" type="pres">
      <dgm:prSet presAssocID="{3C303541-7DA4-4311-98A8-73CC2B8053A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E971B5-D804-49C7-9F48-D4F34051712F}" type="pres">
      <dgm:prSet presAssocID="{709F1DCF-6875-4F5A-BDF2-C8F223284AA3}" presName="composite" presStyleCnt="0"/>
      <dgm:spPr/>
    </dgm:pt>
    <dgm:pt modelId="{72CE4048-B32F-4ECD-927D-2E984049D1E6}" type="pres">
      <dgm:prSet presAssocID="{709F1DCF-6875-4F5A-BDF2-C8F223284AA3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795026-1432-4196-9195-10934890A367}" type="pres">
      <dgm:prSet presAssocID="{709F1DCF-6875-4F5A-BDF2-C8F223284AA3}" presName="parSh" presStyleLbl="node1" presStyleIdx="0" presStyleCnt="3" custScaleX="182786" custScaleY="154545" custLinFactNeighborY="-27692"/>
      <dgm:spPr/>
      <dgm:t>
        <a:bodyPr/>
        <a:lstStyle/>
        <a:p>
          <a:endParaRPr lang="en-US"/>
        </a:p>
      </dgm:t>
    </dgm:pt>
    <dgm:pt modelId="{351E9544-0BD1-4483-99CF-ED2AFF50F7F4}" type="pres">
      <dgm:prSet presAssocID="{709F1DCF-6875-4F5A-BDF2-C8F223284AA3}" presName="desTx" presStyleLbl="fgAcc1" presStyleIdx="0" presStyleCnt="3" custScaleX="143622" custScaleY="94725" custLinFactNeighborX="-9521" custLinFactNeighborY="86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7D05F3-AD36-4BD6-8D1C-9630BF2B88E6}" type="pres">
      <dgm:prSet presAssocID="{BB07330D-B421-41FF-B325-113F2BA5013E}" presName="sibTrans" presStyleLbl="sibTrans2D1" presStyleIdx="0" presStyleCnt="2"/>
      <dgm:spPr/>
      <dgm:t>
        <a:bodyPr/>
        <a:lstStyle/>
        <a:p>
          <a:endParaRPr lang="en-US"/>
        </a:p>
      </dgm:t>
    </dgm:pt>
    <dgm:pt modelId="{0737418E-9E57-49A9-A22F-AC1D366FFEE5}" type="pres">
      <dgm:prSet presAssocID="{BB07330D-B421-41FF-B325-113F2BA5013E}" presName="connTx" presStyleLbl="sibTrans2D1" presStyleIdx="0" presStyleCnt="2"/>
      <dgm:spPr/>
      <dgm:t>
        <a:bodyPr/>
        <a:lstStyle/>
        <a:p>
          <a:endParaRPr lang="en-US"/>
        </a:p>
      </dgm:t>
    </dgm:pt>
    <dgm:pt modelId="{E1564A9E-3B24-4079-937F-3040BBBC55A7}" type="pres">
      <dgm:prSet presAssocID="{DF9FF318-BCDD-4BC6-87DB-5200A3B63854}" presName="composite" presStyleCnt="0"/>
      <dgm:spPr/>
    </dgm:pt>
    <dgm:pt modelId="{1A6F684D-9E7A-4D34-A333-F327EB0CE4AE}" type="pres">
      <dgm:prSet presAssocID="{DF9FF318-BCDD-4BC6-87DB-5200A3B63854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FB25C9-51B0-477F-88BA-FCF7BD044798}" type="pres">
      <dgm:prSet presAssocID="{DF9FF318-BCDD-4BC6-87DB-5200A3B63854}" presName="parSh" presStyleLbl="node1" presStyleIdx="1" presStyleCnt="3" custScaleX="155820" custScaleY="129858" custLinFactNeighborX="-2121" custLinFactNeighborY="-28667"/>
      <dgm:spPr/>
      <dgm:t>
        <a:bodyPr/>
        <a:lstStyle/>
        <a:p>
          <a:endParaRPr lang="en-US"/>
        </a:p>
      </dgm:t>
    </dgm:pt>
    <dgm:pt modelId="{E1260C2B-7C73-45F1-A4CB-5E66F190E7A1}" type="pres">
      <dgm:prSet presAssocID="{DF9FF318-BCDD-4BC6-87DB-5200A3B63854}" presName="desTx" presStyleLbl="fgAcc1" presStyleIdx="1" presStyleCnt="3" custScaleX="138147" custScaleY="98509" custLinFactNeighborX="-14151" custLinFactNeighborY="8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16F1B1-CDF8-4E98-B207-E354F3251ACD}" type="pres">
      <dgm:prSet presAssocID="{BF806E52-B55C-47F8-9379-2DEBFFCC31FD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E399A9E-F08C-4C64-BD0C-3C22510326E8}" type="pres">
      <dgm:prSet presAssocID="{BF806E52-B55C-47F8-9379-2DEBFFCC31FD}" presName="connTx" presStyleLbl="sibTrans2D1" presStyleIdx="1" presStyleCnt="2"/>
      <dgm:spPr/>
      <dgm:t>
        <a:bodyPr/>
        <a:lstStyle/>
        <a:p>
          <a:endParaRPr lang="en-US"/>
        </a:p>
      </dgm:t>
    </dgm:pt>
    <dgm:pt modelId="{685F50B2-93DD-4720-BE06-D9E6A81164C3}" type="pres">
      <dgm:prSet presAssocID="{CE5157C6-964D-41B7-9E16-D77000ED1117}" presName="composite" presStyleCnt="0"/>
      <dgm:spPr/>
    </dgm:pt>
    <dgm:pt modelId="{B24731A1-3895-4CAB-B7AD-9B0294AA3C06}" type="pres">
      <dgm:prSet presAssocID="{CE5157C6-964D-41B7-9E16-D77000ED1117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F18C4B-F347-4256-BFE1-DFE12F24D173}" type="pres">
      <dgm:prSet presAssocID="{CE5157C6-964D-41B7-9E16-D77000ED1117}" presName="parSh" presStyleLbl="node1" presStyleIdx="2" presStyleCnt="3" custScaleX="125346" custLinFactNeighborX="-9073" custLinFactNeighborY="-25783"/>
      <dgm:spPr/>
      <dgm:t>
        <a:bodyPr/>
        <a:lstStyle/>
        <a:p>
          <a:endParaRPr lang="en-US"/>
        </a:p>
      </dgm:t>
    </dgm:pt>
    <dgm:pt modelId="{FF831795-436D-4818-ADA4-5117460AF727}" type="pres">
      <dgm:prSet presAssocID="{CE5157C6-964D-41B7-9E16-D77000ED1117}" presName="desTx" presStyleLbl="fgAcc1" presStyleIdx="2" presStyleCnt="3" custScaleX="149416" custScaleY="114976" custLinFactNeighborX="-18510" custLinFactNeighborY="25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AB66BE-6EEB-4604-9CA0-F8FE34CED024}" type="presOf" srcId="{FD5A9823-5E94-4E32-A928-DBFA6AA4B3F7}" destId="{FF831795-436D-4818-ADA4-5117460AF727}" srcOrd="0" destOrd="4" presId="urn:microsoft.com/office/officeart/2005/8/layout/process3"/>
    <dgm:cxn modelId="{EF5E7F8A-F528-4DFC-AFCE-3DC8362D55C1}" type="presOf" srcId="{E7451170-797B-4AD4-ABF2-29AFB9BE65C1}" destId="{FF831795-436D-4818-ADA4-5117460AF727}" srcOrd="0" destOrd="5" presId="urn:microsoft.com/office/officeart/2005/8/layout/process3"/>
    <dgm:cxn modelId="{3F1571EB-AF51-45B2-9250-6CE0E978130B}" type="presOf" srcId="{5339506C-BBE6-488F-BE9E-F98445E43205}" destId="{351E9544-0BD1-4483-99CF-ED2AFF50F7F4}" srcOrd="0" destOrd="2" presId="urn:microsoft.com/office/officeart/2005/8/layout/process3"/>
    <dgm:cxn modelId="{951F10F1-4DBC-4162-98F4-1480E9E7156A}" type="presOf" srcId="{FD3BE183-7197-439C-892D-9A2696B4EF36}" destId="{FF831795-436D-4818-ADA4-5117460AF727}" srcOrd="0" destOrd="2" presId="urn:microsoft.com/office/officeart/2005/8/layout/process3"/>
    <dgm:cxn modelId="{8CF570FD-07E3-4EA3-B983-333DB8B6A43B}" type="presOf" srcId="{12E3D8A3-AD2C-4A43-A957-6755013F0432}" destId="{FF831795-436D-4818-ADA4-5117460AF727}" srcOrd="0" destOrd="7" presId="urn:microsoft.com/office/officeart/2005/8/layout/process3"/>
    <dgm:cxn modelId="{2981C1A4-1B87-4BBB-AE2D-389618976C37}" type="presOf" srcId="{709F1DCF-6875-4F5A-BDF2-C8F223284AA3}" destId="{72CE4048-B32F-4ECD-927D-2E984049D1E6}" srcOrd="0" destOrd="0" presId="urn:microsoft.com/office/officeart/2005/8/layout/process3"/>
    <dgm:cxn modelId="{4B64321A-04FB-499F-89C7-C9AEA5BA3F9A}" srcId="{CE5157C6-964D-41B7-9E16-D77000ED1117}" destId="{F11F6572-A329-4797-BF6B-FDED17E1C13E}" srcOrd="9" destOrd="0" parTransId="{580D7B61-2C70-4658-8D3C-B4C9CDA82524}" sibTransId="{125FC42B-46F5-4EDD-862F-D93D580EA583}"/>
    <dgm:cxn modelId="{77AC127E-E8C8-442A-937F-40FE3EF40205}" srcId="{CE5157C6-964D-41B7-9E16-D77000ED1117}" destId="{FB4E0B70-B7E1-44C0-AF27-1928C28C5E08}" srcOrd="8" destOrd="0" parTransId="{8DBD2FEC-2C78-4C60-8E4B-32EA09F17007}" sibTransId="{6C1A39FE-5D89-4D62-A997-FBA2A6F7F03D}"/>
    <dgm:cxn modelId="{6AAA19E8-98EB-445D-A4ED-F1A6E68B2E26}" type="presOf" srcId="{BB07330D-B421-41FF-B325-113F2BA5013E}" destId="{0737418E-9E57-49A9-A22F-AC1D366FFEE5}" srcOrd="1" destOrd="0" presId="urn:microsoft.com/office/officeart/2005/8/layout/process3"/>
    <dgm:cxn modelId="{388A772C-7B78-4832-9705-1D9C13F0B360}" srcId="{DF9FF318-BCDD-4BC6-87DB-5200A3B63854}" destId="{99C55DCF-6655-4A9F-A030-DC69C5779A3E}" srcOrd="0" destOrd="0" parTransId="{19838F3D-2A55-4A40-99B0-FE66B12621CD}" sibTransId="{E277EABC-6704-4917-87F9-1AF74598481B}"/>
    <dgm:cxn modelId="{CB30B7B8-B8E2-416B-9CCD-A11456CF8397}" type="presOf" srcId="{C7C3A31E-082A-4B55-B305-01F36AE60165}" destId="{FF831795-436D-4818-ADA4-5117460AF727}" srcOrd="0" destOrd="1" presId="urn:microsoft.com/office/officeart/2005/8/layout/process3"/>
    <dgm:cxn modelId="{F49C6D19-E5CD-4C3D-B004-4F601E8FC0A1}" type="presOf" srcId="{F11F6572-A329-4797-BF6B-FDED17E1C13E}" destId="{FF831795-436D-4818-ADA4-5117460AF727}" srcOrd="0" destOrd="9" presId="urn:microsoft.com/office/officeart/2005/8/layout/process3"/>
    <dgm:cxn modelId="{FB6B2139-3545-4B14-AB25-6204F05382F8}" type="presOf" srcId="{BB07330D-B421-41FF-B325-113F2BA5013E}" destId="{9E7D05F3-AD36-4BD6-8D1C-9630BF2B88E6}" srcOrd="0" destOrd="0" presId="urn:microsoft.com/office/officeart/2005/8/layout/process3"/>
    <dgm:cxn modelId="{7C58D0AC-4112-4933-8225-7A67ABD84130}" type="presOf" srcId="{E7DEC90B-CBBD-4081-A5A8-3B90640043A8}" destId="{E1260C2B-7C73-45F1-A4CB-5E66F190E7A1}" srcOrd="0" destOrd="1" presId="urn:microsoft.com/office/officeart/2005/8/layout/process3"/>
    <dgm:cxn modelId="{A8671D5B-C1B9-4C32-AEE1-23A7C11BFB1B}" type="presOf" srcId="{FB4E0B70-B7E1-44C0-AF27-1928C28C5E08}" destId="{FF831795-436D-4818-ADA4-5117460AF727}" srcOrd="0" destOrd="8" presId="urn:microsoft.com/office/officeart/2005/8/layout/process3"/>
    <dgm:cxn modelId="{013B9B12-CD7B-48B1-853A-5A848568DAF8}" srcId="{709F1DCF-6875-4F5A-BDF2-C8F223284AA3}" destId="{5339506C-BBE6-488F-BE9E-F98445E43205}" srcOrd="2" destOrd="0" parTransId="{8362F48A-E82B-49AB-8365-662B956BAE20}" sibTransId="{BF7C92D4-5102-4CFC-BEBD-0733E87346A9}"/>
    <dgm:cxn modelId="{690F6C73-FCE6-4708-8840-93B42A7657C4}" type="presOf" srcId="{EC9CCA46-5812-4AEC-B891-7A1D5DCBF084}" destId="{FF831795-436D-4818-ADA4-5117460AF727}" srcOrd="0" destOrd="6" presId="urn:microsoft.com/office/officeart/2005/8/layout/process3"/>
    <dgm:cxn modelId="{7889BF45-20EA-4CEB-95AA-0E482DB78488}" srcId="{CE5157C6-964D-41B7-9E16-D77000ED1117}" destId="{E7451170-797B-4AD4-ABF2-29AFB9BE65C1}" srcOrd="5" destOrd="0" parTransId="{D7D8E4FC-9512-4708-BE4F-9DC5E8819992}" sibTransId="{BAC42985-DE2E-40CF-BB79-B6687E49BAB7}"/>
    <dgm:cxn modelId="{35C4F4DD-E1AB-4A1D-B58E-DD929AA3F122}" type="presOf" srcId="{CE5157C6-964D-41B7-9E16-D77000ED1117}" destId="{02F18C4B-F347-4256-BFE1-DFE12F24D173}" srcOrd="1" destOrd="0" presId="urn:microsoft.com/office/officeart/2005/8/layout/process3"/>
    <dgm:cxn modelId="{C9FDEB5A-221A-4F3A-A72D-DA01EC7418CA}" type="presOf" srcId="{709F1DCF-6875-4F5A-BDF2-C8F223284AA3}" destId="{C5795026-1432-4196-9195-10934890A367}" srcOrd="1" destOrd="0" presId="urn:microsoft.com/office/officeart/2005/8/layout/process3"/>
    <dgm:cxn modelId="{927D3C2B-BB6C-4BDB-85FC-09BF5EE30450}" srcId="{3C303541-7DA4-4311-98A8-73CC2B8053AF}" destId="{709F1DCF-6875-4F5A-BDF2-C8F223284AA3}" srcOrd="0" destOrd="0" parTransId="{BB3DFF76-FC6C-416C-A69D-304F7D6BCD7C}" sibTransId="{BB07330D-B421-41FF-B325-113F2BA5013E}"/>
    <dgm:cxn modelId="{E597F720-8798-4BA9-BC48-18249F969E9B}" srcId="{3C303541-7DA4-4311-98A8-73CC2B8053AF}" destId="{CE5157C6-964D-41B7-9E16-D77000ED1117}" srcOrd="2" destOrd="0" parTransId="{02B7B9B8-D380-4F35-B5C3-DDAF07DD0303}" sibTransId="{101B2F02-5702-47AB-B167-30A3FBCC0C53}"/>
    <dgm:cxn modelId="{3A633420-4634-4158-9490-A136CE8D4DA3}" type="presOf" srcId="{3C303541-7DA4-4311-98A8-73CC2B8053AF}" destId="{821D1BE7-59EB-4360-85E0-4C6ACD990FB3}" srcOrd="0" destOrd="0" presId="urn:microsoft.com/office/officeart/2005/8/layout/process3"/>
    <dgm:cxn modelId="{5D4DA258-FA06-42D2-8574-A724F93DB46A}" type="presOf" srcId="{63BFDD2C-8B66-4075-B6E6-C2EF7496255F}" destId="{351E9544-0BD1-4483-99CF-ED2AFF50F7F4}" srcOrd="0" destOrd="3" presId="urn:microsoft.com/office/officeart/2005/8/layout/process3"/>
    <dgm:cxn modelId="{714626ED-BEEC-47D7-95B8-4FBBBE197342}" type="presOf" srcId="{BF806E52-B55C-47F8-9379-2DEBFFCC31FD}" destId="{3816F1B1-CDF8-4E98-B207-E354F3251ACD}" srcOrd="0" destOrd="0" presId="urn:microsoft.com/office/officeart/2005/8/layout/process3"/>
    <dgm:cxn modelId="{3519FFCA-9377-411E-B987-809E054E023E}" type="presOf" srcId="{DF9FF318-BCDD-4BC6-87DB-5200A3B63854}" destId="{6BFB25C9-51B0-477F-88BA-FCF7BD044798}" srcOrd="1" destOrd="0" presId="urn:microsoft.com/office/officeart/2005/8/layout/process3"/>
    <dgm:cxn modelId="{9708D619-6B6D-4040-85E0-EE3D7B9BCC3C}" type="presOf" srcId="{BF806E52-B55C-47F8-9379-2DEBFFCC31FD}" destId="{8E399A9E-F08C-4C64-BD0C-3C22510326E8}" srcOrd="1" destOrd="0" presId="urn:microsoft.com/office/officeart/2005/8/layout/process3"/>
    <dgm:cxn modelId="{5F05532A-1044-436F-800D-9AC7290FDECB}" type="presOf" srcId="{27CCDAEF-3FAB-4E0F-8577-1C5048736520}" destId="{351E9544-0BD1-4483-99CF-ED2AFF50F7F4}" srcOrd="0" destOrd="1" presId="urn:microsoft.com/office/officeart/2005/8/layout/process3"/>
    <dgm:cxn modelId="{0EDAAEBE-6A4C-48DF-9101-F1566E83B65D}" srcId="{CE5157C6-964D-41B7-9E16-D77000ED1117}" destId="{03CDB677-30F9-4F75-B232-A701CF37B571}" srcOrd="0" destOrd="0" parTransId="{998D8880-BBF1-4209-A547-815EC1151B3D}" sibTransId="{29AB686A-1347-47DF-A96C-A7F30960A47E}"/>
    <dgm:cxn modelId="{D3D1E03D-AEB0-471E-A620-E400A20D7A4C}" type="presOf" srcId="{CE5157C6-964D-41B7-9E16-D77000ED1117}" destId="{B24731A1-3895-4CAB-B7AD-9B0294AA3C06}" srcOrd="0" destOrd="0" presId="urn:microsoft.com/office/officeart/2005/8/layout/process3"/>
    <dgm:cxn modelId="{A0292279-06E4-480C-B7B5-299791B0F4E6}" srcId="{CE5157C6-964D-41B7-9E16-D77000ED1117}" destId="{AA71EFBE-830D-4236-BCC0-65EFE1AC9159}" srcOrd="3" destOrd="0" parTransId="{661BC091-5FA0-488F-AD47-8ECCD05A2F0B}" sibTransId="{542B8773-AB68-4356-8563-51FA9CCD1556}"/>
    <dgm:cxn modelId="{F9E1ADDA-88B9-437B-BACE-0347A638ED48}" type="presOf" srcId="{AA71EFBE-830D-4236-BCC0-65EFE1AC9159}" destId="{FF831795-436D-4818-ADA4-5117460AF727}" srcOrd="0" destOrd="3" presId="urn:microsoft.com/office/officeart/2005/8/layout/process3"/>
    <dgm:cxn modelId="{D9677E83-C71A-496D-9617-20722BD23438}" srcId="{709F1DCF-6875-4F5A-BDF2-C8F223284AA3}" destId="{27CCDAEF-3FAB-4E0F-8577-1C5048736520}" srcOrd="1" destOrd="0" parTransId="{EAD7C4ED-7D1D-4E34-97E5-3F5A7C982449}" sibTransId="{1A1110EE-8C6C-435B-ADD2-B70FC58243C9}"/>
    <dgm:cxn modelId="{9F6A9055-1BF0-4F6C-BE8C-486060B79F91}" srcId="{CE5157C6-964D-41B7-9E16-D77000ED1117}" destId="{C7C3A31E-082A-4B55-B305-01F36AE60165}" srcOrd="1" destOrd="0" parTransId="{BF74E4F7-222C-4636-8F4F-580C93D3A98C}" sibTransId="{0003FFD0-A014-415A-B33F-2D7D0C2AB337}"/>
    <dgm:cxn modelId="{4F761146-D05D-446E-ADED-502AF602C69E}" srcId="{CE5157C6-964D-41B7-9E16-D77000ED1117}" destId="{FD5A9823-5E94-4E32-A928-DBFA6AA4B3F7}" srcOrd="4" destOrd="0" parTransId="{D3CFC4DF-A7AC-4ECE-83DC-324B60F4BF54}" sibTransId="{5F2D0BA3-DE15-4778-9242-FA6D6DD069E9}"/>
    <dgm:cxn modelId="{2BF53367-B233-4DA1-B75F-587D7135FFDE}" srcId="{3C303541-7DA4-4311-98A8-73CC2B8053AF}" destId="{DF9FF318-BCDD-4BC6-87DB-5200A3B63854}" srcOrd="1" destOrd="0" parTransId="{4CDA0010-1E31-4641-AC02-4D2D5C854191}" sibTransId="{BF806E52-B55C-47F8-9379-2DEBFFCC31FD}"/>
    <dgm:cxn modelId="{92CF1ADB-AA7A-4414-BADA-63A1B3F2667B}" type="presOf" srcId="{DF9FF318-BCDD-4BC6-87DB-5200A3B63854}" destId="{1A6F684D-9E7A-4D34-A333-F327EB0CE4AE}" srcOrd="0" destOrd="0" presId="urn:microsoft.com/office/officeart/2005/8/layout/process3"/>
    <dgm:cxn modelId="{8A179588-18F7-4008-B8B6-F69E940A7036}" srcId="{709F1DCF-6875-4F5A-BDF2-C8F223284AA3}" destId="{02EA878A-B9BD-4432-B486-F17483922597}" srcOrd="0" destOrd="0" parTransId="{50BDF7AA-16ED-4E28-BD26-1EE2F68DE996}" sibTransId="{A654989E-07F7-4A1C-B1A7-81EB5D1485FD}"/>
    <dgm:cxn modelId="{565D14B6-B8CB-4A09-A219-40AD6233E982}" srcId="{CE5157C6-964D-41B7-9E16-D77000ED1117}" destId="{12E3D8A3-AD2C-4A43-A957-6755013F0432}" srcOrd="7" destOrd="0" parTransId="{EB1AE1E0-B983-4B94-8FF8-F0673D61A42F}" sibTransId="{A268861A-38E5-47FD-8953-8130B3A5E3E4}"/>
    <dgm:cxn modelId="{BACBBD3E-330E-408E-B7BF-E661ACF2D356}" srcId="{DF9FF318-BCDD-4BC6-87DB-5200A3B63854}" destId="{E7DEC90B-CBBD-4081-A5A8-3B90640043A8}" srcOrd="1" destOrd="0" parTransId="{86E75857-1F66-4440-86DF-6376C566E153}" sibTransId="{3068A858-E41B-4735-A021-DB06987103C4}"/>
    <dgm:cxn modelId="{BAB9FB07-C38F-4B42-8CD4-9D175661232E}" srcId="{CE5157C6-964D-41B7-9E16-D77000ED1117}" destId="{FD3BE183-7197-439C-892D-9A2696B4EF36}" srcOrd="2" destOrd="0" parTransId="{576ED270-D409-4A7E-AFD5-B84F8ED84E69}" sibTransId="{654A6972-9D32-46E8-B192-80651C8A1C42}"/>
    <dgm:cxn modelId="{32DE6526-85C1-445D-8E85-B9D1E615D0DC}" type="presOf" srcId="{02EA878A-B9BD-4432-B486-F17483922597}" destId="{351E9544-0BD1-4483-99CF-ED2AFF50F7F4}" srcOrd="0" destOrd="0" presId="urn:microsoft.com/office/officeart/2005/8/layout/process3"/>
    <dgm:cxn modelId="{4BDF9F8A-83B0-44F4-A110-94CCE6F5E1A6}" type="presOf" srcId="{99C55DCF-6655-4A9F-A030-DC69C5779A3E}" destId="{E1260C2B-7C73-45F1-A4CB-5E66F190E7A1}" srcOrd="0" destOrd="0" presId="urn:microsoft.com/office/officeart/2005/8/layout/process3"/>
    <dgm:cxn modelId="{8AAE6D83-F430-4149-A18C-92B4A6E7D9C8}" type="presOf" srcId="{03CDB677-30F9-4F75-B232-A701CF37B571}" destId="{FF831795-436D-4818-ADA4-5117460AF727}" srcOrd="0" destOrd="0" presId="urn:microsoft.com/office/officeart/2005/8/layout/process3"/>
    <dgm:cxn modelId="{1F8DAA34-75D5-4D45-A054-4511062E005C}" srcId="{CE5157C6-964D-41B7-9E16-D77000ED1117}" destId="{EC9CCA46-5812-4AEC-B891-7A1D5DCBF084}" srcOrd="6" destOrd="0" parTransId="{DE37FF8B-E6DF-45B5-A222-FC9EC770B611}" sibTransId="{8E1EA98C-E5FF-4A91-809B-C281D689A1F5}"/>
    <dgm:cxn modelId="{8B010CDE-88CD-4BD6-8025-FD819046FEBC}" srcId="{709F1DCF-6875-4F5A-BDF2-C8F223284AA3}" destId="{63BFDD2C-8B66-4075-B6E6-C2EF7496255F}" srcOrd="3" destOrd="0" parTransId="{CB9D4DAF-94B5-4CC4-9C1A-B5FFEEF7E447}" sibTransId="{C61B4E49-A876-4808-9953-6AEE747721EA}"/>
    <dgm:cxn modelId="{1775754B-1639-44DA-A43E-D3AFC7BE95A0}" type="presParOf" srcId="{821D1BE7-59EB-4360-85E0-4C6ACD990FB3}" destId="{E5E971B5-D804-49C7-9F48-D4F34051712F}" srcOrd="0" destOrd="0" presId="urn:microsoft.com/office/officeart/2005/8/layout/process3"/>
    <dgm:cxn modelId="{0828F764-734C-4660-863F-EBE7E8EED16E}" type="presParOf" srcId="{E5E971B5-D804-49C7-9F48-D4F34051712F}" destId="{72CE4048-B32F-4ECD-927D-2E984049D1E6}" srcOrd="0" destOrd="0" presId="urn:microsoft.com/office/officeart/2005/8/layout/process3"/>
    <dgm:cxn modelId="{4255C7F0-3E0B-4FAF-B941-E057E666AEFA}" type="presParOf" srcId="{E5E971B5-D804-49C7-9F48-D4F34051712F}" destId="{C5795026-1432-4196-9195-10934890A367}" srcOrd="1" destOrd="0" presId="urn:microsoft.com/office/officeart/2005/8/layout/process3"/>
    <dgm:cxn modelId="{78268AD5-61DA-4788-9EE5-D265EBE45153}" type="presParOf" srcId="{E5E971B5-D804-49C7-9F48-D4F34051712F}" destId="{351E9544-0BD1-4483-99CF-ED2AFF50F7F4}" srcOrd="2" destOrd="0" presId="urn:microsoft.com/office/officeart/2005/8/layout/process3"/>
    <dgm:cxn modelId="{29878D2B-11AF-4FD8-8C47-0F6CAAB0600B}" type="presParOf" srcId="{821D1BE7-59EB-4360-85E0-4C6ACD990FB3}" destId="{9E7D05F3-AD36-4BD6-8D1C-9630BF2B88E6}" srcOrd="1" destOrd="0" presId="urn:microsoft.com/office/officeart/2005/8/layout/process3"/>
    <dgm:cxn modelId="{9E287FE9-A7D0-4860-8F2F-10C03495BF65}" type="presParOf" srcId="{9E7D05F3-AD36-4BD6-8D1C-9630BF2B88E6}" destId="{0737418E-9E57-49A9-A22F-AC1D366FFEE5}" srcOrd="0" destOrd="0" presId="urn:microsoft.com/office/officeart/2005/8/layout/process3"/>
    <dgm:cxn modelId="{02EA4BAB-9A08-4529-88D0-0F3B8BC9633B}" type="presParOf" srcId="{821D1BE7-59EB-4360-85E0-4C6ACD990FB3}" destId="{E1564A9E-3B24-4079-937F-3040BBBC55A7}" srcOrd="2" destOrd="0" presId="urn:microsoft.com/office/officeart/2005/8/layout/process3"/>
    <dgm:cxn modelId="{BF9FBB75-64AA-4941-B718-C32A8AF26F73}" type="presParOf" srcId="{E1564A9E-3B24-4079-937F-3040BBBC55A7}" destId="{1A6F684D-9E7A-4D34-A333-F327EB0CE4AE}" srcOrd="0" destOrd="0" presId="urn:microsoft.com/office/officeart/2005/8/layout/process3"/>
    <dgm:cxn modelId="{15C6F605-A549-460E-8A3C-1407D9563C6B}" type="presParOf" srcId="{E1564A9E-3B24-4079-937F-3040BBBC55A7}" destId="{6BFB25C9-51B0-477F-88BA-FCF7BD044798}" srcOrd="1" destOrd="0" presId="urn:microsoft.com/office/officeart/2005/8/layout/process3"/>
    <dgm:cxn modelId="{3837DA6D-51BA-47BB-B653-A67210BB0FE8}" type="presParOf" srcId="{E1564A9E-3B24-4079-937F-3040BBBC55A7}" destId="{E1260C2B-7C73-45F1-A4CB-5E66F190E7A1}" srcOrd="2" destOrd="0" presId="urn:microsoft.com/office/officeart/2005/8/layout/process3"/>
    <dgm:cxn modelId="{6AF65B05-00D7-41A8-8853-039D684ABB47}" type="presParOf" srcId="{821D1BE7-59EB-4360-85E0-4C6ACD990FB3}" destId="{3816F1B1-CDF8-4E98-B207-E354F3251ACD}" srcOrd="3" destOrd="0" presId="urn:microsoft.com/office/officeart/2005/8/layout/process3"/>
    <dgm:cxn modelId="{336BF7B0-DB21-404C-A4B5-811A44954547}" type="presParOf" srcId="{3816F1B1-CDF8-4E98-B207-E354F3251ACD}" destId="{8E399A9E-F08C-4C64-BD0C-3C22510326E8}" srcOrd="0" destOrd="0" presId="urn:microsoft.com/office/officeart/2005/8/layout/process3"/>
    <dgm:cxn modelId="{3C82C4AD-3631-4EDE-83CA-02D6FEB22DC5}" type="presParOf" srcId="{821D1BE7-59EB-4360-85E0-4C6ACD990FB3}" destId="{685F50B2-93DD-4720-BE06-D9E6A81164C3}" srcOrd="4" destOrd="0" presId="urn:microsoft.com/office/officeart/2005/8/layout/process3"/>
    <dgm:cxn modelId="{C2B23CA6-F9FE-408F-920B-493543B801A0}" type="presParOf" srcId="{685F50B2-93DD-4720-BE06-D9E6A81164C3}" destId="{B24731A1-3895-4CAB-B7AD-9B0294AA3C06}" srcOrd="0" destOrd="0" presId="urn:microsoft.com/office/officeart/2005/8/layout/process3"/>
    <dgm:cxn modelId="{F6C60C64-3ECE-4044-B1BA-8096CCB22CCF}" type="presParOf" srcId="{685F50B2-93DD-4720-BE06-D9E6A81164C3}" destId="{02F18C4B-F347-4256-BFE1-DFE12F24D173}" srcOrd="1" destOrd="0" presId="urn:microsoft.com/office/officeart/2005/8/layout/process3"/>
    <dgm:cxn modelId="{399CE42C-04E8-442D-A899-99BFF439A36D}" type="presParOf" srcId="{685F50B2-93DD-4720-BE06-D9E6A81164C3}" destId="{FF831795-436D-4818-ADA4-5117460AF727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303541-7DA4-4311-98A8-73CC2B8053AF}" type="doc">
      <dgm:prSet loTypeId="urn:microsoft.com/office/officeart/2005/8/layout/process3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9F1DCF-6875-4F5A-BDF2-C8F223284AA3}">
      <dgm:prSet phldrT="[Text]" custT="1"/>
      <dgm:spPr/>
      <dgm:t>
        <a:bodyPr/>
        <a:lstStyle/>
        <a:p>
          <a:r>
            <a:rPr lang="ka-GE" sz="1800" dirty="0" smtClean="0"/>
            <a:t>ელექტრონული პროგრამა</a:t>
          </a:r>
          <a:endParaRPr lang="en-US" sz="1800" dirty="0"/>
        </a:p>
      </dgm:t>
    </dgm:pt>
    <dgm:pt modelId="{BB3DFF76-FC6C-416C-A69D-304F7D6BCD7C}" type="parTrans" cxnId="{927D3C2B-BB6C-4BDB-85FC-09BF5EE30450}">
      <dgm:prSet/>
      <dgm:spPr/>
      <dgm:t>
        <a:bodyPr/>
        <a:lstStyle/>
        <a:p>
          <a:endParaRPr lang="en-US"/>
        </a:p>
      </dgm:t>
    </dgm:pt>
    <dgm:pt modelId="{BB07330D-B421-41FF-B325-113F2BA5013E}" type="sibTrans" cxnId="{927D3C2B-BB6C-4BDB-85FC-09BF5EE30450}">
      <dgm:prSet/>
      <dgm:spPr/>
      <dgm:t>
        <a:bodyPr/>
        <a:lstStyle/>
        <a:p>
          <a:endParaRPr lang="en-US"/>
        </a:p>
      </dgm:t>
    </dgm:pt>
    <dgm:pt modelId="{02EA878A-B9BD-4432-B486-F17483922597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ka-GE" sz="1400" dirty="0" smtClean="0"/>
            <a:t>ლაბ.კვლევების შედეგები/თარიღებით</a:t>
          </a:r>
          <a:endParaRPr lang="en-US" sz="1400" dirty="0"/>
        </a:p>
      </dgm:t>
    </dgm:pt>
    <dgm:pt modelId="{50BDF7AA-16ED-4E28-BD26-1EE2F68DE996}" type="parTrans" cxnId="{8A179588-18F7-4008-B8B6-F69E940A7036}">
      <dgm:prSet/>
      <dgm:spPr/>
      <dgm:t>
        <a:bodyPr/>
        <a:lstStyle/>
        <a:p>
          <a:endParaRPr lang="en-US"/>
        </a:p>
      </dgm:t>
    </dgm:pt>
    <dgm:pt modelId="{A654989E-07F7-4A1C-B1A7-81EB5D1485FD}" type="sibTrans" cxnId="{8A179588-18F7-4008-B8B6-F69E940A7036}">
      <dgm:prSet/>
      <dgm:spPr/>
      <dgm:t>
        <a:bodyPr/>
        <a:lstStyle/>
        <a:p>
          <a:endParaRPr lang="en-US"/>
        </a:p>
      </dgm:t>
    </dgm:pt>
    <dgm:pt modelId="{DF9FF318-BCDD-4BC6-87DB-5200A3B63854}">
      <dgm:prSet phldrT="[Text]" custT="1"/>
      <dgm:spPr/>
      <dgm:t>
        <a:bodyPr/>
        <a:lstStyle/>
        <a:p>
          <a:r>
            <a:rPr lang="ka-GE" sz="1600" dirty="0" smtClean="0"/>
            <a:t>დაწესებულების შერჩევა</a:t>
          </a:r>
          <a:endParaRPr lang="en-US" sz="500" dirty="0"/>
        </a:p>
      </dgm:t>
    </dgm:pt>
    <dgm:pt modelId="{4CDA0010-1E31-4641-AC02-4D2D5C854191}" type="parTrans" cxnId="{2BF53367-B233-4DA1-B75F-587D7135FFDE}">
      <dgm:prSet/>
      <dgm:spPr/>
      <dgm:t>
        <a:bodyPr/>
        <a:lstStyle/>
        <a:p>
          <a:endParaRPr lang="en-US"/>
        </a:p>
      </dgm:t>
    </dgm:pt>
    <dgm:pt modelId="{BF806E52-B55C-47F8-9379-2DEBFFCC31FD}" type="sibTrans" cxnId="{2BF53367-B233-4DA1-B75F-587D7135FFDE}">
      <dgm:prSet/>
      <dgm:spPr/>
      <dgm:t>
        <a:bodyPr/>
        <a:lstStyle/>
        <a:p>
          <a:endParaRPr lang="en-US"/>
        </a:p>
      </dgm:t>
    </dgm:pt>
    <dgm:pt modelId="{99C55DCF-6655-4A9F-A030-DC69C5779A3E}">
      <dgm:prSet phldrT="[Text]" custT="1"/>
      <dgm:spPr/>
      <dgm:t>
        <a:bodyPr/>
        <a:lstStyle/>
        <a:p>
          <a:r>
            <a:rPr lang="ka-GE" sz="1400" dirty="0" smtClean="0"/>
            <a:t>დარეგისტრირებისთანავე პაციენტი ავტომატურად მიებმება სერვისის მიმწოდებელ დაწესებულებას</a:t>
          </a:r>
          <a:endParaRPr lang="en-US" sz="1400" dirty="0"/>
        </a:p>
      </dgm:t>
    </dgm:pt>
    <dgm:pt modelId="{19838F3D-2A55-4A40-99B0-FE66B12621CD}" type="parTrans" cxnId="{388A772C-7B78-4832-9705-1D9C13F0B360}">
      <dgm:prSet/>
      <dgm:spPr/>
      <dgm:t>
        <a:bodyPr/>
        <a:lstStyle/>
        <a:p>
          <a:endParaRPr lang="en-US"/>
        </a:p>
      </dgm:t>
    </dgm:pt>
    <dgm:pt modelId="{E277EABC-6704-4917-87F9-1AF74598481B}" type="sibTrans" cxnId="{388A772C-7B78-4832-9705-1D9C13F0B360}">
      <dgm:prSet/>
      <dgm:spPr/>
      <dgm:t>
        <a:bodyPr/>
        <a:lstStyle/>
        <a:p>
          <a:endParaRPr lang="en-US"/>
        </a:p>
      </dgm:t>
    </dgm:pt>
    <dgm:pt modelId="{CE5157C6-964D-41B7-9E16-D77000ED1117}">
      <dgm:prSet phldrT="[Text]" custT="1"/>
      <dgm:spPr/>
      <dgm:t>
        <a:bodyPr/>
        <a:lstStyle/>
        <a:p>
          <a:r>
            <a:rPr lang="ka-GE" sz="1600" dirty="0" smtClean="0"/>
            <a:t>კომიტეტი</a:t>
          </a:r>
          <a:endParaRPr lang="en-US" sz="1600" dirty="0"/>
        </a:p>
      </dgm:t>
    </dgm:pt>
    <dgm:pt modelId="{02B7B9B8-D380-4F35-B5C3-DDAF07DD0303}" type="parTrans" cxnId="{E597F720-8798-4BA9-BC48-18249F969E9B}">
      <dgm:prSet/>
      <dgm:spPr/>
      <dgm:t>
        <a:bodyPr/>
        <a:lstStyle/>
        <a:p>
          <a:endParaRPr lang="en-US"/>
        </a:p>
      </dgm:t>
    </dgm:pt>
    <dgm:pt modelId="{101B2F02-5702-47AB-B167-30A3FBCC0C53}" type="sibTrans" cxnId="{E597F720-8798-4BA9-BC48-18249F969E9B}">
      <dgm:prSet/>
      <dgm:spPr/>
      <dgm:t>
        <a:bodyPr/>
        <a:lstStyle/>
        <a:p>
          <a:endParaRPr lang="en-US"/>
        </a:p>
      </dgm:t>
    </dgm:pt>
    <dgm:pt modelId="{03CDB677-30F9-4F75-B232-A701CF37B571}">
      <dgm:prSet phldrT="[Text]" custT="1"/>
      <dgm:spPr/>
      <dgm:t>
        <a:bodyPr/>
        <a:lstStyle/>
        <a:p>
          <a:r>
            <a:rPr lang="ka-GE" sz="1400" dirty="0" smtClean="0"/>
            <a:t>რეგისტრირებული განცხადებები თანმხლებ დოკუმენტაციასთან ერთად წარედგინება კომიტეტს</a:t>
          </a:r>
          <a:endParaRPr lang="en-US" sz="1400" dirty="0"/>
        </a:p>
      </dgm:t>
    </dgm:pt>
    <dgm:pt modelId="{998D8880-BBF1-4209-A547-815EC1151B3D}" type="parTrans" cxnId="{0EDAAEBE-6A4C-48DF-9101-F1566E83B65D}">
      <dgm:prSet/>
      <dgm:spPr/>
      <dgm:t>
        <a:bodyPr/>
        <a:lstStyle/>
        <a:p>
          <a:endParaRPr lang="en-US"/>
        </a:p>
      </dgm:t>
    </dgm:pt>
    <dgm:pt modelId="{29AB686A-1347-47DF-A96C-A7F30960A47E}" type="sibTrans" cxnId="{0EDAAEBE-6A4C-48DF-9101-F1566E83B65D}">
      <dgm:prSet/>
      <dgm:spPr/>
      <dgm:t>
        <a:bodyPr/>
        <a:lstStyle/>
        <a:p>
          <a:endParaRPr lang="en-US"/>
        </a:p>
      </dgm:t>
    </dgm:pt>
    <dgm:pt modelId="{63BFDD2C-8B66-4075-B6E6-C2EF7496255F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ka-GE" sz="1400" dirty="0" smtClean="0"/>
            <a:t>დანიშნული მკურნალობა მედიკამენტები/მკურნალობის კურსი</a:t>
          </a:r>
          <a:endParaRPr lang="en-US" sz="1400" dirty="0"/>
        </a:p>
      </dgm:t>
    </dgm:pt>
    <dgm:pt modelId="{CB9D4DAF-94B5-4CC4-9C1A-B5FFEEF7E447}" type="parTrans" cxnId="{8B010CDE-88CD-4BD6-8025-FD819046FEBC}">
      <dgm:prSet/>
      <dgm:spPr/>
      <dgm:t>
        <a:bodyPr/>
        <a:lstStyle/>
        <a:p>
          <a:endParaRPr lang="en-US"/>
        </a:p>
      </dgm:t>
    </dgm:pt>
    <dgm:pt modelId="{C61B4E49-A876-4808-9953-6AEE747721EA}" type="sibTrans" cxnId="{8B010CDE-88CD-4BD6-8025-FD819046FEBC}">
      <dgm:prSet/>
      <dgm:spPr/>
      <dgm:t>
        <a:bodyPr/>
        <a:lstStyle/>
        <a:p>
          <a:endParaRPr lang="en-US"/>
        </a:p>
      </dgm:t>
    </dgm:pt>
    <dgm:pt modelId="{E7DEC90B-CBBD-4081-A5A8-3B90640043A8}">
      <dgm:prSet phldrT="[Text]" custT="1"/>
      <dgm:spPr/>
      <dgm:t>
        <a:bodyPr/>
        <a:lstStyle/>
        <a:p>
          <a:r>
            <a:rPr lang="ka-GE" sz="1400" dirty="0" smtClean="0"/>
            <a:t>დაწესებულების შერჩევა ხდება პაციენტის მიერ განაცხადის შემოტანისას </a:t>
          </a:r>
          <a:endParaRPr lang="en-US" sz="1400" dirty="0"/>
        </a:p>
      </dgm:t>
    </dgm:pt>
    <dgm:pt modelId="{86E75857-1F66-4440-86DF-6376C566E153}" type="parTrans" cxnId="{BACBBD3E-330E-408E-B7BF-E661ACF2D356}">
      <dgm:prSet/>
      <dgm:spPr/>
      <dgm:t>
        <a:bodyPr/>
        <a:lstStyle/>
        <a:p>
          <a:endParaRPr lang="en-US"/>
        </a:p>
      </dgm:t>
    </dgm:pt>
    <dgm:pt modelId="{3068A858-E41B-4735-A021-DB06987103C4}" type="sibTrans" cxnId="{BACBBD3E-330E-408E-B7BF-E661ACF2D356}">
      <dgm:prSet/>
      <dgm:spPr/>
      <dgm:t>
        <a:bodyPr/>
        <a:lstStyle/>
        <a:p>
          <a:endParaRPr lang="en-US"/>
        </a:p>
      </dgm:t>
    </dgm:pt>
    <dgm:pt modelId="{32505F2B-15FF-477C-B14D-C9F9EB2BB74C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ka-GE" sz="1400" dirty="0" smtClean="0"/>
            <a:t>მონიტორინგის კვლევების შედეგები/თარიღებით</a:t>
          </a:r>
          <a:endParaRPr lang="en-US" sz="1400" dirty="0"/>
        </a:p>
      </dgm:t>
    </dgm:pt>
    <dgm:pt modelId="{A1C6DEAA-CA9B-41EC-BF74-D85B6FC5D98B}" type="parTrans" cxnId="{2AFC4B8E-13E5-47A9-90E2-FA8C834AD024}">
      <dgm:prSet/>
      <dgm:spPr/>
      <dgm:t>
        <a:bodyPr/>
        <a:lstStyle/>
        <a:p>
          <a:endParaRPr lang="en-US"/>
        </a:p>
      </dgm:t>
    </dgm:pt>
    <dgm:pt modelId="{052EFC34-2E58-4890-A136-1D161F3A20B7}" type="sibTrans" cxnId="{2AFC4B8E-13E5-47A9-90E2-FA8C834AD024}">
      <dgm:prSet/>
      <dgm:spPr/>
      <dgm:t>
        <a:bodyPr/>
        <a:lstStyle/>
        <a:p>
          <a:endParaRPr lang="en-US"/>
        </a:p>
      </dgm:t>
    </dgm:pt>
    <dgm:pt modelId="{41C6697B-321E-4ABC-8CE0-8AC7A165D0C4}">
      <dgm:prSet phldrT="[Text]" custT="1"/>
      <dgm:spPr/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ბენეფიცირის იდენტიფიკაცია შესაძლებელი იქნება, მხოლოდ ბარ-კოდით</a:t>
          </a:r>
          <a:endParaRPr lang="en-US" sz="1400" dirty="0"/>
        </a:p>
      </dgm:t>
    </dgm:pt>
    <dgm:pt modelId="{184011E0-2F28-4BFC-BA8B-4BE9E3FA060E}" type="parTrans" cxnId="{F87D1ADD-FB25-49E1-B341-0B19F7E96FB3}">
      <dgm:prSet/>
      <dgm:spPr/>
    </dgm:pt>
    <dgm:pt modelId="{4A9522AC-2444-47C6-A932-DC75423F73A1}" type="sibTrans" cxnId="{F87D1ADD-FB25-49E1-B341-0B19F7E96FB3}">
      <dgm:prSet/>
      <dgm:spPr/>
    </dgm:pt>
    <dgm:pt modelId="{821D1BE7-59EB-4360-85E0-4C6ACD990FB3}" type="pres">
      <dgm:prSet presAssocID="{3C303541-7DA4-4311-98A8-73CC2B8053A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E971B5-D804-49C7-9F48-D4F34051712F}" type="pres">
      <dgm:prSet presAssocID="{709F1DCF-6875-4F5A-BDF2-C8F223284AA3}" presName="composite" presStyleCnt="0"/>
      <dgm:spPr/>
    </dgm:pt>
    <dgm:pt modelId="{72CE4048-B32F-4ECD-927D-2E984049D1E6}" type="pres">
      <dgm:prSet presAssocID="{709F1DCF-6875-4F5A-BDF2-C8F223284AA3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795026-1432-4196-9195-10934890A367}" type="pres">
      <dgm:prSet presAssocID="{709F1DCF-6875-4F5A-BDF2-C8F223284AA3}" presName="parSh" presStyleLbl="node1" presStyleIdx="0" presStyleCnt="3" custScaleX="182786" custScaleY="154545" custLinFactNeighborY="-27692"/>
      <dgm:spPr/>
      <dgm:t>
        <a:bodyPr/>
        <a:lstStyle/>
        <a:p>
          <a:endParaRPr lang="en-US"/>
        </a:p>
      </dgm:t>
    </dgm:pt>
    <dgm:pt modelId="{351E9544-0BD1-4483-99CF-ED2AFF50F7F4}" type="pres">
      <dgm:prSet presAssocID="{709F1DCF-6875-4F5A-BDF2-C8F223284AA3}" presName="desTx" presStyleLbl="fgAcc1" presStyleIdx="0" presStyleCnt="3" custScaleX="167790" custScaleY="95441" custLinFactNeighborX="-9521" custLinFactNeighborY="34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7D05F3-AD36-4BD6-8D1C-9630BF2B88E6}" type="pres">
      <dgm:prSet presAssocID="{BB07330D-B421-41FF-B325-113F2BA5013E}" presName="sibTrans" presStyleLbl="sibTrans2D1" presStyleIdx="0" presStyleCnt="2"/>
      <dgm:spPr/>
      <dgm:t>
        <a:bodyPr/>
        <a:lstStyle/>
        <a:p>
          <a:endParaRPr lang="en-US"/>
        </a:p>
      </dgm:t>
    </dgm:pt>
    <dgm:pt modelId="{0737418E-9E57-49A9-A22F-AC1D366FFEE5}" type="pres">
      <dgm:prSet presAssocID="{BB07330D-B421-41FF-B325-113F2BA5013E}" presName="connTx" presStyleLbl="sibTrans2D1" presStyleIdx="0" presStyleCnt="2"/>
      <dgm:spPr/>
      <dgm:t>
        <a:bodyPr/>
        <a:lstStyle/>
        <a:p>
          <a:endParaRPr lang="en-US"/>
        </a:p>
      </dgm:t>
    </dgm:pt>
    <dgm:pt modelId="{E1564A9E-3B24-4079-937F-3040BBBC55A7}" type="pres">
      <dgm:prSet presAssocID="{DF9FF318-BCDD-4BC6-87DB-5200A3B63854}" presName="composite" presStyleCnt="0"/>
      <dgm:spPr/>
    </dgm:pt>
    <dgm:pt modelId="{1A6F684D-9E7A-4D34-A333-F327EB0CE4AE}" type="pres">
      <dgm:prSet presAssocID="{DF9FF318-BCDD-4BC6-87DB-5200A3B63854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FB25C9-51B0-477F-88BA-FCF7BD044798}" type="pres">
      <dgm:prSet presAssocID="{DF9FF318-BCDD-4BC6-87DB-5200A3B63854}" presName="parSh" presStyleLbl="node1" presStyleIdx="1" presStyleCnt="3" custScaleX="155820" custScaleY="129858" custLinFactNeighborX="-2121" custLinFactNeighborY="-28667"/>
      <dgm:spPr/>
      <dgm:t>
        <a:bodyPr/>
        <a:lstStyle/>
        <a:p>
          <a:endParaRPr lang="en-US"/>
        </a:p>
      </dgm:t>
    </dgm:pt>
    <dgm:pt modelId="{E1260C2B-7C73-45F1-A4CB-5E66F190E7A1}" type="pres">
      <dgm:prSet presAssocID="{DF9FF318-BCDD-4BC6-87DB-5200A3B63854}" presName="desTx" presStyleLbl="fgAcc1" presStyleIdx="1" presStyleCnt="3" custScaleX="162892" custScaleY="101665" custLinFactNeighborX="-14151" custLinFactNeighborY="8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16F1B1-CDF8-4E98-B207-E354F3251ACD}" type="pres">
      <dgm:prSet presAssocID="{BF806E52-B55C-47F8-9379-2DEBFFCC31FD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E399A9E-F08C-4C64-BD0C-3C22510326E8}" type="pres">
      <dgm:prSet presAssocID="{BF806E52-B55C-47F8-9379-2DEBFFCC31FD}" presName="connTx" presStyleLbl="sibTrans2D1" presStyleIdx="1" presStyleCnt="2"/>
      <dgm:spPr/>
      <dgm:t>
        <a:bodyPr/>
        <a:lstStyle/>
        <a:p>
          <a:endParaRPr lang="en-US"/>
        </a:p>
      </dgm:t>
    </dgm:pt>
    <dgm:pt modelId="{685F50B2-93DD-4720-BE06-D9E6A81164C3}" type="pres">
      <dgm:prSet presAssocID="{CE5157C6-964D-41B7-9E16-D77000ED1117}" presName="composite" presStyleCnt="0"/>
      <dgm:spPr/>
    </dgm:pt>
    <dgm:pt modelId="{B24731A1-3895-4CAB-B7AD-9B0294AA3C06}" type="pres">
      <dgm:prSet presAssocID="{CE5157C6-964D-41B7-9E16-D77000ED1117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F18C4B-F347-4256-BFE1-DFE12F24D173}" type="pres">
      <dgm:prSet presAssocID="{CE5157C6-964D-41B7-9E16-D77000ED1117}" presName="parSh" presStyleLbl="node1" presStyleIdx="2" presStyleCnt="3" custScaleX="125346" custLinFactNeighborX="-9073" custLinFactNeighborY="-25783"/>
      <dgm:spPr/>
      <dgm:t>
        <a:bodyPr/>
        <a:lstStyle/>
        <a:p>
          <a:endParaRPr lang="en-US"/>
        </a:p>
      </dgm:t>
    </dgm:pt>
    <dgm:pt modelId="{FF831795-436D-4818-ADA4-5117460AF727}" type="pres">
      <dgm:prSet presAssocID="{CE5157C6-964D-41B7-9E16-D77000ED1117}" presName="desTx" presStyleLbl="fgAcc1" presStyleIdx="2" presStyleCnt="3" custScaleX="149416" custScaleY="114976" custLinFactNeighborX="-18510" custLinFactNeighborY="25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DAAEBE-6A4C-48DF-9101-F1566E83B65D}" srcId="{CE5157C6-964D-41B7-9E16-D77000ED1117}" destId="{03CDB677-30F9-4F75-B232-A701CF37B571}" srcOrd="0" destOrd="0" parTransId="{998D8880-BBF1-4209-A547-815EC1151B3D}" sibTransId="{29AB686A-1347-47DF-A96C-A7F30960A47E}"/>
    <dgm:cxn modelId="{269ED3DF-9EFC-4597-BA09-63FD5D621767}" type="presOf" srcId="{CE5157C6-964D-41B7-9E16-D77000ED1117}" destId="{02F18C4B-F347-4256-BFE1-DFE12F24D173}" srcOrd="1" destOrd="0" presId="urn:microsoft.com/office/officeart/2005/8/layout/process3"/>
    <dgm:cxn modelId="{0A517FB9-B650-45A3-8103-96A2A198F7B5}" type="presOf" srcId="{3C303541-7DA4-4311-98A8-73CC2B8053AF}" destId="{821D1BE7-59EB-4360-85E0-4C6ACD990FB3}" srcOrd="0" destOrd="0" presId="urn:microsoft.com/office/officeart/2005/8/layout/process3"/>
    <dgm:cxn modelId="{9C5610FC-B315-4308-8D8B-F1B997912174}" type="presOf" srcId="{41C6697B-321E-4ABC-8CE0-8AC7A165D0C4}" destId="{FF831795-436D-4818-ADA4-5117460AF727}" srcOrd="0" destOrd="1" presId="urn:microsoft.com/office/officeart/2005/8/layout/process3"/>
    <dgm:cxn modelId="{CA08020B-60B8-4886-B614-8474B3346EE9}" type="presOf" srcId="{02EA878A-B9BD-4432-B486-F17483922597}" destId="{351E9544-0BD1-4483-99CF-ED2AFF50F7F4}" srcOrd="0" destOrd="0" presId="urn:microsoft.com/office/officeart/2005/8/layout/process3"/>
    <dgm:cxn modelId="{5CA99EB0-D935-4E97-B296-443661EEB13A}" type="presOf" srcId="{63BFDD2C-8B66-4075-B6E6-C2EF7496255F}" destId="{351E9544-0BD1-4483-99CF-ED2AFF50F7F4}" srcOrd="0" destOrd="1" presId="urn:microsoft.com/office/officeart/2005/8/layout/process3"/>
    <dgm:cxn modelId="{F87D1ADD-FB25-49E1-B341-0B19F7E96FB3}" srcId="{CE5157C6-964D-41B7-9E16-D77000ED1117}" destId="{41C6697B-321E-4ABC-8CE0-8AC7A165D0C4}" srcOrd="1" destOrd="0" parTransId="{184011E0-2F28-4BFC-BA8B-4BE9E3FA060E}" sibTransId="{4A9522AC-2444-47C6-A932-DC75423F73A1}"/>
    <dgm:cxn modelId="{7D9470DD-D4F3-4B25-8DB7-0BCE15711095}" type="presOf" srcId="{DF9FF318-BCDD-4BC6-87DB-5200A3B63854}" destId="{1A6F684D-9E7A-4D34-A333-F327EB0CE4AE}" srcOrd="0" destOrd="0" presId="urn:microsoft.com/office/officeart/2005/8/layout/process3"/>
    <dgm:cxn modelId="{2AFC4B8E-13E5-47A9-90E2-FA8C834AD024}" srcId="{709F1DCF-6875-4F5A-BDF2-C8F223284AA3}" destId="{32505F2B-15FF-477C-B14D-C9F9EB2BB74C}" srcOrd="2" destOrd="0" parTransId="{A1C6DEAA-CA9B-41EC-BF74-D85B6FC5D98B}" sibTransId="{052EFC34-2E58-4890-A136-1D161F3A20B7}"/>
    <dgm:cxn modelId="{612ADFD6-0D31-4B0A-806E-66512578397C}" type="presOf" srcId="{709F1DCF-6875-4F5A-BDF2-C8F223284AA3}" destId="{72CE4048-B32F-4ECD-927D-2E984049D1E6}" srcOrd="0" destOrd="0" presId="urn:microsoft.com/office/officeart/2005/8/layout/process3"/>
    <dgm:cxn modelId="{D00416D2-9967-4F45-87BF-307791C281E0}" type="presOf" srcId="{03CDB677-30F9-4F75-B232-A701CF37B571}" destId="{FF831795-436D-4818-ADA4-5117460AF727}" srcOrd="0" destOrd="0" presId="urn:microsoft.com/office/officeart/2005/8/layout/process3"/>
    <dgm:cxn modelId="{F364EABE-2639-45E4-A3D9-16F0C7150DF7}" type="presOf" srcId="{E7DEC90B-CBBD-4081-A5A8-3B90640043A8}" destId="{E1260C2B-7C73-45F1-A4CB-5E66F190E7A1}" srcOrd="0" destOrd="1" presId="urn:microsoft.com/office/officeart/2005/8/layout/process3"/>
    <dgm:cxn modelId="{9969F51F-E498-4CB0-83E7-6517CB1E12B4}" type="presOf" srcId="{99C55DCF-6655-4A9F-A030-DC69C5779A3E}" destId="{E1260C2B-7C73-45F1-A4CB-5E66F190E7A1}" srcOrd="0" destOrd="0" presId="urn:microsoft.com/office/officeart/2005/8/layout/process3"/>
    <dgm:cxn modelId="{927D3C2B-BB6C-4BDB-85FC-09BF5EE30450}" srcId="{3C303541-7DA4-4311-98A8-73CC2B8053AF}" destId="{709F1DCF-6875-4F5A-BDF2-C8F223284AA3}" srcOrd="0" destOrd="0" parTransId="{BB3DFF76-FC6C-416C-A69D-304F7D6BCD7C}" sibTransId="{BB07330D-B421-41FF-B325-113F2BA5013E}"/>
    <dgm:cxn modelId="{39DEBDBE-F68F-4515-826C-96E3236420AD}" type="presOf" srcId="{BB07330D-B421-41FF-B325-113F2BA5013E}" destId="{0737418E-9E57-49A9-A22F-AC1D366FFEE5}" srcOrd="1" destOrd="0" presId="urn:microsoft.com/office/officeart/2005/8/layout/process3"/>
    <dgm:cxn modelId="{8A179588-18F7-4008-B8B6-F69E940A7036}" srcId="{709F1DCF-6875-4F5A-BDF2-C8F223284AA3}" destId="{02EA878A-B9BD-4432-B486-F17483922597}" srcOrd="0" destOrd="0" parTransId="{50BDF7AA-16ED-4E28-BD26-1EE2F68DE996}" sibTransId="{A654989E-07F7-4A1C-B1A7-81EB5D1485FD}"/>
    <dgm:cxn modelId="{E597F720-8798-4BA9-BC48-18249F969E9B}" srcId="{3C303541-7DA4-4311-98A8-73CC2B8053AF}" destId="{CE5157C6-964D-41B7-9E16-D77000ED1117}" srcOrd="2" destOrd="0" parTransId="{02B7B9B8-D380-4F35-B5C3-DDAF07DD0303}" sibTransId="{101B2F02-5702-47AB-B167-30A3FBCC0C53}"/>
    <dgm:cxn modelId="{D1CDD468-AE6B-48DC-B65E-CCD3A01A2728}" type="presOf" srcId="{DF9FF318-BCDD-4BC6-87DB-5200A3B63854}" destId="{6BFB25C9-51B0-477F-88BA-FCF7BD044798}" srcOrd="1" destOrd="0" presId="urn:microsoft.com/office/officeart/2005/8/layout/process3"/>
    <dgm:cxn modelId="{2BF53367-B233-4DA1-B75F-587D7135FFDE}" srcId="{3C303541-7DA4-4311-98A8-73CC2B8053AF}" destId="{DF9FF318-BCDD-4BC6-87DB-5200A3B63854}" srcOrd="1" destOrd="0" parTransId="{4CDA0010-1E31-4641-AC02-4D2D5C854191}" sibTransId="{BF806E52-B55C-47F8-9379-2DEBFFCC31FD}"/>
    <dgm:cxn modelId="{8B010CDE-88CD-4BD6-8025-FD819046FEBC}" srcId="{709F1DCF-6875-4F5A-BDF2-C8F223284AA3}" destId="{63BFDD2C-8B66-4075-B6E6-C2EF7496255F}" srcOrd="1" destOrd="0" parTransId="{CB9D4DAF-94B5-4CC4-9C1A-B5FFEEF7E447}" sibTransId="{C61B4E49-A876-4808-9953-6AEE747721EA}"/>
    <dgm:cxn modelId="{3EE335F6-96F8-4F3F-B7C3-19A2F94663D2}" type="presOf" srcId="{BB07330D-B421-41FF-B325-113F2BA5013E}" destId="{9E7D05F3-AD36-4BD6-8D1C-9630BF2B88E6}" srcOrd="0" destOrd="0" presId="urn:microsoft.com/office/officeart/2005/8/layout/process3"/>
    <dgm:cxn modelId="{CD8EA91B-D67E-47E2-9D70-A7B150DA0B6B}" type="presOf" srcId="{709F1DCF-6875-4F5A-BDF2-C8F223284AA3}" destId="{C5795026-1432-4196-9195-10934890A367}" srcOrd="1" destOrd="0" presId="urn:microsoft.com/office/officeart/2005/8/layout/process3"/>
    <dgm:cxn modelId="{5B5F4A11-3185-40DC-901C-5D49BDBFD951}" type="presOf" srcId="{32505F2B-15FF-477C-B14D-C9F9EB2BB74C}" destId="{351E9544-0BD1-4483-99CF-ED2AFF50F7F4}" srcOrd="0" destOrd="2" presId="urn:microsoft.com/office/officeart/2005/8/layout/process3"/>
    <dgm:cxn modelId="{3AB40F71-F9AA-45BB-8911-AF8100929D51}" type="presOf" srcId="{BF806E52-B55C-47F8-9379-2DEBFFCC31FD}" destId="{3816F1B1-CDF8-4E98-B207-E354F3251ACD}" srcOrd="0" destOrd="0" presId="urn:microsoft.com/office/officeart/2005/8/layout/process3"/>
    <dgm:cxn modelId="{388A772C-7B78-4832-9705-1D9C13F0B360}" srcId="{DF9FF318-BCDD-4BC6-87DB-5200A3B63854}" destId="{99C55DCF-6655-4A9F-A030-DC69C5779A3E}" srcOrd="0" destOrd="0" parTransId="{19838F3D-2A55-4A40-99B0-FE66B12621CD}" sibTransId="{E277EABC-6704-4917-87F9-1AF74598481B}"/>
    <dgm:cxn modelId="{6A07229A-0394-4FEA-8B6A-B4191995C135}" type="presOf" srcId="{CE5157C6-964D-41B7-9E16-D77000ED1117}" destId="{B24731A1-3895-4CAB-B7AD-9B0294AA3C06}" srcOrd="0" destOrd="0" presId="urn:microsoft.com/office/officeart/2005/8/layout/process3"/>
    <dgm:cxn modelId="{BACBBD3E-330E-408E-B7BF-E661ACF2D356}" srcId="{DF9FF318-BCDD-4BC6-87DB-5200A3B63854}" destId="{E7DEC90B-CBBD-4081-A5A8-3B90640043A8}" srcOrd="1" destOrd="0" parTransId="{86E75857-1F66-4440-86DF-6376C566E153}" sibTransId="{3068A858-E41B-4735-A021-DB06987103C4}"/>
    <dgm:cxn modelId="{ADDE0C2E-5D47-4678-8296-F3E3E9D76DA1}" type="presOf" srcId="{BF806E52-B55C-47F8-9379-2DEBFFCC31FD}" destId="{8E399A9E-F08C-4C64-BD0C-3C22510326E8}" srcOrd="1" destOrd="0" presId="urn:microsoft.com/office/officeart/2005/8/layout/process3"/>
    <dgm:cxn modelId="{623235BC-2B05-4C33-8E4E-770C93CC59DD}" type="presParOf" srcId="{821D1BE7-59EB-4360-85E0-4C6ACD990FB3}" destId="{E5E971B5-D804-49C7-9F48-D4F34051712F}" srcOrd="0" destOrd="0" presId="urn:microsoft.com/office/officeart/2005/8/layout/process3"/>
    <dgm:cxn modelId="{5C6C4F5B-6EB0-406A-8E60-ADEDE4461071}" type="presParOf" srcId="{E5E971B5-D804-49C7-9F48-D4F34051712F}" destId="{72CE4048-B32F-4ECD-927D-2E984049D1E6}" srcOrd="0" destOrd="0" presId="urn:microsoft.com/office/officeart/2005/8/layout/process3"/>
    <dgm:cxn modelId="{CCA52953-4571-4558-9624-3AFE00F170F0}" type="presParOf" srcId="{E5E971B5-D804-49C7-9F48-D4F34051712F}" destId="{C5795026-1432-4196-9195-10934890A367}" srcOrd="1" destOrd="0" presId="urn:microsoft.com/office/officeart/2005/8/layout/process3"/>
    <dgm:cxn modelId="{92AFC6DB-B6F2-4BFD-B610-F214BD35FFDD}" type="presParOf" srcId="{E5E971B5-D804-49C7-9F48-D4F34051712F}" destId="{351E9544-0BD1-4483-99CF-ED2AFF50F7F4}" srcOrd="2" destOrd="0" presId="urn:microsoft.com/office/officeart/2005/8/layout/process3"/>
    <dgm:cxn modelId="{B0A1644D-EEF9-4BF0-A8AE-634F355036BC}" type="presParOf" srcId="{821D1BE7-59EB-4360-85E0-4C6ACD990FB3}" destId="{9E7D05F3-AD36-4BD6-8D1C-9630BF2B88E6}" srcOrd="1" destOrd="0" presId="urn:microsoft.com/office/officeart/2005/8/layout/process3"/>
    <dgm:cxn modelId="{2201A833-3CF6-4D3D-A42B-AF3C2B6E7F83}" type="presParOf" srcId="{9E7D05F3-AD36-4BD6-8D1C-9630BF2B88E6}" destId="{0737418E-9E57-49A9-A22F-AC1D366FFEE5}" srcOrd="0" destOrd="0" presId="urn:microsoft.com/office/officeart/2005/8/layout/process3"/>
    <dgm:cxn modelId="{E04EAD9A-B0B9-43AD-9D8E-E917B0A214FF}" type="presParOf" srcId="{821D1BE7-59EB-4360-85E0-4C6ACD990FB3}" destId="{E1564A9E-3B24-4079-937F-3040BBBC55A7}" srcOrd="2" destOrd="0" presId="urn:microsoft.com/office/officeart/2005/8/layout/process3"/>
    <dgm:cxn modelId="{90A6773E-E3BE-451A-9113-8503D05EEB75}" type="presParOf" srcId="{E1564A9E-3B24-4079-937F-3040BBBC55A7}" destId="{1A6F684D-9E7A-4D34-A333-F327EB0CE4AE}" srcOrd="0" destOrd="0" presId="urn:microsoft.com/office/officeart/2005/8/layout/process3"/>
    <dgm:cxn modelId="{49868A24-6491-4539-974C-B375B747264F}" type="presParOf" srcId="{E1564A9E-3B24-4079-937F-3040BBBC55A7}" destId="{6BFB25C9-51B0-477F-88BA-FCF7BD044798}" srcOrd="1" destOrd="0" presId="urn:microsoft.com/office/officeart/2005/8/layout/process3"/>
    <dgm:cxn modelId="{C14964A7-2205-4B7F-9B4E-AD7162CFF391}" type="presParOf" srcId="{E1564A9E-3B24-4079-937F-3040BBBC55A7}" destId="{E1260C2B-7C73-45F1-A4CB-5E66F190E7A1}" srcOrd="2" destOrd="0" presId="urn:microsoft.com/office/officeart/2005/8/layout/process3"/>
    <dgm:cxn modelId="{57838F07-D14D-4644-81B9-AB0EF7A2A702}" type="presParOf" srcId="{821D1BE7-59EB-4360-85E0-4C6ACD990FB3}" destId="{3816F1B1-CDF8-4E98-B207-E354F3251ACD}" srcOrd="3" destOrd="0" presId="urn:microsoft.com/office/officeart/2005/8/layout/process3"/>
    <dgm:cxn modelId="{B8571329-76FF-45FE-8017-7B829F7993E8}" type="presParOf" srcId="{3816F1B1-CDF8-4E98-B207-E354F3251ACD}" destId="{8E399A9E-F08C-4C64-BD0C-3C22510326E8}" srcOrd="0" destOrd="0" presId="urn:microsoft.com/office/officeart/2005/8/layout/process3"/>
    <dgm:cxn modelId="{67D618EF-61D7-4628-A28F-CA9CAE9D2BC7}" type="presParOf" srcId="{821D1BE7-59EB-4360-85E0-4C6ACD990FB3}" destId="{685F50B2-93DD-4720-BE06-D9E6A81164C3}" srcOrd="4" destOrd="0" presId="urn:microsoft.com/office/officeart/2005/8/layout/process3"/>
    <dgm:cxn modelId="{33E5E82C-DE44-4C93-AC17-9634AA5E7F9D}" type="presParOf" srcId="{685F50B2-93DD-4720-BE06-D9E6A81164C3}" destId="{B24731A1-3895-4CAB-B7AD-9B0294AA3C06}" srcOrd="0" destOrd="0" presId="urn:microsoft.com/office/officeart/2005/8/layout/process3"/>
    <dgm:cxn modelId="{A534ABAF-E397-4D59-B53D-C468A8E19E31}" type="presParOf" srcId="{685F50B2-93DD-4720-BE06-D9E6A81164C3}" destId="{02F18C4B-F347-4256-BFE1-DFE12F24D173}" srcOrd="1" destOrd="0" presId="urn:microsoft.com/office/officeart/2005/8/layout/process3"/>
    <dgm:cxn modelId="{7BFD5D38-CE1A-4E2A-95B1-79C3DE38DCBD}" type="presParOf" srcId="{685F50B2-93DD-4720-BE06-D9E6A81164C3}" destId="{FF831795-436D-4818-ADA4-5117460AF727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4CAF14-FEC7-4ECB-BA0A-B29D4F2CC0CF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05E0908-74E6-495A-8275-B3173003D1DC}">
      <dgm:prSet phldrT="[Text]" custT="1"/>
      <dgm:spPr/>
      <dgm:t>
        <a:bodyPr/>
        <a:lstStyle/>
        <a:p>
          <a:r>
            <a:rPr lang="ka-GE" sz="1400" b="1" dirty="0" smtClean="0"/>
            <a:t>დადებითი ანტი HCV მქონე პაციენტი</a:t>
          </a:r>
          <a:endParaRPr lang="en-US" sz="1400" b="1" dirty="0"/>
        </a:p>
      </dgm:t>
    </dgm:pt>
    <dgm:pt modelId="{8EC1342B-B46B-4B72-B130-5621AA6375CB}" type="parTrans" cxnId="{771AC7EB-72A5-4626-8C37-F8A696C045CF}">
      <dgm:prSet/>
      <dgm:spPr/>
      <dgm:t>
        <a:bodyPr/>
        <a:lstStyle/>
        <a:p>
          <a:endParaRPr lang="en-US"/>
        </a:p>
      </dgm:t>
    </dgm:pt>
    <dgm:pt modelId="{1969388D-024F-4C11-90A5-4CDB6DD3BFF1}" type="sibTrans" cxnId="{771AC7EB-72A5-4626-8C37-F8A696C045CF}">
      <dgm:prSet custT="1"/>
      <dgm:spPr>
        <a:solidFill>
          <a:srgbClr val="C00000"/>
        </a:solidFill>
      </dgm:spPr>
      <dgm:t>
        <a:bodyPr/>
        <a:lstStyle/>
        <a:p>
          <a:endParaRPr lang="en-US" sz="1400"/>
        </a:p>
      </dgm:t>
    </dgm:pt>
    <dgm:pt modelId="{8A5B433C-5D80-4294-96FD-05E744D0E6C9}">
      <dgm:prSet phldrT="[Text]" custT="1"/>
      <dgm:spPr/>
      <dgm:t>
        <a:bodyPr/>
        <a:lstStyle/>
        <a:p>
          <a:r>
            <a:rPr lang="ka-GE" sz="1400" b="1" dirty="0" smtClean="0"/>
            <a:t>პაციენტი მიმართავს სერვის ცენტრს/ექიმს, რომელიც ახდენს მის რეგისტრირებას ელექტრონულ პროგრამაში</a:t>
          </a:r>
          <a:endParaRPr lang="en-US" sz="1400" b="1" dirty="0"/>
        </a:p>
      </dgm:t>
    </dgm:pt>
    <dgm:pt modelId="{34383258-B2FB-449E-984E-A67D98282670}" type="parTrans" cxnId="{1E1D1489-C5BA-4EA5-AE06-C97221BF007E}">
      <dgm:prSet/>
      <dgm:spPr/>
      <dgm:t>
        <a:bodyPr/>
        <a:lstStyle/>
        <a:p>
          <a:endParaRPr lang="en-US"/>
        </a:p>
      </dgm:t>
    </dgm:pt>
    <dgm:pt modelId="{5C030FA4-4B71-4365-9F75-3896D161A142}" type="sibTrans" cxnId="{1E1D1489-C5BA-4EA5-AE06-C97221BF007E}">
      <dgm:prSet custT="1"/>
      <dgm:spPr>
        <a:solidFill>
          <a:srgbClr val="C00000"/>
        </a:solidFill>
      </dgm:spPr>
      <dgm:t>
        <a:bodyPr/>
        <a:lstStyle/>
        <a:p>
          <a:endParaRPr lang="en-US" sz="1400"/>
        </a:p>
      </dgm:t>
    </dgm:pt>
    <dgm:pt modelId="{8E6EE992-3F53-4F4A-8DD3-CD5FBEF6DAD0}">
      <dgm:prSet phldrT="[Text]" custT="1"/>
      <dgm:spPr/>
      <dgm:t>
        <a:bodyPr/>
        <a:lstStyle/>
        <a:p>
          <a:r>
            <a:rPr lang="ka-GE" sz="1400" b="1" dirty="0" smtClean="0"/>
            <a:t>ექიმის კონსულტაცია  +  HCV რნმ-ის რაოდენობრივი კვლევა </a:t>
          </a:r>
          <a:endParaRPr lang="en-US" sz="1400" b="1" dirty="0"/>
        </a:p>
      </dgm:t>
    </dgm:pt>
    <dgm:pt modelId="{7AC97A57-30F6-403C-9A2C-F51F96A8B511}" type="parTrans" cxnId="{A0753B79-C68E-47FB-A2AC-A33A3C4D467B}">
      <dgm:prSet/>
      <dgm:spPr/>
      <dgm:t>
        <a:bodyPr/>
        <a:lstStyle/>
        <a:p>
          <a:endParaRPr lang="en-US"/>
        </a:p>
      </dgm:t>
    </dgm:pt>
    <dgm:pt modelId="{A74E56B0-D7CE-462A-A9C5-84D950B95DF4}" type="sibTrans" cxnId="{A0753B79-C68E-47FB-A2AC-A33A3C4D467B}">
      <dgm:prSet custT="1"/>
      <dgm:spPr>
        <a:solidFill>
          <a:srgbClr val="C00000"/>
        </a:solidFill>
      </dgm:spPr>
      <dgm:t>
        <a:bodyPr/>
        <a:lstStyle/>
        <a:p>
          <a:endParaRPr lang="en-US" sz="1400"/>
        </a:p>
      </dgm:t>
    </dgm:pt>
    <dgm:pt modelId="{8C3F2EFD-A136-4134-8870-05EB9D4B4C65}">
      <dgm:prSet phldrT="[Text]" custT="1"/>
      <dgm:spPr/>
      <dgm:t>
        <a:bodyPr/>
        <a:lstStyle/>
        <a:p>
          <a:r>
            <a:rPr lang="ka-GE" sz="1400" b="1" dirty="0" smtClean="0"/>
            <a:t>დადებითი რაოდენობრივი კვლევის  შემთხვევაში </a:t>
          </a:r>
          <a:endParaRPr lang="en-US" sz="1400" b="1" dirty="0"/>
        </a:p>
      </dgm:t>
    </dgm:pt>
    <dgm:pt modelId="{27C05DA6-0A04-4F1B-A873-6526DD371922}" type="parTrans" cxnId="{3E10AE7E-4B5A-4552-9CDE-CCE188713541}">
      <dgm:prSet/>
      <dgm:spPr/>
      <dgm:t>
        <a:bodyPr/>
        <a:lstStyle/>
        <a:p>
          <a:endParaRPr lang="en-US"/>
        </a:p>
      </dgm:t>
    </dgm:pt>
    <dgm:pt modelId="{4FBA558C-78B8-4FE4-969D-A75C6AF0E1C1}" type="sibTrans" cxnId="{3E10AE7E-4B5A-4552-9CDE-CCE188713541}">
      <dgm:prSet custT="1"/>
      <dgm:spPr>
        <a:solidFill>
          <a:srgbClr val="C00000"/>
        </a:solidFill>
      </dgm:spPr>
      <dgm:t>
        <a:bodyPr/>
        <a:lstStyle/>
        <a:p>
          <a:endParaRPr lang="en-US" sz="1400"/>
        </a:p>
      </dgm:t>
    </dgm:pt>
    <dgm:pt modelId="{0B26DFB2-E2CE-47F5-B682-C093F35EE1DC}">
      <dgm:prSet phldrT="[Text]" custT="1"/>
      <dgm:spPr/>
      <dgm:t>
        <a:bodyPr/>
        <a:lstStyle/>
        <a:p>
          <a:r>
            <a:rPr lang="ka-GE" sz="1400" b="1" dirty="0" smtClean="0"/>
            <a:t>ელასტოგრაფია</a:t>
          </a:r>
          <a:endParaRPr lang="en-US" sz="1400" b="1" dirty="0"/>
        </a:p>
      </dgm:t>
    </dgm:pt>
    <dgm:pt modelId="{714A5D7B-60CB-43F4-AB5D-9C632254B5AF}" type="parTrans" cxnId="{669FFD93-E33B-424B-BA32-3B4E33D7EF39}">
      <dgm:prSet/>
      <dgm:spPr/>
      <dgm:t>
        <a:bodyPr/>
        <a:lstStyle/>
        <a:p>
          <a:endParaRPr lang="en-US"/>
        </a:p>
      </dgm:t>
    </dgm:pt>
    <dgm:pt modelId="{1F1074CC-166E-4EDB-AF7B-34114D2318EB}" type="sibTrans" cxnId="{669FFD93-E33B-424B-BA32-3B4E33D7EF39}">
      <dgm:prSet custT="1"/>
      <dgm:spPr>
        <a:solidFill>
          <a:srgbClr val="C00000"/>
        </a:solidFill>
      </dgm:spPr>
      <dgm:t>
        <a:bodyPr/>
        <a:lstStyle/>
        <a:p>
          <a:endParaRPr lang="en-US" sz="1400"/>
        </a:p>
      </dgm:t>
    </dgm:pt>
    <dgm:pt modelId="{C4952486-6D3A-4175-9676-305D1392BA85}">
      <dgm:prSet phldrT="[Text]" custT="1"/>
      <dgm:spPr/>
      <dgm:t>
        <a:bodyPr/>
        <a:lstStyle/>
        <a:p>
          <a:r>
            <a:rPr lang="ka-GE" sz="1400" b="1" dirty="0" smtClean="0"/>
            <a:t>ფიბროზის </a:t>
          </a:r>
          <a:r>
            <a:rPr lang="en-US" sz="1400" b="1" dirty="0" smtClean="0"/>
            <a:t>F3, F3-F4 </a:t>
          </a:r>
          <a:r>
            <a:rPr lang="ka-GE" sz="1400" b="1" dirty="0" smtClean="0"/>
            <a:t>და </a:t>
          </a:r>
          <a:r>
            <a:rPr lang="en-US" sz="1400" b="1" dirty="0" smtClean="0"/>
            <a:t>F4 </a:t>
          </a:r>
          <a:r>
            <a:rPr lang="ka-GE" sz="1400" b="1" dirty="0" smtClean="0"/>
            <a:t>ხარისხი </a:t>
          </a:r>
          <a:endParaRPr lang="en-US" sz="1400" b="1" dirty="0"/>
        </a:p>
      </dgm:t>
    </dgm:pt>
    <dgm:pt modelId="{129BF334-A30A-419D-A920-F71B501B77CC}" type="parTrans" cxnId="{B9BAEA32-4653-46FC-95DD-D1709E44C3F1}">
      <dgm:prSet/>
      <dgm:spPr/>
      <dgm:t>
        <a:bodyPr/>
        <a:lstStyle/>
        <a:p>
          <a:endParaRPr lang="en-US"/>
        </a:p>
      </dgm:t>
    </dgm:pt>
    <dgm:pt modelId="{D86C4102-7EF7-4A26-89E0-A209FC1B6E90}" type="sibTrans" cxnId="{B9BAEA32-4653-46FC-95DD-D1709E44C3F1}">
      <dgm:prSet custT="1"/>
      <dgm:spPr>
        <a:solidFill>
          <a:srgbClr val="C00000"/>
        </a:solidFill>
      </dgm:spPr>
      <dgm:t>
        <a:bodyPr/>
        <a:lstStyle/>
        <a:p>
          <a:endParaRPr lang="en-US" sz="1400"/>
        </a:p>
      </dgm:t>
    </dgm:pt>
    <dgm:pt modelId="{2E87128D-2B67-49F9-B410-82E077F7EDDE}">
      <dgm:prSet phldrT="[Text]" custT="1"/>
      <dgm:spPr/>
      <dgm:t>
        <a:bodyPr/>
        <a:lstStyle/>
        <a:p>
          <a:r>
            <a:rPr lang="ka-GE" sz="1400" b="1" dirty="0" smtClean="0"/>
            <a:t>HCV გენეტიკური ტიპი</a:t>
          </a:r>
        </a:p>
        <a:p>
          <a:r>
            <a:rPr lang="en-US" sz="1400" b="1" dirty="0" smtClean="0"/>
            <a:t>ALT, AST, </a:t>
          </a:r>
          <a:r>
            <a:rPr lang="ka-GE" sz="1400" b="1" dirty="0" smtClean="0"/>
            <a:t>ბილირუბინი, კრეატინინი,</a:t>
          </a:r>
          <a:endParaRPr lang="en-US" sz="1400" b="1" dirty="0" smtClean="0"/>
        </a:p>
        <a:p>
          <a:r>
            <a:rPr lang="ka-GE" sz="1400" b="1" dirty="0" smtClean="0"/>
            <a:t>სისხლის საერთო ანალიზი</a:t>
          </a:r>
          <a:r>
            <a:rPr lang="ka-GE" sz="1400" dirty="0" smtClean="0"/>
            <a:t>.</a:t>
          </a:r>
          <a:r>
            <a:rPr lang="en-US" sz="1400" dirty="0" smtClean="0"/>
            <a:t>  </a:t>
          </a:r>
          <a:r>
            <a:rPr lang="ka-GE" sz="1400" dirty="0" smtClean="0"/>
            <a:t> </a:t>
          </a:r>
          <a:endParaRPr lang="en-US" sz="1400" dirty="0"/>
        </a:p>
      </dgm:t>
    </dgm:pt>
    <dgm:pt modelId="{BB3C9EFE-2728-42DE-9A4A-92D368F4FC38}" type="parTrans" cxnId="{6D7358FA-69A5-4FA6-8835-308E00554078}">
      <dgm:prSet/>
      <dgm:spPr/>
      <dgm:t>
        <a:bodyPr/>
        <a:lstStyle/>
        <a:p>
          <a:endParaRPr lang="en-US"/>
        </a:p>
      </dgm:t>
    </dgm:pt>
    <dgm:pt modelId="{A0B85045-52C7-4C05-A6A1-AB58CAC6638D}" type="sibTrans" cxnId="{6D7358FA-69A5-4FA6-8835-308E00554078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8ABAA41F-BE58-4387-BB08-689C4DF22FA8}">
      <dgm:prSet phldrT="[Text]"/>
      <dgm:spPr/>
      <dgm:t>
        <a:bodyPr/>
        <a:lstStyle/>
        <a:p>
          <a:r>
            <a:rPr lang="ka-GE" b="1" dirty="0" smtClean="0"/>
            <a:t>ფორმა 100 + კვლევების მონაცემებით პაციენტი მიმართავს სააგენტოს რეგისტრაციისათვის</a:t>
          </a:r>
          <a:endParaRPr lang="en-US" b="1" dirty="0"/>
        </a:p>
      </dgm:t>
    </dgm:pt>
    <dgm:pt modelId="{F5E0C9F5-2ECB-43EE-A89F-056E0D942E47}" type="parTrans" cxnId="{18B91560-C425-4FFD-832A-DDFE4EC6E017}">
      <dgm:prSet/>
      <dgm:spPr/>
      <dgm:t>
        <a:bodyPr/>
        <a:lstStyle/>
        <a:p>
          <a:endParaRPr lang="en-US"/>
        </a:p>
      </dgm:t>
    </dgm:pt>
    <dgm:pt modelId="{165B695A-F41C-408B-BC65-A825117910EB}" type="sibTrans" cxnId="{18B91560-C425-4FFD-832A-DDFE4EC6E017}">
      <dgm:prSet/>
      <dgm:spPr/>
      <dgm:t>
        <a:bodyPr/>
        <a:lstStyle/>
        <a:p>
          <a:endParaRPr lang="en-US"/>
        </a:p>
      </dgm:t>
    </dgm:pt>
    <dgm:pt modelId="{0E950873-9269-4E55-ABE7-B7DECEE559BC}" type="pres">
      <dgm:prSet presAssocID="{954CAF14-FEC7-4ECB-BA0A-B29D4F2CC0C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9CDF82-99FC-458D-994C-EE021FA19B14}" type="pres">
      <dgm:prSet presAssocID="{805E0908-74E6-495A-8275-B3173003D1DC}" presName="node" presStyleLbl="node1" presStyleIdx="0" presStyleCnt="8" custScaleX="153455" custLinFactNeighborX="-57856" custLinFactNeighborY="-419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FD8CC8-914D-4D10-9B47-9796307AE8BA}" type="pres">
      <dgm:prSet presAssocID="{1969388D-024F-4C11-90A5-4CDB6DD3BFF1}" presName="sibTrans" presStyleLbl="sibTrans2D1" presStyleIdx="0" presStyleCnt="7"/>
      <dgm:spPr/>
      <dgm:t>
        <a:bodyPr/>
        <a:lstStyle/>
        <a:p>
          <a:endParaRPr lang="en-US"/>
        </a:p>
      </dgm:t>
    </dgm:pt>
    <dgm:pt modelId="{70EB2B08-B0BC-458A-9D19-D560A49052AB}" type="pres">
      <dgm:prSet presAssocID="{1969388D-024F-4C11-90A5-4CDB6DD3BFF1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36981F0D-6261-4AD0-9553-0A0A17E78BA3}" type="pres">
      <dgm:prSet presAssocID="{8A5B433C-5D80-4294-96FD-05E744D0E6C9}" presName="node" presStyleLbl="node1" presStyleIdx="1" presStyleCnt="8" custScaleX="247739" custScaleY="143877" custLinFactNeighborX="-16747" custLinFactNeighborY="-280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FBEB42-49FE-47D3-9B35-D10F35EEC348}" type="pres">
      <dgm:prSet presAssocID="{5C030FA4-4B71-4365-9F75-3896D161A142}" presName="sibTrans" presStyleLbl="sibTrans2D1" presStyleIdx="1" presStyleCnt="7"/>
      <dgm:spPr/>
      <dgm:t>
        <a:bodyPr/>
        <a:lstStyle/>
        <a:p>
          <a:endParaRPr lang="en-US"/>
        </a:p>
      </dgm:t>
    </dgm:pt>
    <dgm:pt modelId="{5AF35185-2BEF-42CD-86C0-31586A0BDFF7}" type="pres">
      <dgm:prSet presAssocID="{5C030FA4-4B71-4365-9F75-3896D161A142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5791260B-357F-443E-AB13-E8BD23CFC07D}" type="pres">
      <dgm:prSet presAssocID="{8E6EE992-3F53-4F4A-8DD3-CD5FBEF6DAD0}" presName="node" presStyleLbl="node1" presStyleIdx="2" presStyleCnt="8" custScaleX="134289" custScaleY="151425" custLinFactNeighborX="-13846" custLinFactNeighborY="-352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77444D-11B6-4CAC-974B-852DAC0D8EAE}" type="pres">
      <dgm:prSet presAssocID="{A74E56B0-D7CE-462A-A9C5-84D950B95DF4}" presName="sibTrans" presStyleLbl="sibTrans2D1" presStyleIdx="2" presStyleCnt="7"/>
      <dgm:spPr/>
      <dgm:t>
        <a:bodyPr/>
        <a:lstStyle/>
        <a:p>
          <a:endParaRPr lang="en-US"/>
        </a:p>
      </dgm:t>
    </dgm:pt>
    <dgm:pt modelId="{67B5F572-B99C-421D-BB65-0C533325A883}" type="pres">
      <dgm:prSet presAssocID="{A74E56B0-D7CE-462A-A9C5-84D950B95DF4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815C67A8-4666-4E61-9A0A-AC34012CFFD5}" type="pres">
      <dgm:prSet presAssocID="{8C3F2EFD-A136-4134-8870-05EB9D4B4C65}" presName="node" presStyleLbl="node1" presStyleIdx="3" presStyleCnt="8" custScaleX="2007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E23718-27B8-4400-B373-CE6F5426AEC0}" type="pres">
      <dgm:prSet presAssocID="{4FBA558C-78B8-4FE4-969D-A75C6AF0E1C1}" presName="sibTrans" presStyleLbl="sibTrans2D1" presStyleIdx="3" presStyleCnt="7"/>
      <dgm:spPr/>
      <dgm:t>
        <a:bodyPr/>
        <a:lstStyle/>
        <a:p>
          <a:endParaRPr lang="en-US"/>
        </a:p>
      </dgm:t>
    </dgm:pt>
    <dgm:pt modelId="{365F0190-25F9-4A5B-BFFC-2DB56B71F3EE}" type="pres">
      <dgm:prSet presAssocID="{4FBA558C-78B8-4FE4-969D-A75C6AF0E1C1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FE61AF37-9098-4C84-B9E6-CE8FB626E15F}" type="pres">
      <dgm:prSet presAssocID="{0B26DFB2-E2CE-47F5-B682-C093F35EE1DC}" presName="node" presStyleLbl="node1" presStyleIdx="4" presStyleCnt="8" custScaleX="1155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DFCAF2-CD71-437A-9627-28D9F377B14E}" type="pres">
      <dgm:prSet presAssocID="{1F1074CC-166E-4EDB-AF7B-34114D2318EB}" presName="sibTrans" presStyleLbl="sibTrans2D1" presStyleIdx="4" presStyleCnt="7"/>
      <dgm:spPr/>
      <dgm:t>
        <a:bodyPr/>
        <a:lstStyle/>
        <a:p>
          <a:endParaRPr lang="en-US"/>
        </a:p>
      </dgm:t>
    </dgm:pt>
    <dgm:pt modelId="{1ADC374D-C9D9-4DEE-9CCA-9EB486BC0420}" type="pres">
      <dgm:prSet presAssocID="{1F1074CC-166E-4EDB-AF7B-34114D2318EB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DF584013-6949-488B-A029-649A300428B0}" type="pres">
      <dgm:prSet presAssocID="{C4952486-6D3A-4175-9676-305D1392BA85}" presName="node" presStyleLbl="node1" presStyleIdx="5" presStyleCnt="8" custScaleX="2193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62F946-B4BF-4264-B537-C5985CEAA861}" type="pres">
      <dgm:prSet presAssocID="{D86C4102-7EF7-4A26-89E0-A209FC1B6E90}" presName="sibTrans" presStyleLbl="sibTrans2D1" presStyleIdx="5" presStyleCnt="7"/>
      <dgm:spPr/>
      <dgm:t>
        <a:bodyPr/>
        <a:lstStyle/>
        <a:p>
          <a:endParaRPr lang="en-US"/>
        </a:p>
      </dgm:t>
    </dgm:pt>
    <dgm:pt modelId="{703868D4-6B97-4BF3-B409-DA2D0A827D41}" type="pres">
      <dgm:prSet presAssocID="{D86C4102-7EF7-4A26-89E0-A209FC1B6E90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F19D608E-ADF5-4458-A3FC-CE91C4C9C53E}" type="pres">
      <dgm:prSet presAssocID="{2E87128D-2B67-49F9-B410-82E077F7EDDE}" presName="node" presStyleLbl="node1" presStyleIdx="6" presStyleCnt="8" custScaleX="292202" custScaleY="134449" custLinFactNeighborX="210" custLinFactNeighborY="16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26C50F-1372-490D-83AC-0AE464CAE27D}" type="pres">
      <dgm:prSet presAssocID="{A0B85045-52C7-4C05-A6A1-AB58CAC6638D}" presName="sibTrans" presStyleLbl="sibTrans2D1" presStyleIdx="6" presStyleCnt="7"/>
      <dgm:spPr/>
      <dgm:t>
        <a:bodyPr/>
        <a:lstStyle/>
        <a:p>
          <a:endParaRPr lang="en-US"/>
        </a:p>
      </dgm:t>
    </dgm:pt>
    <dgm:pt modelId="{16D40D58-05B2-4D4E-8460-52DCDFA7D5FD}" type="pres">
      <dgm:prSet presAssocID="{A0B85045-52C7-4C05-A6A1-AB58CAC6638D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696B7686-A8A1-4C87-A540-18784638559C}" type="pres">
      <dgm:prSet presAssocID="{8ABAA41F-BE58-4387-BB08-689C4DF22FA8}" presName="node" presStyleLbl="node1" presStyleIdx="7" presStyleCnt="8" custScaleX="288022" custScaleY="134449" custLinFactNeighborX="210" custLinFactNeighborY="16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9719C5-5B64-438C-8EDC-8A1E683814A2}" type="presOf" srcId="{805E0908-74E6-495A-8275-B3173003D1DC}" destId="{CA9CDF82-99FC-458D-994C-EE021FA19B14}" srcOrd="0" destOrd="0" presId="urn:microsoft.com/office/officeart/2005/8/layout/process5"/>
    <dgm:cxn modelId="{A0753B79-C68E-47FB-A2AC-A33A3C4D467B}" srcId="{954CAF14-FEC7-4ECB-BA0A-B29D4F2CC0CF}" destId="{8E6EE992-3F53-4F4A-8DD3-CD5FBEF6DAD0}" srcOrd="2" destOrd="0" parTransId="{7AC97A57-30F6-403C-9A2C-F51F96A8B511}" sibTransId="{A74E56B0-D7CE-462A-A9C5-84D950B95DF4}"/>
    <dgm:cxn modelId="{939B76D7-E0F3-4797-AB5C-0A849EF8093A}" type="presOf" srcId="{A0B85045-52C7-4C05-A6A1-AB58CAC6638D}" destId="{16D40D58-05B2-4D4E-8460-52DCDFA7D5FD}" srcOrd="1" destOrd="0" presId="urn:microsoft.com/office/officeart/2005/8/layout/process5"/>
    <dgm:cxn modelId="{771AC7EB-72A5-4626-8C37-F8A696C045CF}" srcId="{954CAF14-FEC7-4ECB-BA0A-B29D4F2CC0CF}" destId="{805E0908-74E6-495A-8275-B3173003D1DC}" srcOrd="0" destOrd="0" parTransId="{8EC1342B-B46B-4B72-B130-5621AA6375CB}" sibTransId="{1969388D-024F-4C11-90A5-4CDB6DD3BFF1}"/>
    <dgm:cxn modelId="{67EF90C0-A523-400C-A5E6-695DD1132F55}" type="presOf" srcId="{5C030FA4-4B71-4365-9F75-3896D161A142}" destId="{22FBEB42-49FE-47D3-9B35-D10F35EEC348}" srcOrd="0" destOrd="0" presId="urn:microsoft.com/office/officeart/2005/8/layout/process5"/>
    <dgm:cxn modelId="{8F168804-5D07-44CD-A415-2313DB1B9092}" type="presOf" srcId="{4FBA558C-78B8-4FE4-969D-A75C6AF0E1C1}" destId="{2AE23718-27B8-4400-B373-CE6F5426AEC0}" srcOrd="0" destOrd="0" presId="urn:microsoft.com/office/officeart/2005/8/layout/process5"/>
    <dgm:cxn modelId="{82E68B0A-5CD0-4EE3-9D5D-A94A1CA6A0F3}" type="presOf" srcId="{8C3F2EFD-A136-4134-8870-05EB9D4B4C65}" destId="{815C67A8-4666-4E61-9A0A-AC34012CFFD5}" srcOrd="0" destOrd="0" presId="urn:microsoft.com/office/officeart/2005/8/layout/process5"/>
    <dgm:cxn modelId="{2B99B92C-00FE-4335-9407-06BDFCB2E60B}" type="presOf" srcId="{C4952486-6D3A-4175-9676-305D1392BA85}" destId="{DF584013-6949-488B-A029-649A300428B0}" srcOrd="0" destOrd="0" presId="urn:microsoft.com/office/officeart/2005/8/layout/process5"/>
    <dgm:cxn modelId="{DBA9685C-47C4-466D-BECC-7257B3CD46DC}" type="presOf" srcId="{954CAF14-FEC7-4ECB-BA0A-B29D4F2CC0CF}" destId="{0E950873-9269-4E55-ABE7-B7DECEE559BC}" srcOrd="0" destOrd="0" presId="urn:microsoft.com/office/officeart/2005/8/layout/process5"/>
    <dgm:cxn modelId="{669FFD93-E33B-424B-BA32-3B4E33D7EF39}" srcId="{954CAF14-FEC7-4ECB-BA0A-B29D4F2CC0CF}" destId="{0B26DFB2-E2CE-47F5-B682-C093F35EE1DC}" srcOrd="4" destOrd="0" parTransId="{714A5D7B-60CB-43F4-AB5D-9C632254B5AF}" sibTransId="{1F1074CC-166E-4EDB-AF7B-34114D2318EB}"/>
    <dgm:cxn modelId="{54C671D0-DE76-4C01-9A74-EC7C611BC6C1}" type="presOf" srcId="{1969388D-024F-4C11-90A5-4CDB6DD3BFF1}" destId="{07FD8CC8-914D-4D10-9B47-9796307AE8BA}" srcOrd="0" destOrd="0" presId="urn:microsoft.com/office/officeart/2005/8/layout/process5"/>
    <dgm:cxn modelId="{94D6BD8A-3AE5-4E52-B54C-FCB5A2FEEB15}" type="presOf" srcId="{1F1074CC-166E-4EDB-AF7B-34114D2318EB}" destId="{1ADC374D-C9D9-4DEE-9CCA-9EB486BC0420}" srcOrd="1" destOrd="0" presId="urn:microsoft.com/office/officeart/2005/8/layout/process5"/>
    <dgm:cxn modelId="{B9BAEA32-4653-46FC-95DD-D1709E44C3F1}" srcId="{954CAF14-FEC7-4ECB-BA0A-B29D4F2CC0CF}" destId="{C4952486-6D3A-4175-9676-305D1392BA85}" srcOrd="5" destOrd="0" parTransId="{129BF334-A30A-419D-A920-F71B501B77CC}" sibTransId="{D86C4102-7EF7-4A26-89E0-A209FC1B6E90}"/>
    <dgm:cxn modelId="{4BB71C24-920F-4D27-BD3D-2585E6490C4B}" type="presOf" srcId="{4FBA558C-78B8-4FE4-969D-A75C6AF0E1C1}" destId="{365F0190-25F9-4A5B-BFFC-2DB56B71F3EE}" srcOrd="1" destOrd="0" presId="urn:microsoft.com/office/officeart/2005/8/layout/process5"/>
    <dgm:cxn modelId="{3E10AE7E-4B5A-4552-9CDE-CCE188713541}" srcId="{954CAF14-FEC7-4ECB-BA0A-B29D4F2CC0CF}" destId="{8C3F2EFD-A136-4134-8870-05EB9D4B4C65}" srcOrd="3" destOrd="0" parTransId="{27C05DA6-0A04-4F1B-A873-6526DD371922}" sibTransId="{4FBA558C-78B8-4FE4-969D-A75C6AF0E1C1}"/>
    <dgm:cxn modelId="{18B91560-C425-4FFD-832A-DDFE4EC6E017}" srcId="{954CAF14-FEC7-4ECB-BA0A-B29D4F2CC0CF}" destId="{8ABAA41F-BE58-4387-BB08-689C4DF22FA8}" srcOrd="7" destOrd="0" parTransId="{F5E0C9F5-2ECB-43EE-A89F-056E0D942E47}" sibTransId="{165B695A-F41C-408B-BC65-A825117910EB}"/>
    <dgm:cxn modelId="{EE573E3C-5EAD-49F0-BBE5-DC5FAC4671D4}" type="presOf" srcId="{D86C4102-7EF7-4A26-89E0-A209FC1B6E90}" destId="{703868D4-6B97-4BF3-B409-DA2D0A827D41}" srcOrd="1" destOrd="0" presId="urn:microsoft.com/office/officeart/2005/8/layout/process5"/>
    <dgm:cxn modelId="{BB886963-3802-44E8-BA24-B6A0125E3A90}" type="presOf" srcId="{1969388D-024F-4C11-90A5-4CDB6DD3BFF1}" destId="{70EB2B08-B0BC-458A-9D19-D560A49052AB}" srcOrd="1" destOrd="0" presId="urn:microsoft.com/office/officeart/2005/8/layout/process5"/>
    <dgm:cxn modelId="{913E4CB0-9BE9-437C-8D8A-3829BB06251E}" type="presOf" srcId="{8A5B433C-5D80-4294-96FD-05E744D0E6C9}" destId="{36981F0D-6261-4AD0-9553-0A0A17E78BA3}" srcOrd="0" destOrd="0" presId="urn:microsoft.com/office/officeart/2005/8/layout/process5"/>
    <dgm:cxn modelId="{83FECF69-43C3-4727-AA72-FED8788A305C}" type="presOf" srcId="{0B26DFB2-E2CE-47F5-B682-C093F35EE1DC}" destId="{FE61AF37-9098-4C84-B9E6-CE8FB626E15F}" srcOrd="0" destOrd="0" presId="urn:microsoft.com/office/officeart/2005/8/layout/process5"/>
    <dgm:cxn modelId="{2154BE93-41A6-4FD6-8232-794E451453D8}" type="presOf" srcId="{2E87128D-2B67-49F9-B410-82E077F7EDDE}" destId="{F19D608E-ADF5-4458-A3FC-CE91C4C9C53E}" srcOrd="0" destOrd="0" presId="urn:microsoft.com/office/officeart/2005/8/layout/process5"/>
    <dgm:cxn modelId="{974C8718-575E-414D-BAA6-75445949CEA0}" type="presOf" srcId="{D86C4102-7EF7-4A26-89E0-A209FC1B6E90}" destId="{3262F946-B4BF-4264-B537-C5985CEAA861}" srcOrd="0" destOrd="0" presId="urn:microsoft.com/office/officeart/2005/8/layout/process5"/>
    <dgm:cxn modelId="{6D7358FA-69A5-4FA6-8835-308E00554078}" srcId="{954CAF14-FEC7-4ECB-BA0A-B29D4F2CC0CF}" destId="{2E87128D-2B67-49F9-B410-82E077F7EDDE}" srcOrd="6" destOrd="0" parTransId="{BB3C9EFE-2728-42DE-9A4A-92D368F4FC38}" sibTransId="{A0B85045-52C7-4C05-A6A1-AB58CAC6638D}"/>
    <dgm:cxn modelId="{C15A5B99-C888-4BCA-8B76-41465A9BF2A0}" type="presOf" srcId="{8ABAA41F-BE58-4387-BB08-689C4DF22FA8}" destId="{696B7686-A8A1-4C87-A540-18784638559C}" srcOrd="0" destOrd="0" presId="urn:microsoft.com/office/officeart/2005/8/layout/process5"/>
    <dgm:cxn modelId="{94894206-54D1-4893-891C-BC2BC824D950}" type="presOf" srcId="{5C030FA4-4B71-4365-9F75-3896D161A142}" destId="{5AF35185-2BEF-42CD-86C0-31586A0BDFF7}" srcOrd="1" destOrd="0" presId="urn:microsoft.com/office/officeart/2005/8/layout/process5"/>
    <dgm:cxn modelId="{0E315EA5-FA02-4881-BDA8-E82B4290C313}" type="presOf" srcId="{8E6EE992-3F53-4F4A-8DD3-CD5FBEF6DAD0}" destId="{5791260B-357F-443E-AB13-E8BD23CFC07D}" srcOrd="0" destOrd="0" presId="urn:microsoft.com/office/officeart/2005/8/layout/process5"/>
    <dgm:cxn modelId="{811EEAF1-082D-434E-97C5-2FAD7EAD225A}" type="presOf" srcId="{A74E56B0-D7CE-462A-A9C5-84D950B95DF4}" destId="{A177444D-11B6-4CAC-974B-852DAC0D8EAE}" srcOrd="0" destOrd="0" presId="urn:microsoft.com/office/officeart/2005/8/layout/process5"/>
    <dgm:cxn modelId="{1E1D1489-C5BA-4EA5-AE06-C97221BF007E}" srcId="{954CAF14-FEC7-4ECB-BA0A-B29D4F2CC0CF}" destId="{8A5B433C-5D80-4294-96FD-05E744D0E6C9}" srcOrd="1" destOrd="0" parTransId="{34383258-B2FB-449E-984E-A67D98282670}" sibTransId="{5C030FA4-4B71-4365-9F75-3896D161A142}"/>
    <dgm:cxn modelId="{F0C87DBB-0D37-4FF1-B37D-597D5599C8DF}" type="presOf" srcId="{1F1074CC-166E-4EDB-AF7B-34114D2318EB}" destId="{2ADFCAF2-CD71-437A-9627-28D9F377B14E}" srcOrd="0" destOrd="0" presId="urn:microsoft.com/office/officeart/2005/8/layout/process5"/>
    <dgm:cxn modelId="{198CD5FD-2872-488D-BF7A-D546D5C02A1E}" type="presOf" srcId="{A74E56B0-D7CE-462A-A9C5-84D950B95DF4}" destId="{67B5F572-B99C-421D-BB65-0C533325A883}" srcOrd="1" destOrd="0" presId="urn:microsoft.com/office/officeart/2005/8/layout/process5"/>
    <dgm:cxn modelId="{1F40A3E4-6D0C-4DE4-87EC-04D8D385D7BE}" type="presOf" srcId="{A0B85045-52C7-4C05-A6A1-AB58CAC6638D}" destId="{7426C50F-1372-490D-83AC-0AE464CAE27D}" srcOrd="0" destOrd="0" presId="urn:microsoft.com/office/officeart/2005/8/layout/process5"/>
    <dgm:cxn modelId="{9842AC29-7811-4C87-9422-36C030F8B5D2}" type="presParOf" srcId="{0E950873-9269-4E55-ABE7-B7DECEE559BC}" destId="{CA9CDF82-99FC-458D-994C-EE021FA19B14}" srcOrd="0" destOrd="0" presId="urn:microsoft.com/office/officeart/2005/8/layout/process5"/>
    <dgm:cxn modelId="{FB8C5D43-B17F-4D4C-880F-69FB191501D8}" type="presParOf" srcId="{0E950873-9269-4E55-ABE7-B7DECEE559BC}" destId="{07FD8CC8-914D-4D10-9B47-9796307AE8BA}" srcOrd="1" destOrd="0" presId="urn:microsoft.com/office/officeart/2005/8/layout/process5"/>
    <dgm:cxn modelId="{E5996C11-54FB-4E55-9898-A245BB3576FD}" type="presParOf" srcId="{07FD8CC8-914D-4D10-9B47-9796307AE8BA}" destId="{70EB2B08-B0BC-458A-9D19-D560A49052AB}" srcOrd="0" destOrd="0" presId="urn:microsoft.com/office/officeart/2005/8/layout/process5"/>
    <dgm:cxn modelId="{8FD2492F-B186-455A-92F5-F33854A1B7FC}" type="presParOf" srcId="{0E950873-9269-4E55-ABE7-B7DECEE559BC}" destId="{36981F0D-6261-4AD0-9553-0A0A17E78BA3}" srcOrd="2" destOrd="0" presId="urn:microsoft.com/office/officeart/2005/8/layout/process5"/>
    <dgm:cxn modelId="{54B2E51D-ECD1-4317-9ABB-3071900576DB}" type="presParOf" srcId="{0E950873-9269-4E55-ABE7-B7DECEE559BC}" destId="{22FBEB42-49FE-47D3-9B35-D10F35EEC348}" srcOrd="3" destOrd="0" presId="urn:microsoft.com/office/officeart/2005/8/layout/process5"/>
    <dgm:cxn modelId="{38915E82-9085-4D5F-9C96-A49FB65B973D}" type="presParOf" srcId="{22FBEB42-49FE-47D3-9B35-D10F35EEC348}" destId="{5AF35185-2BEF-42CD-86C0-31586A0BDFF7}" srcOrd="0" destOrd="0" presId="urn:microsoft.com/office/officeart/2005/8/layout/process5"/>
    <dgm:cxn modelId="{95E5D02A-7817-46FB-8C77-E568CB0F55B5}" type="presParOf" srcId="{0E950873-9269-4E55-ABE7-B7DECEE559BC}" destId="{5791260B-357F-443E-AB13-E8BD23CFC07D}" srcOrd="4" destOrd="0" presId="urn:microsoft.com/office/officeart/2005/8/layout/process5"/>
    <dgm:cxn modelId="{F544B00A-8B37-4ACB-9D80-FFCD6ECCBD86}" type="presParOf" srcId="{0E950873-9269-4E55-ABE7-B7DECEE559BC}" destId="{A177444D-11B6-4CAC-974B-852DAC0D8EAE}" srcOrd="5" destOrd="0" presId="urn:microsoft.com/office/officeart/2005/8/layout/process5"/>
    <dgm:cxn modelId="{433823D8-EAEB-4792-AB46-CAB80CBAA448}" type="presParOf" srcId="{A177444D-11B6-4CAC-974B-852DAC0D8EAE}" destId="{67B5F572-B99C-421D-BB65-0C533325A883}" srcOrd="0" destOrd="0" presId="urn:microsoft.com/office/officeart/2005/8/layout/process5"/>
    <dgm:cxn modelId="{D688127A-FD4A-46E0-ACA5-BA227D7BC9EE}" type="presParOf" srcId="{0E950873-9269-4E55-ABE7-B7DECEE559BC}" destId="{815C67A8-4666-4E61-9A0A-AC34012CFFD5}" srcOrd="6" destOrd="0" presId="urn:microsoft.com/office/officeart/2005/8/layout/process5"/>
    <dgm:cxn modelId="{B720E2D1-A1F4-420B-A3BA-EEC3550DBE24}" type="presParOf" srcId="{0E950873-9269-4E55-ABE7-B7DECEE559BC}" destId="{2AE23718-27B8-4400-B373-CE6F5426AEC0}" srcOrd="7" destOrd="0" presId="urn:microsoft.com/office/officeart/2005/8/layout/process5"/>
    <dgm:cxn modelId="{D1CFC005-4DFD-4183-9B5C-ACCA52771CCD}" type="presParOf" srcId="{2AE23718-27B8-4400-B373-CE6F5426AEC0}" destId="{365F0190-25F9-4A5B-BFFC-2DB56B71F3EE}" srcOrd="0" destOrd="0" presId="urn:microsoft.com/office/officeart/2005/8/layout/process5"/>
    <dgm:cxn modelId="{BEA75873-6131-441C-B177-DC4CFCD3B15E}" type="presParOf" srcId="{0E950873-9269-4E55-ABE7-B7DECEE559BC}" destId="{FE61AF37-9098-4C84-B9E6-CE8FB626E15F}" srcOrd="8" destOrd="0" presId="urn:microsoft.com/office/officeart/2005/8/layout/process5"/>
    <dgm:cxn modelId="{8C370881-11A7-4C64-89DA-C39DF64CE32A}" type="presParOf" srcId="{0E950873-9269-4E55-ABE7-B7DECEE559BC}" destId="{2ADFCAF2-CD71-437A-9627-28D9F377B14E}" srcOrd="9" destOrd="0" presId="urn:microsoft.com/office/officeart/2005/8/layout/process5"/>
    <dgm:cxn modelId="{B05E1582-4415-4E4A-A0F0-E9808BA93A98}" type="presParOf" srcId="{2ADFCAF2-CD71-437A-9627-28D9F377B14E}" destId="{1ADC374D-C9D9-4DEE-9CCA-9EB486BC0420}" srcOrd="0" destOrd="0" presId="urn:microsoft.com/office/officeart/2005/8/layout/process5"/>
    <dgm:cxn modelId="{312252BC-B3D8-4F1B-AD50-A9AC2E41485F}" type="presParOf" srcId="{0E950873-9269-4E55-ABE7-B7DECEE559BC}" destId="{DF584013-6949-488B-A029-649A300428B0}" srcOrd="10" destOrd="0" presId="urn:microsoft.com/office/officeart/2005/8/layout/process5"/>
    <dgm:cxn modelId="{01C855EF-5C9A-4A68-B731-B77136C8D6EC}" type="presParOf" srcId="{0E950873-9269-4E55-ABE7-B7DECEE559BC}" destId="{3262F946-B4BF-4264-B537-C5985CEAA861}" srcOrd="11" destOrd="0" presId="urn:microsoft.com/office/officeart/2005/8/layout/process5"/>
    <dgm:cxn modelId="{25EDA3EB-38E8-4E5D-8482-2EE3C3F68E93}" type="presParOf" srcId="{3262F946-B4BF-4264-B537-C5985CEAA861}" destId="{703868D4-6B97-4BF3-B409-DA2D0A827D41}" srcOrd="0" destOrd="0" presId="urn:microsoft.com/office/officeart/2005/8/layout/process5"/>
    <dgm:cxn modelId="{56A54DDF-F986-44DD-BF41-F68CA7F272DE}" type="presParOf" srcId="{0E950873-9269-4E55-ABE7-B7DECEE559BC}" destId="{F19D608E-ADF5-4458-A3FC-CE91C4C9C53E}" srcOrd="12" destOrd="0" presId="urn:microsoft.com/office/officeart/2005/8/layout/process5"/>
    <dgm:cxn modelId="{1FD1B35D-74E7-4A3B-A307-AE8F02CF7C40}" type="presParOf" srcId="{0E950873-9269-4E55-ABE7-B7DECEE559BC}" destId="{7426C50F-1372-490D-83AC-0AE464CAE27D}" srcOrd="13" destOrd="0" presId="urn:microsoft.com/office/officeart/2005/8/layout/process5"/>
    <dgm:cxn modelId="{488D731A-423E-49DE-A5D5-35C5AB077F68}" type="presParOf" srcId="{7426C50F-1372-490D-83AC-0AE464CAE27D}" destId="{16D40D58-05B2-4D4E-8460-52DCDFA7D5FD}" srcOrd="0" destOrd="0" presId="urn:microsoft.com/office/officeart/2005/8/layout/process5"/>
    <dgm:cxn modelId="{AE50A038-A0F9-4888-B403-8C2C6E30C8B1}" type="presParOf" srcId="{0E950873-9269-4E55-ABE7-B7DECEE559BC}" destId="{696B7686-A8A1-4C87-A540-18784638559C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BF5D7-1237-455B-8041-156110106037}">
      <dsp:nvSpPr>
        <dsp:cNvPr id="0" name=""/>
        <dsp:cNvSpPr/>
      </dsp:nvSpPr>
      <dsp:spPr>
        <a:xfrm>
          <a:off x="328" y="799349"/>
          <a:ext cx="3845300" cy="1551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პაციენტები (</a:t>
          </a:r>
          <a:r>
            <a:rPr lang="en-US" sz="1600" b="1" kern="1200" dirty="0" smtClean="0"/>
            <a:t>I)</a:t>
          </a:r>
          <a:r>
            <a:rPr lang="ka-GE" sz="1600" b="1" kern="1200" dirty="0" smtClean="0"/>
            <a:t>, რომლებმაც იციან თავიანთი დაავადების შესახებ და ჩატარებული აქვთ კვლევები სრულად (ვადების გათვალისწინებით)</a:t>
          </a:r>
          <a:endParaRPr lang="en-US" sz="1600" b="1" kern="1200" dirty="0"/>
        </a:p>
      </dsp:txBody>
      <dsp:txXfrm>
        <a:off x="45778" y="844799"/>
        <a:ext cx="3754400" cy="1460871"/>
      </dsp:txXfrm>
    </dsp:sp>
    <dsp:sp modelId="{CBF17B3A-0012-4119-A297-9AE8C6B0B571}">
      <dsp:nvSpPr>
        <dsp:cNvPr id="0" name=""/>
        <dsp:cNvSpPr/>
      </dsp:nvSpPr>
      <dsp:spPr>
        <a:xfrm rot="5400000">
          <a:off x="1838862" y="2435236"/>
          <a:ext cx="168231" cy="16823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330899-6FB8-4521-8FBF-A011D123C7A0}">
      <dsp:nvSpPr>
        <dsp:cNvPr id="0" name=""/>
        <dsp:cNvSpPr/>
      </dsp:nvSpPr>
      <dsp:spPr>
        <a:xfrm>
          <a:off x="328" y="2687584"/>
          <a:ext cx="3845300" cy="96132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>
              <a:solidFill>
                <a:schemeClr val="tx2">
                  <a:lumMod val="75000"/>
                </a:schemeClr>
              </a:solidFill>
            </a:rPr>
            <a:t>რეგისტრაციისთვის მიმართავენ სსიპ სოციალური მომსახურების სააგენტოს</a:t>
          </a:r>
          <a:endParaRPr lang="en-US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8484" y="2715740"/>
        <a:ext cx="3788988" cy="905013"/>
      </dsp:txXfrm>
    </dsp:sp>
    <dsp:sp modelId="{24D84DC2-E8AB-4F30-A959-5C1E218449CA}">
      <dsp:nvSpPr>
        <dsp:cNvPr id="0" name=""/>
        <dsp:cNvSpPr/>
      </dsp:nvSpPr>
      <dsp:spPr>
        <a:xfrm>
          <a:off x="4383971" y="799349"/>
          <a:ext cx="3845300" cy="16294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პაციენტები</a:t>
          </a:r>
          <a:r>
            <a:rPr lang="en-US" sz="1600" b="1" kern="1200" dirty="0" smtClean="0"/>
            <a:t> (II)</a:t>
          </a:r>
          <a:r>
            <a:rPr lang="ka-GE" sz="1600" b="1" kern="1200" dirty="0" smtClean="0"/>
            <a:t>, რომლებმაც არ იციან თავიანთი დაავადების შესახებ და არ აქვთ ჩატარებული/ან არასრულად აქვთ ჩატარებული კვლევები</a:t>
          </a:r>
          <a:endParaRPr lang="en-US" sz="1600" b="1" kern="1200" dirty="0"/>
        </a:p>
      </dsp:txBody>
      <dsp:txXfrm>
        <a:off x="4431697" y="847075"/>
        <a:ext cx="3749848" cy="1534022"/>
      </dsp:txXfrm>
    </dsp:sp>
    <dsp:sp modelId="{BF603D50-CC8B-483B-A214-1375DFDA9E34}">
      <dsp:nvSpPr>
        <dsp:cNvPr id="0" name=""/>
        <dsp:cNvSpPr/>
      </dsp:nvSpPr>
      <dsp:spPr>
        <a:xfrm rot="5400000">
          <a:off x="6222505" y="2512940"/>
          <a:ext cx="168231" cy="16823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168B48-ED07-4FF7-979B-13EC11A803FC}">
      <dsp:nvSpPr>
        <dsp:cNvPr id="0" name=""/>
        <dsp:cNvSpPr/>
      </dsp:nvSpPr>
      <dsp:spPr>
        <a:xfrm>
          <a:off x="4383971" y="2765288"/>
          <a:ext cx="3845300" cy="96132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>
              <a:solidFill>
                <a:schemeClr val="tx2">
                  <a:lumMod val="75000"/>
                </a:schemeClr>
              </a:solidFill>
            </a:rPr>
            <a:t>კვლევების ჩასატარებლად მიმართავენ კონკურსის წესით შერჩეულ სერვის ცენტრებს </a:t>
          </a:r>
          <a:endParaRPr lang="en-US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4412127" y="2793444"/>
        <a:ext cx="3788988" cy="9050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795026-1432-4196-9195-10934890A367}">
      <dsp:nvSpPr>
        <dsp:cNvPr id="0" name=""/>
        <dsp:cNvSpPr/>
      </dsp:nvSpPr>
      <dsp:spPr>
        <a:xfrm>
          <a:off x="6612" y="0"/>
          <a:ext cx="2289227" cy="14556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პაციენტი/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კანონიერი წარმომადგენელი</a:t>
          </a:r>
          <a:endParaRPr lang="en-US" sz="1800" kern="1200" dirty="0"/>
        </a:p>
      </dsp:txBody>
      <dsp:txXfrm>
        <a:off x="6612" y="0"/>
        <a:ext cx="2289227" cy="970446"/>
      </dsp:txXfrm>
    </dsp:sp>
    <dsp:sp modelId="{351E9544-0BD1-4483-99CF-ED2AFF50F7F4}">
      <dsp:nvSpPr>
        <dsp:cNvPr id="0" name=""/>
        <dsp:cNvSpPr/>
      </dsp:nvSpPr>
      <dsp:spPr>
        <a:xfrm>
          <a:off x="388591" y="1343126"/>
          <a:ext cx="1798734" cy="28478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2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>
              <a:solidFill>
                <a:schemeClr val="tx1"/>
              </a:solidFill>
            </a:rPr>
            <a:t>ფორმა 100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ლაბ.კვლევები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პირადობის ასლი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განაცხადი სტანდარტული</a:t>
          </a:r>
          <a:endParaRPr lang="en-US" sz="1400" kern="1200" dirty="0"/>
        </a:p>
      </dsp:txBody>
      <dsp:txXfrm>
        <a:off x="441274" y="1395809"/>
        <a:ext cx="1693368" cy="2742507"/>
      </dsp:txXfrm>
    </dsp:sp>
    <dsp:sp modelId="{9E7D05F3-AD36-4BD6-8D1C-9630BF2B88E6}">
      <dsp:nvSpPr>
        <dsp:cNvPr id="0" name=""/>
        <dsp:cNvSpPr/>
      </dsp:nvSpPr>
      <dsp:spPr>
        <a:xfrm rot="28501">
          <a:off x="2417484" y="341035"/>
          <a:ext cx="257905" cy="3115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2417485" y="403016"/>
        <a:ext cx="180534" cy="186904"/>
      </dsp:txXfrm>
    </dsp:sp>
    <dsp:sp modelId="{6BFB25C9-51B0-477F-88BA-FCF7BD044798}">
      <dsp:nvSpPr>
        <dsp:cNvPr id="0" name=""/>
        <dsp:cNvSpPr/>
      </dsp:nvSpPr>
      <dsp:spPr>
        <a:xfrm>
          <a:off x="2782437" y="0"/>
          <a:ext cx="1951502" cy="15205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სსიპ სოციალური მომსახურების სააგენტო</a:t>
          </a:r>
          <a:endParaRPr lang="en-US" sz="500" kern="1200" dirty="0"/>
        </a:p>
      </dsp:txBody>
      <dsp:txXfrm>
        <a:off x="2782437" y="0"/>
        <a:ext cx="1951502" cy="1013673"/>
      </dsp:txXfrm>
    </dsp:sp>
    <dsp:sp modelId="{E1260C2B-7C73-45F1-A4CB-5E66F190E7A1}">
      <dsp:nvSpPr>
        <dsp:cNvPr id="0" name=""/>
        <dsp:cNvSpPr/>
      </dsp:nvSpPr>
      <dsp:spPr>
        <a:xfrm>
          <a:off x="2998415" y="1150586"/>
          <a:ext cx="1730164" cy="2917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ელექტრონულ პროგრამაში დარეგისტრირება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ბარ-კოდის მინიჭება</a:t>
          </a:r>
          <a:endParaRPr lang="en-US" sz="1400" kern="1200" dirty="0"/>
        </a:p>
      </dsp:txBody>
      <dsp:txXfrm>
        <a:off x="3049090" y="1201261"/>
        <a:ext cx="1628814" cy="2816130"/>
      </dsp:txXfrm>
    </dsp:sp>
    <dsp:sp modelId="{3816F1B1-CDF8-4E98-B207-E354F3251ACD}">
      <dsp:nvSpPr>
        <dsp:cNvPr id="0" name=""/>
        <dsp:cNvSpPr/>
      </dsp:nvSpPr>
      <dsp:spPr>
        <a:xfrm rot="21315031">
          <a:off x="4873595" y="246021"/>
          <a:ext cx="298179" cy="3115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4873749" y="312026"/>
        <a:ext cx="208725" cy="186904"/>
      </dsp:txXfrm>
    </dsp:sp>
    <dsp:sp modelId="{02F18C4B-F347-4256-BFE1-DFE12F24D173}">
      <dsp:nvSpPr>
        <dsp:cNvPr id="0" name=""/>
        <dsp:cNvSpPr/>
      </dsp:nvSpPr>
      <dsp:spPr>
        <a:xfrm>
          <a:off x="5294611" y="0"/>
          <a:ext cx="1569843" cy="9419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ელექტრონული პროგრამა/ბაზა</a:t>
          </a:r>
          <a:endParaRPr lang="en-US" sz="1400" kern="1200" dirty="0"/>
        </a:p>
      </dsp:txBody>
      <dsp:txXfrm>
        <a:off x="5294611" y="0"/>
        <a:ext cx="1569843" cy="627937"/>
      </dsp:txXfrm>
    </dsp:sp>
    <dsp:sp modelId="{FF831795-436D-4818-ADA4-5117460AF727}">
      <dsp:nvSpPr>
        <dsp:cNvPr id="0" name=""/>
        <dsp:cNvSpPr/>
      </dsp:nvSpPr>
      <dsp:spPr>
        <a:xfrm>
          <a:off x="5281668" y="670779"/>
          <a:ext cx="1871298" cy="3405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პირადი ნომერი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>
              <a:solidFill>
                <a:schemeClr val="tx1"/>
              </a:solidFill>
            </a:rPr>
            <a:t>სახელი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>
              <a:solidFill>
                <a:schemeClr val="tx1"/>
              </a:solidFill>
            </a:rPr>
            <a:t>გვარი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>
              <a:solidFill>
                <a:schemeClr val="tx1"/>
              </a:solidFill>
            </a:rPr>
            <a:t>დაბადების თარიღი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>
              <a:solidFill>
                <a:schemeClr val="tx1"/>
              </a:solidFill>
            </a:rPr>
            <a:t>მისამართი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>
              <a:solidFill>
                <a:schemeClr val="tx1"/>
              </a:solidFill>
            </a:rPr>
            <a:t>ასაკი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>
              <a:solidFill>
                <a:schemeClr val="tx1"/>
              </a:solidFill>
            </a:rPr>
            <a:t>სქესი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>
              <a:solidFill>
                <a:schemeClr val="tx1"/>
              </a:solidFill>
            </a:rPr>
            <a:t>(იუსტიციის მონაცემები)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>
              <a:solidFill>
                <a:schemeClr val="tx1"/>
              </a:solidFill>
            </a:rPr>
            <a:t>ფაქტიური მისამართი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>
              <a:solidFill>
                <a:schemeClr val="tx1"/>
              </a:solidFill>
            </a:rPr>
            <a:t>ტელეფონი</a:t>
          </a:r>
        </a:p>
      </dsp:txBody>
      <dsp:txXfrm>
        <a:off x="5336476" y="725587"/>
        <a:ext cx="1761682" cy="32955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795026-1432-4196-9195-10934890A367}">
      <dsp:nvSpPr>
        <dsp:cNvPr id="0" name=""/>
        <dsp:cNvSpPr/>
      </dsp:nvSpPr>
      <dsp:spPr>
        <a:xfrm>
          <a:off x="4950" y="0"/>
          <a:ext cx="2198971" cy="1398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ელექტრონული პროგრამა</a:t>
          </a:r>
          <a:endParaRPr lang="en-US" sz="1800" kern="1200" dirty="0"/>
        </a:p>
      </dsp:txBody>
      <dsp:txXfrm>
        <a:off x="4950" y="0"/>
        <a:ext cx="2198971" cy="932184"/>
      </dsp:txXfrm>
    </dsp:sp>
    <dsp:sp modelId="{351E9544-0BD1-4483-99CF-ED2AFF50F7F4}">
      <dsp:nvSpPr>
        <dsp:cNvPr id="0" name=""/>
        <dsp:cNvSpPr/>
      </dsp:nvSpPr>
      <dsp:spPr>
        <a:xfrm>
          <a:off x="226495" y="1153864"/>
          <a:ext cx="2018564" cy="30244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2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ლაბ.კვლევების შედეგები/თარიღებით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დანიშნული მკურნალობა მედიკამენტები/მკურნალობის კურსი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მონიტორინგის კვლევების შედეგები/თარიღებით</a:t>
          </a:r>
          <a:endParaRPr lang="en-US" sz="1400" kern="1200" dirty="0"/>
        </a:p>
      </dsp:txBody>
      <dsp:txXfrm>
        <a:off x="285617" y="1212986"/>
        <a:ext cx="1900320" cy="2906233"/>
      </dsp:txXfrm>
    </dsp:sp>
    <dsp:sp modelId="{9E7D05F3-AD36-4BD6-8D1C-9630BF2B88E6}">
      <dsp:nvSpPr>
        <dsp:cNvPr id="0" name=""/>
        <dsp:cNvSpPr/>
      </dsp:nvSpPr>
      <dsp:spPr>
        <a:xfrm rot="26937">
          <a:off x="2357113" y="327566"/>
          <a:ext cx="324787" cy="29922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2357114" y="387059"/>
        <a:ext cx="235019" cy="179537"/>
      </dsp:txXfrm>
    </dsp:sp>
    <dsp:sp modelId="{6BFB25C9-51B0-477F-88BA-FCF7BD044798}">
      <dsp:nvSpPr>
        <dsp:cNvPr id="0" name=""/>
        <dsp:cNvSpPr/>
      </dsp:nvSpPr>
      <dsp:spPr>
        <a:xfrm>
          <a:off x="2816708" y="0"/>
          <a:ext cx="1874561" cy="1460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დაწესებულების შერჩევა</a:t>
          </a:r>
          <a:endParaRPr lang="en-US" sz="500" kern="1200" dirty="0"/>
        </a:p>
      </dsp:txBody>
      <dsp:txXfrm>
        <a:off x="2816708" y="0"/>
        <a:ext cx="1874561" cy="973707"/>
      </dsp:txXfrm>
    </dsp:sp>
    <dsp:sp modelId="{E1260C2B-7C73-45F1-A4CB-5E66F190E7A1}">
      <dsp:nvSpPr>
        <dsp:cNvPr id="0" name=""/>
        <dsp:cNvSpPr/>
      </dsp:nvSpPr>
      <dsp:spPr>
        <a:xfrm>
          <a:off x="2875326" y="957162"/>
          <a:ext cx="1959640" cy="3221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დარეგისტრირებისთანავე პაციენტი ავტომატურად მიებმება სერვისის მიმწოდებელ დაწესებულებას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დაწესებულების შერჩევა ხდება პაციენტის მიერ განაცხადის შემოტანისას </a:t>
          </a:r>
          <a:endParaRPr lang="en-US" sz="1400" kern="1200" dirty="0"/>
        </a:p>
      </dsp:txBody>
      <dsp:txXfrm>
        <a:off x="2932722" y="1014558"/>
        <a:ext cx="1844848" cy="3106921"/>
      </dsp:txXfrm>
    </dsp:sp>
    <dsp:sp modelId="{3816F1B1-CDF8-4E98-B207-E354F3251ACD}">
      <dsp:nvSpPr>
        <dsp:cNvPr id="0" name=""/>
        <dsp:cNvSpPr/>
      </dsp:nvSpPr>
      <dsp:spPr>
        <a:xfrm rot="21332789">
          <a:off x="4862571" y="236666"/>
          <a:ext cx="365431" cy="29922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4862707" y="299996"/>
        <a:ext cx="275663" cy="179537"/>
      </dsp:txXfrm>
    </dsp:sp>
    <dsp:sp modelId="{02F18C4B-F347-4256-BFE1-DFE12F24D173}">
      <dsp:nvSpPr>
        <dsp:cNvPr id="0" name=""/>
        <dsp:cNvSpPr/>
      </dsp:nvSpPr>
      <dsp:spPr>
        <a:xfrm>
          <a:off x="5378681" y="0"/>
          <a:ext cx="1507950" cy="9047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კომიტეტი</a:t>
          </a:r>
          <a:endParaRPr lang="en-US" sz="1600" kern="1200" dirty="0"/>
        </a:p>
      </dsp:txBody>
      <dsp:txXfrm>
        <a:off x="5378681" y="0"/>
        <a:ext cx="1507950" cy="603180"/>
      </dsp:txXfrm>
    </dsp:sp>
    <dsp:sp modelId="{FF831795-436D-4818-ADA4-5117460AF727}">
      <dsp:nvSpPr>
        <dsp:cNvPr id="0" name=""/>
        <dsp:cNvSpPr/>
      </dsp:nvSpPr>
      <dsp:spPr>
        <a:xfrm>
          <a:off x="5366248" y="486803"/>
          <a:ext cx="1797519" cy="37041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რეგისტრირებული განცხადებები თანმხლებ დოკუმენტაციასთან ერთად წარედგინება კომიტეტს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>
              <a:solidFill>
                <a:schemeClr val="tx1"/>
              </a:solidFill>
            </a:rPr>
            <a:t>ბენეფიცირის იდენტიფიკაცია შესაძლებელი იქნება, მხოლოდ ბარ-კოდით</a:t>
          </a:r>
          <a:endParaRPr lang="en-US" sz="1400" kern="1200" dirty="0"/>
        </a:p>
      </dsp:txBody>
      <dsp:txXfrm>
        <a:off x="5418896" y="539451"/>
        <a:ext cx="1692223" cy="35989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9CDF82-99FC-458D-994C-EE021FA19B14}">
      <dsp:nvSpPr>
        <dsp:cNvPr id="0" name=""/>
        <dsp:cNvSpPr/>
      </dsp:nvSpPr>
      <dsp:spPr>
        <a:xfrm>
          <a:off x="0" y="182907"/>
          <a:ext cx="1903011" cy="744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დადებითი ანტი HCV მქონე პაციენტი</a:t>
          </a:r>
          <a:endParaRPr lang="en-US" sz="1400" b="1" kern="1200" dirty="0"/>
        </a:p>
      </dsp:txBody>
      <dsp:txXfrm>
        <a:off x="21793" y="204700"/>
        <a:ext cx="1859425" cy="700480"/>
      </dsp:txXfrm>
    </dsp:sp>
    <dsp:sp modelId="{07FD8CC8-914D-4D10-9B47-9796307AE8BA}">
      <dsp:nvSpPr>
        <dsp:cNvPr id="0" name=""/>
        <dsp:cNvSpPr/>
      </dsp:nvSpPr>
      <dsp:spPr>
        <a:xfrm rot="128098">
          <a:off x="1967215" y="441920"/>
          <a:ext cx="154911" cy="307547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967231" y="502563"/>
        <a:ext cx="108438" cy="184529"/>
      </dsp:txXfrm>
    </dsp:sp>
    <dsp:sp modelId="{36981F0D-6261-4AD0-9553-0A0A17E78BA3}">
      <dsp:nvSpPr>
        <dsp:cNvPr id="0" name=""/>
        <dsp:cNvSpPr/>
      </dsp:nvSpPr>
      <dsp:spPr>
        <a:xfrm>
          <a:off x="2195094" y="123297"/>
          <a:ext cx="3072236" cy="10705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პაციენტი მიმართავს სერვის ცენტრს/ექიმს, რომელიც ახდენს მის რეგისტრირებას ელექტრონულ პროგრამაში</a:t>
          </a:r>
          <a:endParaRPr lang="en-US" sz="1400" b="1" kern="1200" dirty="0"/>
        </a:p>
      </dsp:txBody>
      <dsp:txXfrm>
        <a:off x="2226449" y="154652"/>
        <a:ext cx="3009526" cy="1007830"/>
      </dsp:txXfrm>
    </dsp:sp>
    <dsp:sp modelId="{22FBEB42-49FE-47D3-9B35-D10F35EEC348}">
      <dsp:nvSpPr>
        <dsp:cNvPr id="0" name=""/>
        <dsp:cNvSpPr/>
      </dsp:nvSpPr>
      <dsp:spPr>
        <a:xfrm rot="21536024">
          <a:off x="5384351" y="471400"/>
          <a:ext cx="282019" cy="307547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384358" y="533696"/>
        <a:ext cx="197413" cy="184529"/>
      </dsp:txXfrm>
    </dsp:sp>
    <dsp:sp modelId="{5791260B-357F-443E-AB13-E8BD23CFC07D}">
      <dsp:nvSpPr>
        <dsp:cNvPr id="0" name=""/>
        <dsp:cNvSpPr/>
      </dsp:nvSpPr>
      <dsp:spPr>
        <a:xfrm>
          <a:off x="5799351" y="41226"/>
          <a:ext cx="1665331" cy="11267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ექიმის კონსულტაცია  +  HCV რნმ-ის რაოდენობრივი კვლევა </a:t>
          </a:r>
          <a:endParaRPr lang="en-US" sz="1400" b="1" kern="1200" dirty="0"/>
        </a:p>
      </dsp:txBody>
      <dsp:txXfrm>
        <a:off x="5832351" y="74226"/>
        <a:ext cx="1599331" cy="1060702"/>
      </dsp:txXfrm>
    </dsp:sp>
    <dsp:sp modelId="{A177444D-11B6-4CAC-974B-852DAC0D8EAE}">
      <dsp:nvSpPr>
        <dsp:cNvPr id="0" name=""/>
        <dsp:cNvSpPr/>
      </dsp:nvSpPr>
      <dsp:spPr>
        <a:xfrm rot="5884529">
          <a:off x="6296911" y="1381976"/>
          <a:ext cx="405974" cy="307547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6414114" y="1333220"/>
        <a:ext cx="184529" cy="313710"/>
      </dsp:txXfrm>
    </dsp:sp>
    <dsp:sp modelId="{815C67A8-4666-4E61-9A0A-AC34012CFFD5}">
      <dsp:nvSpPr>
        <dsp:cNvPr id="0" name=""/>
        <dsp:cNvSpPr/>
      </dsp:nvSpPr>
      <dsp:spPr>
        <a:xfrm>
          <a:off x="5147003" y="1926323"/>
          <a:ext cx="2489385" cy="744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დადებითი რაოდენობრივი კვლევის  შემთხვევაში </a:t>
          </a:r>
          <a:endParaRPr lang="en-US" sz="1400" b="1" kern="1200" dirty="0"/>
        </a:p>
      </dsp:txBody>
      <dsp:txXfrm>
        <a:off x="5168796" y="1948116"/>
        <a:ext cx="2445799" cy="700480"/>
      </dsp:txXfrm>
    </dsp:sp>
    <dsp:sp modelId="{2AE23718-27B8-4400-B373-CE6F5426AEC0}">
      <dsp:nvSpPr>
        <dsp:cNvPr id="0" name=""/>
        <dsp:cNvSpPr/>
      </dsp:nvSpPr>
      <dsp:spPr>
        <a:xfrm rot="10800000">
          <a:off x="4774970" y="2144582"/>
          <a:ext cx="262903" cy="307547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4853841" y="2206091"/>
        <a:ext cx="184032" cy="184529"/>
      </dsp:txXfrm>
    </dsp:sp>
    <dsp:sp modelId="{FE61AF37-9098-4C84-B9E6-CE8FB626E15F}">
      <dsp:nvSpPr>
        <dsp:cNvPr id="0" name=""/>
        <dsp:cNvSpPr/>
      </dsp:nvSpPr>
      <dsp:spPr>
        <a:xfrm>
          <a:off x="3218322" y="1926323"/>
          <a:ext cx="1432637" cy="744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ელასტოგრაფია</a:t>
          </a:r>
          <a:endParaRPr lang="en-US" sz="1400" b="1" kern="1200" dirty="0"/>
        </a:p>
      </dsp:txBody>
      <dsp:txXfrm>
        <a:off x="3240115" y="1948116"/>
        <a:ext cx="1389051" cy="700480"/>
      </dsp:txXfrm>
    </dsp:sp>
    <dsp:sp modelId="{2ADFCAF2-CD71-437A-9627-28D9F377B14E}">
      <dsp:nvSpPr>
        <dsp:cNvPr id="0" name=""/>
        <dsp:cNvSpPr/>
      </dsp:nvSpPr>
      <dsp:spPr>
        <a:xfrm rot="10800000">
          <a:off x="2846289" y="2144582"/>
          <a:ext cx="262903" cy="307547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2925160" y="2206091"/>
        <a:ext cx="184032" cy="184529"/>
      </dsp:txXfrm>
    </dsp:sp>
    <dsp:sp modelId="{DF584013-6949-488B-A029-649A300428B0}">
      <dsp:nvSpPr>
        <dsp:cNvPr id="0" name=""/>
        <dsp:cNvSpPr/>
      </dsp:nvSpPr>
      <dsp:spPr>
        <a:xfrm>
          <a:off x="2368" y="1926323"/>
          <a:ext cx="2719909" cy="744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ფიბროზის </a:t>
          </a:r>
          <a:r>
            <a:rPr lang="en-US" sz="1400" b="1" kern="1200" dirty="0" smtClean="0"/>
            <a:t>F3, F3-F4 </a:t>
          </a:r>
          <a:r>
            <a:rPr lang="ka-GE" sz="1400" b="1" kern="1200" dirty="0" smtClean="0"/>
            <a:t>და </a:t>
          </a:r>
          <a:r>
            <a:rPr lang="en-US" sz="1400" b="1" kern="1200" dirty="0" smtClean="0"/>
            <a:t>F4 </a:t>
          </a:r>
          <a:r>
            <a:rPr lang="ka-GE" sz="1400" b="1" kern="1200" dirty="0" smtClean="0"/>
            <a:t>ხარისხი </a:t>
          </a:r>
          <a:endParaRPr lang="en-US" sz="1400" b="1" kern="1200" dirty="0"/>
        </a:p>
      </dsp:txBody>
      <dsp:txXfrm>
        <a:off x="24161" y="1948116"/>
        <a:ext cx="2676323" cy="700480"/>
      </dsp:txXfrm>
    </dsp:sp>
    <dsp:sp modelId="{3262F946-B4BF-4264-B537-C5985CEAA861}">
      <dsp:nvSpPr>
        <dsp:cNvPr id="0" name=""/>
        <dsp:cNvSpPr/>
      </dsp:nvSpPr>
      <dsp:spPr>
        <a:xfrm rot="4306787">
          <a:off x="1424117" y="2763184"/>
          <a:ext cx="283668" cy="307547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1460382" y="2777257"/>
        <a:ext cx="184529" cy="198568"/>
      </dsp:txXfrm>
    </dsp:sp>
    <dsp:sp modelId="{F19D608E-ADF5-4458-A3FC-CE91C4C9C53E}">
      <dsp:nvSpPr>
        <dsp:cNvPr id="0" name=""/>
        <dsp:cNvSpPr/>
      </dsp:nvSpPr>
      <dsp:spPr>
        <a:xfrm>
          <a:off x="4973" y="3178777"/>
          <a:ext cx="3623627" cy="10003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HCV გენეტიკური ტიპი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ALT, AST, </a:t>
          </a:r>
          <a:r>
            <a:rPr lang="ka-GE" sz="1400" b="1" kern="1200" dirty="0" smtClean="0"/>
            <a:t>ბილირუბინი, კრეატინინი,</a:t>
          </a:r>
          <a:endParaRPr lang="en-US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სისხლის საერთო ანალიზი</a:t>
          </a:r>
          <a:r>
            <a:rPr lang="ka-GE" sz="1400" kern="1200" dirty="0" smtClean="0"/>
            <a:t>.</a:t>
          </a:r>
          <a:r>
            <a:rPr lang="en-US" sz="1400" kern="1200" dirty="0" smtClean="0"/>
            <a:t>  </a:t>
          </a:r>
          <a:r>
            <a:rPr lang="ka-GE" sz="1400" kern="1200" dirty="0" smtClean="0"/>
            <a:t> </a:t>
          </a:r>
          <a:endParaRPr lang="en-US" sz="1400" kern="1200" dirty="0"/>
        </a:p>
      </dsp:txBody>
      <dsp:txXfrm>
        <a:off x="34273" y="3208077"/>
        <a:ext cx="3565027" cy="941789"/>
      </dsp:txXfrm>
    </dsp:sp>
    <dsp:sp modelId="{7426C50F-1372-490D-83AC-0AE464CAE27D}">
      <dsp:nvSpPr>
        <dsp:cNvPr id="0" name=""/>
        <dsp:cNvSpPr/>
      </dsp:nvSpPr>
      <dsp:spPr>
        <a:xfrm>
          <a:off x="3737678" y="3525198"/>
          <a:ext cx="262778" cy="307547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3737678" y="3586707"/>
        <a:ext cx="183945" cy="184529"/>
      </dsp:txXfrm>
    </dsp:sp>
    <dsp:sp modelId="{696B7686-A8A1-4C87-A540-18784638559C}">
      <dsp:nvSpPr>
        <dsp:cNvPr id="0" name=""/>
        <dsp:cNvSpPr/>
      </dsp:nvSpPr>
      <dsp:spPr>
        <a:xfrm>
          <a:off x="4124409" y="3178777"/>
          <a:ext cx="3571790" cy="10003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ფორმა 100 + კვლევების მონაცემებით პაციენტი მიმართავს სააგენტოს რეგისტრაციისათვის</a:t>
          </a:r>
          <a:endParaRPr lang="en-US" sz="1600" b="1" kern="1200" dirty="0"/>
        </a:p>
      </dsp:txBody>
      <dsp:txXfrm>
        <a:off x="4153709" y="3208077"/>
        <a:ext cx="3513190" cy="941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270D2-7B9A-431D-8B02-C15427283A2D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8D42B-03BA-4ABD-B668-8794985EDE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0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D090B-769C-4386-AB62-B2B094DF1A2C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D8E83-1DE5-4097-AD58-5BB144A4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2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86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5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5943600" cy="808038"/>
          </a:xfrm>
        </p:spPr>
        <p:txBody>
          <a:bodyPr>
            <a:no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5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9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2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524000"/>
            <a:ext cx="7543800" cy="3200400"/>
          </a:xfrm>
        </p:spPr>
        <p:txBody>
          <a:bodyPr>
            <a:normAutofit/>
          </a:bodyPr>
          <a:lstStyle/>
          <a:p>
            <a:r>
              <a:rPr lang="x-none" sz="2000" b="1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</a:t>
            </a:r>
            <a:r>
              <a:rPr lang="ka-GE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ჰეპატიტის ელიმინაციის სახელმწიფო გეგმის გადაუდებელი/პირველი ეტაპის ღონისძიებები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2015 </a:t>
            </a:r>
            <a:r>
              <a:rPr lang="ka-GE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წელი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4293654"/>
            <a:ext cx="8382000" cy="177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საქართველოს შრომის, ჯანმრთელობისა და სოციალური დაცვის სამინისტრო</a:t>
            </a:r>
          </a:p>
        </p:txBody>
      </p:sp>
    </p:spTree>
    <p:extLst>
      <p:ext uri="{BB962C8B-B14F-4D97-AF65-F5344CB8AC3E}">
        <p14:creationId xmlns:p14="http://schemas.microsoft.com/office/powerpoint/2010/main" val="123949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ჰეპატიტის ელიმინაცია</a:t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პროგრამის მოსარგებლეები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ka-GE" dirty="0" smtClean="0"/>
          </a:p>
          <a:p>
            <a:pPr algn="just"/>
            <a:endParaRPr lang="ka-GE" dirty="0"/>
          </a:p>
          <a:p>
            <a:pPr algn="just"/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C </a:t>
            </a:r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ჰეპატიტის ელიმინაციის სახელმწიფო გეგმის გადაუდებელი/პირველი ეტაპის ღონისძიებების მოსარგებლეები არიან საქართველოს მოქალაქეები.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პროგრამების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მიზნებისათვის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საქართველოს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მოქალაქეში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იგულისხმება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საქართველოს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მოქალაქეობის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დამადასტურებელი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დოკუმენტის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პირადობის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ნეიტრალური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მოწმობის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ნეიტრალური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სამგზავრო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დოკუმენტის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მქონე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პირები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საქართველოში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სტატუსის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მქონე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მოქალაქეობის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არმქონე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პირები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საქართველოში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თავშესაფრის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მაძიებელი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პირები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ლტოლვილის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</a:rPr>
              <a:t>ან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ჰუმანიტარული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სტატუსის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მქონე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</a:rPr>
              <a:t>პირები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8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პაციენტთა რეგისტრაციის წესი (1)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3641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600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6553200" cy="914400"/>
          </a:xfrm>
        </p:spPr>
        <p:txBody>
          <a:bodyPr>
            <a:noAutofit/>
          </a:bodyPr>
          <a:lstStyle/>
          <a:p>
            <a:pPr lvl="0"/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ჰეპატიტის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ელიმინაცია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პაციენტთა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რეგისტრაციის წესი (2)</a:t>
            </a:r>
            <a:endParaRPr lang="en-US" sz="2000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763000" cy="4267200"/>
          </a:xfrm>
        </p:spPr>
        <p:txBody>
          <a:bodyPr>
            <a:noAutofit/>
          </a:bodyPr>
          <a:lstStyle/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600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14311218"/>
              </p:ext>
            </p:extLst>
          </p:nvPr>
        </p:nvGraphicFramePr>
        <p:xfrm>
          <a:off x="990600" y="1676400"/>
          <a:ext cx="73914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533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6553200" cy="914400"/>
          </a:xfrm>
        </p:spPr>
        <p:txBody>
          <a:bodyPr>
            <a:noAutofit/>
          </a:bodyPr>
          <a:lstStyle/>
          <a:p>
            <a:pPr lvl="0"/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ჰეპატიტის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ელიმინაცია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პაციენტთა რეგისტრაციის წესი (3)</a:t>
            </a:r>
            <a:endParaRPr lang="en-US" sz="2000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763000" cy="4267200"/>
          </a:xfrm>
        </p:spPr>
        <p:txBody>
          <a:bodyPr>
            <a:noAutofit/>
          </a:bodyPr>
          <a:lstStyle/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600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41606770"/>
              </p:ext>
            </p:extLst>
          </p:nvPr>
        </p:nvGraphicFramePr>
        <p:xfrm>
          <a:off x="990600" y="1676400"/>
          <a:ext cx="73914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551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კომიტეტი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754563"/>
          </a:xfrm>
        </p:spPr>
        <p:txBody>
          <a:bodyPr>
            <a:normAutofit fontScale="77500" lnSpcReduction="20000"/>
          </a:bodyPr>
          <a:lstStyle/>
          <a:p>
            <a:pPr algn="just"/>
            <a:endParaRPr lang="ka-GE" dirty="0" smtClean="0"/>
          </a:p>
          <a:p>
            <a:pPr algn="just"/>
            <a:r>
              <a:rPr lang="ka-GE" b="1" dirty="0" smtClean="0">
                <a:solidFill>
                  <a:srgbClr val="C00000"/>
                </a:solidFill>
              </a:rPr>
              <a:t>კომიტეტის შემადგენლობაში შედიან:</a:t>
            </a:r>
          </a:p>
          <a:p>
            <a:pPr lvl="1" algn="just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სამინისტროს/სააგენტოს/ნსდს თანამშრომლები;</a:t>
            </a:r>
          </a:p>
          <a:p>
            <a:pPr lvl="1" algn="just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დარგის ექსპერტები;</a:t>
            </a:r>
          </a:p>
          <a:p>
            <a:pPr lvl="1" algn="just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ატლანტა სდს წარმომადგენლები;</a:t>
            </a:r>
          </a:p>
          <a:p>
            <a:pPr lvl="1" algn="just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არასამთავრობო ორგანიზაციების წარმომადგენლები;</a:t>
            </a:r>
          </a:p>
          <a:p>
            <a:pPr lvl="1" algn="just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პაციენტთა თემის წარმომადგენლები;</a:t>
            </a:r>
          </a:p>
          <a:p>
            <a:pPr lvl="1" algn="just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ჟურნალისტები;</a:t>
            </a:r>
          </a:p>
          <a:p>
            <a:pPr lvl="1" algn="just"/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ka-GE" b="1" dirty="0" smtClean="0">
                <a:solidFill>
                  <a:srgbClr val="C00000"/>
                </a:solidFill>
              </a:rPr>
              <a:t>კომიტეტს ხელმძღვანელობს მინისტრის მოადგილე;</a:t>
            </a:r>
          </a:p>
          <a:p>
            <a:pPr algn="just"/>
            <a:endParaRPr lang="ka-G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ka-GE" b="1" dirty="0" smtClean="0">
                <a:solidFill>
                  <a:srgbClr val="C00000"/>
                </a:solidFill>
              </a:rPr>
              <a:t>კომიტეტი პაციენტთა ჩართვის კრიტერიუმების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გათვალისწინებით იღებს გადაწყვეტილებებს;</a:t>
            </a:r>
          </a:p>
          <a:p>
            <a:pPr algn="just"/>
            <a:endParaRPr lang="ka-G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კომისიის დადებითი გადაწყვეტილების შემთხვევაში პაციენტზე გაიცემა </a:t>
            </a:r>
            <a:r>
              <a:rPr lang="ka-GE" b="1" dirty="0" smtClean="0">
                <a:solidFill>
                  <a:srgbClr val="C00000"/>
                </a:solidFill>
              </a:rPr>
              <a:t>თანხმობის წერილი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და ფორმდება </a:t>
            </a:r>
            <a:r>
              <a:rPr lang="ka-GE" b="1" dirty="0" smtClean="0">
                <a:solidFill>
                  <a:srgbClr val="C00000"/>
                </a:solidFill>
              </a:rPr>
              <a:t>ხელშეკრულება/ინფორმირებული თანხმობა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პროგრამით განსაზღვრული მომსახურების  პირობებზე.</a:t>
            </a:r>
          </a:p>
          <a:p>
            <a:pPr marL="0" indent="0" algn="just">
              <a:buNone/>
            </a:pPr>
            <a:endParaRPr lang="ka-GE" dirty="0" smtClean="0"/>
          </a:p>
          <a:p>
            <a:pPr algn="just"/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341806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b="1" dirty="0" smtClean="0"/>
          </a:p>
          <a:p>
            <a:pPr marL="0" indent="0">
              <a:buNone/>
            </a:pPr>
            <a:endParaRPr lang="ka-GE" sz="1600" b="1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195557459"/>
              </p:ext>
            </p:extLst>
          </p:nvPr>
        </p:nvGraphicFramePr>
        <p:xfrm>
          <a:off x="609600" y="1397000"/>
          <a:ext cx="7696200" cy="447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3657600" y="304800"/>
            <a:ext cx="480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C ჰეპატიტის ელიმინაცია</a:t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პაციენტთა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 (II)</a:t>
            </a: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 რეგისტრაციის წესი (2)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7620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</TotalTime>
  <Words>327</Words>
  <Application>Microsoft Office PowerPoint</Application>
  <PresentationFormat>On-screen Show (4:3)</PresentationFormat>
  <Paragraphs>70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1_Office Theme</vt:lpstr>
      <vt:lpstr>C ჰეპატიტის ელიმინაციის სახელმწიფო გეგმის გადაუდებელი/პირველი ეტაპის ღონისძიებები  2015 წელი</vt:lpstr>
      <vt:lpstr>C ჰეპატიტის ელიმინაცია  პროგრამის მოსარგებლეები</vt:lpstr>
      <vt:lpstr>  პაციენტთა რეგისტრაციის წესი (1)</vt:lpstr>
      <vt:lpstr>C ჰეპატიტის ელიმინაცია  პაციენტთა  რეგისტრაციის წესი (2)</vt:lpstr>
      <vt:lpstr>C ჰეპატიტის ელიმინაცია  პაციენტთა რეგისტრაციის წესი (3)</vt:lpstr>
      <vt:lpstr>კომიტეტი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ტუბერკულოზოს კონტროლი საქართველოში</dc:title>
  <dc:creator>LS</dc:creator>
  <cp:lastModifiedBy>user</cp:lastModifiedBy>
  <cp:revision>284</cp:revision>
  <dcterms:created xsi:type="dcterms:W3CDTF">2013-02-19T17:30:52Z</dcterms:created>
  <dcterms:modified xsi:type="dcterms:W3CDTF">2015-03-26T04:29:55Z</dcterms:modified>
</cp:coreProperties>
</file>