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338" r:id="rId2"/>
    <p:sldId id="406" r:id="rId3"/>
    <p:sldId id="427" r:id="rId4"/>
    <p:sldId id="339" r:id="rId5"/>
    <p:sldId id="425" r:id="rId6"/>
    <p:sldId id="420" r:id="rId7"/>
    <p:sldId id="40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ina Darakhvelidze" initials="MD"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125E34"/>
    <a:srgbClr val="35554D"/>
    <a:srgbClr val="1D5B61"/>
    <a:srgbClr val="1B971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5027" autoAdjust="0"/>
  </p:normalViewPr>
  <p:slideViewPr>
    <p:cSldViewPr>
      <p:cViewPr>
        <p:scale>
          <a:sx n="82" d="100"/>
          <a:sy n="82" d="100"/>
        </p:scale>
        <p:origin x="-1818" y="-6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2352"/>
    </p:cViewPr>
  </p:sorterViewPr>
  <p:notesViewPr>
    <p:cSldViewPr>
      <p:cViewPr varScale="1">
        <p:scale>
          <a:sx n="67" d="100"/>
          <a:sy n="67" d="100"/>
        </p:scale>
        <p:origin x="-2796"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AAF93B-D4FD-4BA6-8B2E-A94FD18150FF}"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n-US"/>
        </a:p>
      </dgm:t>
    </dgm:pt>
    <dgm:pt modelId="{68F4EAF5-503E-4C21-A35F-6EE7CEEA8297}">
      <dgm:prSet phldrT="[Text]" custT="1"/>
      <dgm:spPr/>
      <dgm:t>
        <a:bodyPr/>
        <a:lstStyle/>
        <a:p>
          <a:r>
            <a:rPr lang="en-US" sz="1800" b="1" dirty="0" smtClean="0"/>
            <a:t>HCV positive patients who know their status and are already diagnosed (considering </a:t>
          </a:r>
          <a:r>
            <a:rPr lang="en-US" sz="1800" b="1" dirty="0" smtClean="0"/>
            <a:t>dates)</a:t>
          </a:r>
          <a:endParaRPr lang="en-US" sz="1800" dirty="0"/>
        </a:p>
      </dgm:t>
    </dgm:pt>
    <dgm:pt modelId="{387650B2-E024-454A-9622-A48B5CBF6794}" type="parTrans" cxnId="{BA5FFDB5-404F-4F67-B0F5-C1A196D43463}">
      <dgm:prSet/>
      <dgm:spPr/>
      <dgm:t>
        <a:bodyPr/>
        <a:lstStyle/>
        <a:p>
          <a:endParaRPr lang="en-US"/>
        </a:p>
      </dgm:t>
    </dgm:pt>
    <dgm:pt modelId="{321B27BC-D5B4-4296-8AB6-ED7177459A6C}" type="sibTrans" cxnId="{BA5FFDB5-404F-4F67-B0F5-C1A196D43463}">
      <dgm:prSet/>
      <dgm:spPr/>
      <dgm:t>
        <a:bodyPr/>
        <a:lstStyle/>
        <a:p>
          <a:endParaRPr lang="en-US"/>
        </a:p>
      </dgm:t>
    </dgm:pt>
    <dgm:pt modelId="{37D9967D-92FF-46EE-9EC3-D12F2C3EF606}">
      <dgm:prSet phldrT="[Text]" custT="1"/>
      <dgm:spPr/>
      <dgm:t>
        <a:bodyPr/>
        <a:lstStyle/>
        <a:p>
          <a:r>
            <a:rPr lang="en-US" sz="1800" b="1" dirty="0" smtClean="0">
              <a:solidFill>
                <a:schemeClr val="accent5">
                  <a:lumMod val="50000"/>
                </a:schemeClr>
              </a:solidFill>
            </a:rPr>
            <a:t>Registers </a:t>
          </a:r>
          <a:r>
            <a:rPr lang="en-US" sz="1800" b="1" dirty="0" smtClean="0">
              <a:solidFill>
                <a:schemeClr val="accent5">
                  <a:lumMod val="50000"/>
                </a:schemeClr>
              </a:solidFill>
            </a:rPr>
            <a:t>In Social Agency </a:t>
          </a:r>
          <a:endParaRPr lang="en-US" sz="1800" dirty="0">
            <a:solidFill>
              <a:schemeClr val="accent5">
                <a:lumMod val="50000"/>
              </a:schemeClr>
            </a:solidFill>
          </a:endParaRPr>
        </a:p>
      </dgm:t>
    </dgm:pt>
    <dgm:pt modelId="{D091838B-AA47-4769-B9C7-098B14B34294}" type="parTrans" cxnId="{21EF603C-BF22-488D-92CE-F08E1FB1D8F4}">
      <dgm:prSet/>
      <dgm:spPr/>
      <dgm:t>
        <a:bodyPr/>
        <a:lstStyle/>
        <a:p>
          <a:endParaRPr lang="en-US" sz="1800"/>
        </a:p>
      </dgm:t>
    </dgm:pt>
    <dgm:pt modelId="{D1BDDF6B-4B3F-49B7-9F7A-A0109EA57D82}" type="sibTrans" cxnId="{21EF603C-BF22-488D-92CE-F08E1FB1D8F4}">
      <dgm:prSet/>
      <dgm:spPr/>
      <dgm:t>
        <a:bodyPr/>
        <a:lstStyle/>
        <a:p>
          <a:endParaRPr lang="en-US"/>
        </a:p>
      </dgm:t>
    </dgm:pt>
    <dgm:pt modelId="{A514069C-A501-4CDE-9530-EDCD63EF2543}">
      <dgm:prSet phldrT="[Text]" custT="1"/>
      <dgm:spPr/>
      <dgm:t>
        <a:bodyPr/>
        <a:lstStyle/>
        <a:p>
          <a:r>
            <a:rPr lang="en-US" sz="1800" b="1" dirty="0" smtClean="0"/>
            <a:t>HCV patients which aren’t tested or are not fully tested</a:t>
          </a:r>
          <a:endParaRPr lang="en-US" sz="1800" dirty="0"/>
        </a:p>
      </dgm:t>
    </dgm:pt>
    <dgm:pt modelId="{58A0863C-6795-4F03-A74C-082903E6DF50}" type="parTrans" cxnId="{A6F29C27-7D7A-4052-93D5-358CCB90FB18}">
      <dgm:prSet/>
      <dgm:spPr/>
      <dgm:t>
        <a:bodyPr/>
        <a:lstStyle/>
        <a:p>
          <a:endParaRPr lang="en-US"/>
        </a:p>
      </dgm:t>
    </dgm:pt>
    <dgm:pt modelId="{0EA90348-103A-4EBC-BE80-1885C4BB82DE}" type="sibTrans" cxnId="{A6F29C27-7D7A-4052-93D5-358CCB90FB18}">
      <dgm:prSet/>
      <dgm:spPr/>
      <dgm:t>
        <a:bodyPr/>
        <a:lstStyle/>
        <a:p>
          <a:endParaRPr lang="en-US"/>
        </a:p>
      </dgm:t>
    </dgm:pt>
    <dgm:pt modelId="{7921E12F-53DC-44AA-B662-61E55296C3D6}">
      <dgm:prSet phldrT="[Text]" custT="1"/>
      <dgm:spPr/>
      <dgm:t>
        <a:bodyPr/>
        <a:lstStyle/>
        <a:p>
          <a:r>
            <a:rPr lang="en-US" sz="1800" b="1" dirty="0" smtClean="0">
              <a:solidFill>
                <a:schemeClr val="accent5">
                  <a:lumMod val="50000"/>
                </a:schemeClr>
              </a:solidFill>
            </a:rPr>
            <a:t>Applies  to service providers </a:t>
          </a:r>
          <a:r>
            <a:rPr lang="en-US" sz="1800" b="1" dirty="0" smtClean="0">
              <a:solidFill>
                <a:schemeClr val="accent5">
                  <a:lumMod val="50000"/>
                </a:schemeClr>
              </a:solidFill>
            </a:rPr>
            <a:t>for diagnostics</a:t>
          </a:r>
          <a:endParaRPr lang="en-US" sz="1800" dirty="0">
            <a:solidFill>
              <a:schemeClr val="accent5">
                <a:lumMod val="50000"/>
              </a:schemeClr>
            </a:solidFill>
          </a:endParaRPr>
        </a:p>
      </dgm:t>
    </dgm:pt>
    <dgm:pt modelId="{D2DBD594-BE9F-4DC1-BFD6-39D25FD61124}" type="parTrans" cxnId="{9CB979AD-6A32-4AC9-B4E9-524244638A0F}">
      <dgm:prSet/>
      <dgm:spPr/>
      <dgm:t>
        <a:bodyPr/>
        <a:lstStyle/>
        <a:p>
          <a:endParaRPr lang="en-US" sz="1800"/>
        </a:p>
      </dgm:t>
    </dgm:pt>
    <dgm:pt modelId="{AEE649B2-D03D-4837-B097-3A90AB2ED121}" type="sibTrans" cxnId="{9CB979AD-6A32-4AC9-B4E9-524244638A0F}">
      <dgm:prSet/>
      <dgm:spPr/>
      <dgm:t>
        <a:bodyPr/>
        <a:lstStyle/>
        <a:p>
          <a:endParaRPr lang="en-US"/>
        </a:p>
      </dgm:t>
    </dgm:pt>
    <dgm:pt modelId="{F43E921D-717E-4A1B-91A1-0EA327B8E0D9}" type="pres">
      <dgm:prSet presAssocID="{0EAAF93B-D4FD-4BA6-8B2E-A94FD18150FF}" presName="Name0" presStyleCnt="0">
        <dgm:presLayoutVars>
          <dgm:dir/>
          <dgm:animLvl val="lvl"/>
          <dgm:resizeHandles val="exact"/>
        </dgm:presLayoutVars>
      </dgm:prSet>
      <dgm:spPr/>
      <dgm:t>
        <a:bodyPr/>
        <a:lstStyle/>
        <a:p>
          <a:endParaRPr lang="ru-RU"/>
        </a:p>
      </dgm:t>
    </dgm:pt>
    <dgm:pt modelId="{542F0837-CB19-479C-BEE1-EDF2FB009A9A}" type="pres">
      <dgm:prSet presAssocID="{68F4EAF5-503E-4C21-A35F-6EE7CEEA8297}" presName="vertFlow" presStyleCnt="0"/>
      <dgm:spPr/>
    </dgm:pt>
    <dgm:pt modelId="{CF088F11-499E-4818-A870-3E4BAE78F626}" type="pres">
      <dgm:prSet presAssocID="{68F4EAF5-503E-4C21-A35F-6EE7CEEA8297}" presName="header" presStyleLbl="node1" presStyleIdx="0" presStyleCnt="2"/>
      <dgm:spPr/>
      <dgm:t>
        <a:bodyPr/>
        <a:lstStyle/>
        <a:p>
          <a:endParaRPr lang="en-US"/>
        </a:p>
      </dgm:t>
    </dgm:pt>
    <dgm:pt modelId="{27D257AC-6698-4240-A3AD-C524978A0CF4}" type="pres">
      <dgm:prSet presAssocID="{D091838B-AA47-4769-B9C7-098B14B34294}" presName="parTrans" presStyleLbl="sibTrans2D1" presStyleIdx="0" presStyleCnt="2"/>
      <dgm:spPr/>
      <dgm:t>
        <a:bodyPr/>
        <a:lstStyle/>
        <a:p>
          <a:endParaRPr lang="ru-RU"/>
        </a:p>
      </dgm:t>
    </dgm:pt>
    <dgm:pt modelId="{6889A8A1-906A-4FBA-8FF6-64E993A9EC49}" type="pres">
      <dgm:prSet presAssocID="{37D9967D-92FF-46EE-9EC3-D12F2C3EF606}" presName="child" presStyleLbl="alignAccFollowNode1" presStyleIdx="0" presStyleCnt="2">
        <dgm:presLayoutVars>
          <dgm:chMax val="0"/>
          <dgm:bulletEnabled val="1"/>
        </dgm:presLayoutVars>
      </dgm:prSet>
      <dgm:spPr/>
      <dgm:t>
        <a:bodyPr/>
        <a:lstStyle/>
        <a:p>
          <a:endParaRPr lang="en-US"/>
        </a:p>
      </dgm:t>
    </dgm:pt>
    <dgm:pt modelId="{DD7CBF8A-C19F-4539-A9E8-A83801F51926}" type="pres">
      <dgm:prSet presAssocID="{68F4EAF5-503E-4C21-A35F-6EE7CEEA8297}" presName="hSp" presStyleCnt="0"/>
      <dgm:spPr/>
    </dgm:pt>
    <dgm:pt modelId="{134DA3ED-22BF-486A-B9F0-E324EE47FAAD}" type="pres">
      <dgm:prSet presAssocID="{A514069C-A501-4CDE-9530-EDCD63EF2543}" presName="vertFlow" presStyleCnt="0"/>
      <dgm:spPr/>
    </dgm:pt>
    <dgm:pt modelId="{4527486F-A5F7-4B66-A36A-2ADE541E5C52}" type="pres">
      <dgm:prSet presAssocID="{A514069C-A501-4CDE-9530-EDCD63EF2543}" presName="header" presStyleLbl="node1" presStyleIdx="1" presStyleCnt="2"/>
      <dgm:spPr/>
      <dgm:t>
        <a:bodyPr/>
        <a:lstStyle/>
        <a:p>
          <a:endParaRPr lang="en-US"/>
        </a:p>
      </dgm:t>
    </dgm:pt>
    <dgm:pt modelId="{DF29011E-07E0-4C06-89CE-6D42FF3BA9DB}" type="pres">
      <dgm:prSet presAssocID="{D2DBD594-BE9F-4DC1-BFD6-39D25FD61124}" presName="parTrans" presStyleLbl="sibTrans2D1" presStyleIdx="1" presStyleCnt="2"/>
      <dgm:spPr/>
      <dgm:t>
        <a:bodyPr/>
        <a:lstStyle/>
        <a:p>
          <a:endParaRPr lang="ru-RU"/>
        </a:p>
      </dgm:t>
    </dgm:pt>
    <dgm:pt modelId="{8BAD521C-87F7-47C0-A319-590E3DFCCDBF}" type="pres">
      <dgm:prSet presAssocID="{7921E12F-53DC-44AA-B662-61E55296C3D6}" presName="child" presStyleLbl="alignAccFollowNode1" presStyleIdx="1" presStyleCnt="2">
        <dgm:presLayoutVars>
          <dgm:chMax val="0"/>
          <dgm:bulletEnabled val="1"/>
        </dgm:presLayoutVars>
      </dgm:prSet>
      <dgm:spPr/>
      <dgm:t>
        <a:bodyPr/>
        <a:lstStyle/>
        <a:p>
          <a:endParaRPr lang="en-US"/>
        </a:p>
      </dgm:t>
    </dgm:pt>
  </dgm:ptLst>
  <dgm:cxnLst>
    <dgm:cxn modelId="{03BFEE9D-B5F5-45ED-A6E1-7575137AE035}" type="presOf" srcId="{37D9967D-92FF-46EE-9EC3-D12F2C3EF606}" destId="{6889A8A1-906A-4FBA-8FF6-64E993A9EC49}" srcOrd="0" destOrd="0" presId="urn:microsoft.com/office/officeart/2005/8/layout/lProcess1"/>
    <dgm:cxn modelId="{BA5FFDB5-404F-4F67-B0F5-C1A196D43463}" srcId="{0EAAF93B-D4FD-4BA6-8B2E-A94FD18150FF}" destId="{68F4EAF5-503E-4C21-A35F-6EE7CEEA8297}" srcOrd="0" destOrd="0" parTransId="{387650B2-E024-454A-9622-A48B5CBF6794}" sibTransId="{321B27BC-D5B4-4296-8AB6-ED7177459A6C}"/>
    <dgm:cxn modelId="{21EF603C-BF22-488D-92CE-F08E1FB1D8F4}" srcId="{68F4EAF5-503E-4C21-A35F-6EE7CEEA8297}" destId="{37D9967D-92FF-46EE-9EC3-D12F2C3EF606}" srcOrd="0" destOrd="0" parTransId="{D091838B-AA47-4769-B9C7-098B14B34294}" sibTransId="{D1BDDF6B-4B3F-49B7-9F7A-A0109EA57D82}"/>
    <dgm:cxn modelId="{56B3FF49-C811-437F-A53E-4C3C06755802}" type="presOf" srcId="{7921E12F-53DC-44AA-B662-61E55296C3D6}" destId="{8BAD521C-87F7-47C0-A319-590E3DFCCDBF}" srcOrd="0" destOrd="0" presId="urn:microsoft.com/office/officeart/2005/8/layout/lProcess1"/>
    <dgm:cxn modelId="{E458B1EE-E8E2-44D8-A941-63D5BD541D1F}" type="presOf" srcId="{0EAAF93B-D4FD-4BA6-8B2E-A94FD18150FF}" destId="{F43E921D-717E-4A1B-91A1-0EA327B8E0D9}" srcOrd="0" destOrd="0" presId="urn:microsoft.com/office/officeart/2005/8/layout/lProcess1"/>
    <dgm:cxn modelId="{47B586E4-807A-4EF8-9B2E-2896D1D60CD8}" type="presOf" srcId="{D091838B-AA47-4769-B9C7-098B14B34294}" destId="{27D257AC-6698-4240-A3AD-C524978A0CF4}" srcOrd="0" destOrd="0" presId="urn:microsoft.com/office/officeart/2005/8/layout/lProcess1"/>
    <dgm:cxn modelId="{FC34E694-B1CD-4CBF-B09B-75FBB8231959}" type="presOf" srcId="{68F4EAF5-503E-4C21-A35F-6EE7CEEA8297}" destId="{CF088F11-499E-4818-A870-3E4BAE78F626}" srcOrd="0" destOrd="0" presId="urn:microsoft.com/office/officeart/2005/8/layout/lProcess1"/>
    <dgm:cxn modelId="{A6F29C27-7D7A-4052-93D5-358CCB90FB18}" srcId="{0EAAF93B-D4FD-4BA6-8B2E-A94FD18150FF}" destId="{A514069C-A501-4CDE-9530-EDCD63EF2543}" srcOrd="1" destOrd="0" parTransId="{58A0863C-6795-4F03-A74C-082903E6DF50}" sibTransId="{0EA90348-103A-4EBC-BE80-1885C4BB82DE}"/>
    <dgm:cxn modelId="{5516A6B1-542E-4B62-A1F5-01CAC01F60E8}" type="presOf" srcId="{D2DBD594-BE9F-4DC1-BFD6-39D25FD61124}" destId="{DF29011E-07E0-4C06-89CE-6D42FF3BA9DB}" srcOrd="0" destOrd="0" presId="urn:microsoft.com/office/officeart/2005/8/layout/lProcess1"/>
    <dgm:cxn modelId="{9CB979AD-6A32-4AC9-B4E9-524244638A0F}" srcId="{A514069C-A501-4CDE-9530-EDCD63EF2543}" destId="{7921E12F-53DC-44AA-B662-61E55296C3D6}" srcOrd="0" destOrd="0" parTransId="{D2DBD594-BE9F-4DC1-BFD6-39D25FD61124}" sibTransId="{AEE649B2-D03D-4837-B097-3A90AB2ED121}"/>
    <dgm:cxn modelId="{585B1352-CC06-4A80-AE6C-F9D969B6F4EE}" type="presOf" srcId="{A514069C-A501-4CDE-9530-EDCD63EF2543}" destId="{4527486F-A5F7-4B66-A36A-2ADE541E5C52}" srcOrd="0" destOrd="0" presId="urn:microsoft.com/office/officeart/2005/8/layout/lProcess1"/>
    <dgm:cxn modelId="{E8EE04A0-9D05-46D1-9BE3-8F43D2C23756}" type="presParOf" srcId="{F43E921D-717E-4A1B-91A1-0EA327B8E0D9}" destId="{542F0837-CB19-479C-BEE1-EDF2FB009A9A}" srcOrd="0" destOrd="0" presId="urn:microsoft.com/office/officeart/2005/8/layout/lProcess1"/>
    <dgm:cxn modelId="{6AC8A857-9AA6-44D0-9370-B454493F30B7}" type="presParOf" srcId="{542F0837-CB19-479C-BEE1-EDF2FB009A9A}" destId="{CF088F11-499E-4818-A870-3E4BAE78F626}" srcOrd="0" destOrd="0" presId="urn:microsoft.com/office/officeart/2005/8/layout/lProcess1"/>
    <dgm:cxn modelId="{EC568DA9-3C80-43D1-BAB0-81ECA3885E72}" type="presParOf" srcId="{542F0837-CB19-479C-BEE1-EDF2FB009A9A}" destId="{27D257AC-6698-4240-A3AD-C524978A0CF4}" srcOrd="1" destOrd="0" presId="urn:microsoft.com/office/officeart/2005/8/layout/lProcess1"/>
    <dgm:cxn modelId="{71C7F1DF-2E18-4583-9058-CCD38CAB07AF}" type="presParOf" srcId="{542F0837-CB19-479C-BEE1-EDF2FB009A9A}" destId="{6889A8A1-906A-4FBA-8FF6-64E993A9EC49}" srcOrd="2" destOrd="0" presId="urn:microsoft.com/office/officeart/2005/8/layout/lProcess1"/>
    <dgm:cxn modelId="{D46E10A7-BD7B-4B73-9F11-BD4E6B90F0CC}" type="presParOf" srcId="{F43E921D-717E-4A1B-91A1-0EA327B8E0D9}" destId="{DD7CBF8A-C19F-4539-A9E8-A83801F51926}" srcOrd="1" destOrd="0" presId="urn:microsoft.com/office/officeart/2005/8/layout/lProcess1"/>
    <dgm:cxn modelId="{CBF543EA-14C9-4CFB-90D1-7CCB23AF12CA}" type="presParOf" srcId="{F43E921D-717E-4A1B-91A1-0EA327B8E0D9}" destId="{134DA3ED-22BF-486A-B9F0-E324EE47FAAD}" srcOrd="2" destOrd="0" presId="urn:microsoft.com/office/officeart/2005/8/layout/lProcess1"/>
    <dgm:cxn modelId="{CAEAE377-9463-4BDC-A638-0A7E0A7A240C}" type="presParOf" srcId="{134DA3ED-22BF-486A-B9F0-E324EE47FAAD}" destId="{4527486F-A5F7-4B66-A36A-2ADE541E5C52}" srcOrd="0" destOrd="0" presId="urn:microsoft.com/office/officeart/2005/8/layout/lProcess1"/>
    <dgm:cxn modelId="{95F7B648-7493-43CA-AFFE-C7A43B9CF8AE}" type="presParOf" srcId="{134DA3ED-22BF-486A-B9F0-E324EE47FAAD}" destId="{DF29011E-07E0-4C06-89CE-6D42FF3BA9DB}" srcOrd="1" destOrd="0" presId="urn:microsoft.com/office/officeart/2005/8/layout/lProcess1"/>
    <dgm:cxn modelId="{F3EE76A1-7DA2-472E-B9B0-2BC93990851F}" type="presParOf" srcId="{134DA3ED-22BF-486A-B9F0-E324EE47FAAD}" destId="{8BAD521C-87F7-47C0-A319-590E3DFCCDBF}" srcOrd="2" destOrd="0" presId="urn:microsoft.com/office/officeart/2005/8/layout/l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C303541-7DA4-4311-98A8-73CC2B8053AF}" type="doc">
      <dgm:prSet loTypeId="urn:microsoft.com/office/officeart/2005/8/layout/process3" loCatId="process" qsTypeId="urn:microsoft.com/office/officeart/2005/8/quickstyle/3d1" qsCatId="3D" csTypeId="urn:microsoft.com/office/officeart/2005/8/colors/accent1_2" csCatId="accent1" phldr="1"/>
      <dgm:spPr/>
      <dgm:t>
        <a:bodyPr/>
        <a:lstStyle/>
        <a:p>
          <a:endParaRPr lang="en-US"/>
        </a:p>
      </dgm:t>
    </dgm:pt>
    <dgm:pt modelId="{709F1DCF-6875-4F5A-BDF2-C8F223284AA3}">
      <dgm:prSet phldrT="[Text]" custT="1"/>
      <dgm:spPr/>
      <dgm:t>
        <a:bodyPr/>
        <a:lstStyle/>
        <a:p>
          <a:r>
            <a:rPr lang="en-US" sz="1800" dirty="0" smtClean="0"/>
            <a:t>Patient/ Legal representative</a:t>
          </a:r>
          <a:endParaRPr lang="en-US" sz="1800" dirty="0"/>
        </a:p>
      </dgm:t>
    </dgm:pt>
    <dgm:pt modelId="{BB3DFF76-FC6C-416C-A69D-304F7D6BCD7C}" type="parTrans" cxnId="{927D3C2B-BB6C-4BDB-85FC-09BF5EE30450}">
      <dgm:prSet/>
      <dgm:spPr/>
      <dgm:t>
        <a:bodyPr/>
        <a:lstStyle/>
        <a:p>
          <a:endParaRPr lang="en-US"/>
        </a:p>
      </dgm:t>
    </dgm:pt>
    <dgm:pt modelId="{BB07330D-B421-41FF-B325-113F2BA5013E}" type="sibTrans" cxnId="{927D3C2B-BB6C-4BDB-85FC-09BF5EE30450}">
      <dgm:prSet/>
      <dgm:spPr/>
      <dgm:t>
        <a:bodyPr/>
        <a:lstStyle/>
        <a:p>
          <a:endParaRPr lang="en-US"/>
        </a:p>
      </dgm:t>
    </dgm:pt>
    <dgm:pt modelId="{02EA878A-B9BD-4432-B486-F17483922597}">
      <dgm:prSet phldrT="[Text]" custT="1"/>
      <dgm:spPr>
        <a:ln>
          <a:solidFill>
            <a:schemeClr val="tx2">
              <a:lumMod val="75000"/>
            </a:schemeClr>
          </a:solidFill>
        </a:ln>
      </dgm:spPr>
      <dgm:t>
        <a:bodyPr/>
        <a:lstStyle/>
        <a:p>
          <a:r>
            <a:rPr lang="en-US" sz="1400" dirty="0" smtClean="0"/>
            <a:t>Form </a:t>
          </a:r>
          <a:r>
            <a:rPr lang="ka-GE" sz="1400" dirty="0" smtClean="0"/>
            <a:t>NIV-100/</a:t>
          </a:r>
          <a:r>
            <a:rPr lang="en-US" sz="1400" dirty="0" smtClean="0"/>
            <a:t>a</a:t>
          </a:r>
          <a:endParaRPr lang="en-US" sz="1400" dirty="0"/>
        </a:p>
      </dgm:t>
    </dgm:pt>
    <dgm:pt modelId="{50BDF7AA-16ED-4E28-BD26-1EE2F68DE996}" type="parTrans" cxnId="{8A179588-18F7-4008-B8B6-F69E940A7036}">
      <dgm:prSet/>
      <dgm:spPr/>
      <dgm:t>
        <a:bodyPr/>
        <a:lstStyle/>
        <a:p>
          <a:endParaRPr lang="en-US"/>
        </a:p>
      </dgm:t>
    </dgm:pt>
    <dgm:pt modelId="{A654989E-07F7-4A1C-B1A7-81EB5D1485FD}" type="sibTrans" cxnId="{8A179588-18F7-4008-B8B6-F69E940A7036}">
      <dgm:prSet/>
      <dgm:spPr/>
      <dgm:t>
        <a:bodyPr/>
        <a:lstStyle/>
        <a:p>
          <a:endParaRPr lang="en-US"/>
        </a:p>
      </dgm:t>
    </dgm:pt>
    <dgm:pt modelId="{DF9FF318-BCDD-4BC6-87DB-5200A3B63854}">
      <dgm:prSet phldrT="[Text]" custT="1"/>
      <dgm:spPr/>
      <dgm:t>
        <a:bodyPr/>
        <a:lstStyle/>
        <a:p>
          <a:r>
            <a:rPr lang="en-US" sz="1600" dirty="0" smtClean="0"/>
            <a:t>Social Agency</a:t>
          </a:r>
          <a:endParaRPr lang="en-US" sz="500" dirty="0"/>
        </a:p>
      </dgm:t>
    </dgm:pt>
    <dgm:pt modelId="{4CDA0010-1E31-4641-AC02-4D2D5C854191}" type="parTrans" cxnId="{2BF53367-B233-4DA1-B75F-587D7135FFDE}">
      <dgm:prSet/>
      <dgm:spPr/>
      <dgm:t>
        <a:bodyPr/>
        <a:lstStyle/>
        <a:p>
          <a:endParaRPr lang="en-US"/>
        </a:p>
      </dgm:t>
    </dgm:pt>
    <dgm:pt modelId="{BF806E52-B55C-47F8-9379-2DEBFFCC31FD}" type="sibTrans" cxnId="{2BF53367-B233-4DA1-B75F-587D7135FFDE}">
      <dgm:prSet/>
      <dgm:spPr/>
      <dgm:t>
        <a:bodyPr/>
        <a:lstStyle/>
        <a:p>
          <a:endParaRPr lang="en-US"/>
        </a:p>
      </dgm:t>
    </dgm:pt>
    <dgm:pt modelId="{99C55DCF-6655-4A9F-A030-DC69C5779A3E}">
      <dgm:prSet phldrT="[Text]" custT="1"/>
      <dgm:spPr/>
      <dgm:t>
        <a:bodyPr/>
        <a:lstStyle/>
        <a:p>
          <a:r>
            <a:rPr lang="en-US" sz="1400" dirty="0" smtClean="0"/>
            <a:t>Register in electronic database</a:t>
          </a:r>
          <a:endParaRPr lang="en-US" sz="1400" dirty="0"/>
        </a:p>
      </dgm:t>
    </dgm:pt>
    <dgm:pt modelId="{19838F3D-2A55-4A40-99B0-FE66B12621CD}" type="parTrans" cxnId="{388A772C-7B78-4832-9705-1D9C13F0B360}">
      <dgm:prSet/>
      <dgm:spPr/>
      <dgm:t>
        <a:bodyPr/>
        <a:lstStyle/>
        <a:p>
          <a:endParaRPr lang="en-US"/>
        </a:p>
      </dgm:t>
    </dgm:pt>
    <dgm:pt modelId="{E277EABC-6704-4917-87F9-1AF74598481B}" type="sibTrans" cxnId="{388A772C-7B78-4832-9705-1D9C13F0B360}">
      <dgm:prSet/>
      <dgm:spPr/>
      <dgm:t>
        <a:bodyPr/>
        <a:lstStyle/>
        <a:p>
          <a:endParaRPr lang="en-US"/>
        </a:p>
      </dgm:t>
    </dgm:pt>
    <dgm:pt modelId="{CE5157C6-964D-41B7-9E16-D77000ED1117}">
      <dgm:prSet phldrT="[Text]" custT="1"/>
      <dgm:spPr/>
      <dgm:t>
        <a:bodyPr/>
        <a:lstStyle/>
        <a:p>
          <a:r>
            <a:rPr lang="en-US" sz="1400" dirty="0" smtClean="0"/>
            <a:t>Electronic database</a:t>
          </a:r>
          <a:endParaRPr lang="en-US" sz="1400" dirty="0"/>
        </a:p>
      </dgm:t>
    </dgm:pt>
    <dgm:pt modelId="{02B7B9B8-D380-4F35-B5C3-DDAF07DD0303}" type="parTrans" cxnId="{E597F720-8798-4BA9-BC48-18249F969E9B}">
      <dgm:prSet/>
      <dgm:spPr/>
      <dgm:t>
        <a:bodyPr/>
        <a:lstStyle/>
        <a:p>
          <a:endParaRPr lang="en-US"/>
        </a:p>
      </dgm:t>
    </dgm:pt>
    <dgm:pt modelId="{101B2F02-5702-47AB-B167-30A3FBCC0C53}" type="sibTrans" cxnId="{E597F720-8798-4BA9-BC48-18249F969E9B}">
      <dgm:prSet/>
      <dgm:spPr/>
      <dgm:t>
        <a:bodyPr/>
        <a:lstStyle/>
        <a:p>
          <a:endParaRPr lang="en-US"/>
        </a:p>
      </dgm:t>
    </dgm:pt>
    <dgm:pt modelId="{03CDB677-30F9-4F75-B232-A701CF37B571}">
      <dgm:prSet phldrT="[Text]" custT="1"/>
      <dgm:spPr/>
      <dgm:t>
        <a:bodyPr/>
        <a:lstStyle/>
        <a:p>
          <a:r>
            <a:rPr lang="en-US" sz="1400" dirty="0" smtClean="0"/>
            <a:t>ID number</a:t>
          </a:r>
          <a:endParaRPr lang="en-US" sz="1400" dirty="0"/>
        </a:p>
      </dgm:t>
    </dgm:pt>
    <dgm:pt modelId="{998D8880-BBF1-4209-A547-815EC1151B3D}" type="parTrans" cxnId="{0EDAAEBE-6A4C-48DF-9101-F1566E83B65D}">
      <dgm:prSet/>
      <dgm:spPr/>
      <dgm:t>
        <a:bodyPr/>
        <a:lstStyle/>
        <a:p>
          <a:endParaRPr lang="en-US"/>
        </a:p>
      </dgm:t>
    </dgm:pt>
    <dgm:pt modelId="{29AB686A-1347-47DF-A96C-A7F30960A47E}" type="sibTrans" cxnId="{0EDAAEBE-6A4C-48DF-9101-F1566E83B65D}">
      <dgm:prSet/>
      <dgm:spPr/>
      <dgm:t>
        <a:bodyPr/>
        <a:lstStyle/>
        <a:p>
          <a:endParaRPr lang="en-US"/>
        </a:p>
      </dgm:t>
    </dgm:pt>
    <dgm:pt modelId="{27CCDAEF-3FAB-4E0F-8577-1C5048736520}">
      <dgm:prSet phldrT="[Text]" custT="1"/>
      <dgm:spPr>
        <a:ln>
          <a:solidFill>
            <a:schemeClr val="tx2">
              <a:lumMod val="75000"/>
            </a:schemeClr>
          </a:solidFill>
        </a:ln>
      </dgm:spPr>
      <dgm:t>
        <a:bodyPr/>
        <a:lstStyle/>
        <a:p>
          <a:r>
            <a:rPr lang="en-US" sz="1400" dirty="0" smtClean="0"/>
            <a:t>Lab test result</a:t>
          </a:r>
          <a:endParaRPr lang="en-US" sz="1400" dirty="0"/>
        </a:p>
      </dgm:t>
    </dgm:pt>
    <dgm:pt modelId="{EAD7C4ED-7D1D-4E34-97E5-3F5A7C982449}" type="parTrans" cxnId="{D9677E83-C71A-496D-9617-20722BD23438}">
      <dgm:prSet/>
      <dgm:spPr/>
      <dgm:t>
        <a:bodyPr/>
        <a:lstStyle/>
        <a:p>
          <a:endParaRPr lang="en-US"/>
        </a:p>
      </dgm:t>
    </dgm:pt>
    <dgm:pt modelId="{1A1110EE-8C6C-435B-ADD2-B70FC58243C9}" type="sibTrans" cxnId="{D9677E83-C71A-496D-9617-20722BD23438}">
      <dgm:prSet/>
      <dgm:spPr/>
      <dgm:t>
        <a:bodyPr/>
        <a:lstStyle/>
        <a:p>
          <a:endParaRPr lang="en-US"/>
        </a:p>
      </dgm:t>
    </dgm:pt>
    <dgm:pt modelId="{5339506C-BBE6-488F-BE9E-F98445E43205}">
      <dgm:prSet phldrT="[Text]" custT="1"/>
      <dgm:spPr>
        <a:ln>
          <a:solidFill>
            <a:schemeClr val="tx2">
              <a:lumMod val="75000"/>
            </a:schemeClr>
          </a:solidFill>
        </a:ln>
      </dgm:spPr>
      <dgm:t>
        <a:bodyPr/>
        <a:lstStyle/>
        <a:p>
          <a:r>
            <a:rPr lang="en-US" sz="1400" dirty="0" smtClean="0"/>
            <a:t>Copy of ID card</a:t>
          </a:r>
          <a:endParaRPr lang="en-US" sz="1400" dirty="0"/>
        </a:p>
      </dgm:t>
    </dgm:pt>
    <dgm:pt modelId="{8362F48A-E82B-49AB-8365-662B956BAE20}" type="parTrans" cxnId="{013B9B12-CD7B-48B1-853A-5A848568DAF8}">
      <dgm:prSet/>
      <dgm:spPr/>
      <dgm:t>
        <a:bodyPr/>
        <a:lstStyle/>
        <a:p>
          <a:endParaRPr lang="en-US"/>
        </a:p>
      </dgm:t>
    </dgm:pt>
    <dgm:pt modelId="{BF7C92D4-5102-4CFC-BEBD-0733E87346A9}" type="sibTrans" cxnId="{013B9B12-CD7B-48B1-853A-5A848568DAF8}">
      <dgm:prSet/>
      <dgm:spPr/>
      <dgm:t>
        <a:bodyPr/>
        <a:lstStyle/>
        <a:p>
          <a:endParaRPr lang="en-US"/>
        </a:p>
      </dgm:t>
    </dgm:pt>
    <dgm:pt modelId="{63BFDD2C-8B66-4075-B6E6-C2EF7496255F}">
      <dgm:prSet phldrT="[Text]" custT="1"/>
      <dgm:spPr>
        <a:ln>
          <a:solidFill>
            <a:schemeClr val="tx2">
              <a:lumMod val="75000"/>
            </a:schemeClr>
          </a:solidFill>
        </a:ln>
      </dgm:spPr>
      <dgm:t>
        <a:bodyPr/>
        <a:lstStyle/>
        <a:p>
          <a:r>
            <a:rPr lang="en-US" sz="1400" dirty="0" smtClean="0"/>
            <a:t>Special application form</a:t>
          </a:r>
          <a:endParaRPr lang="en-US" sz="1400" dirty="0"/>
        </a:p>
      </dgm:t>
    </dgm:pt>
    <dgm:pt modelId="{CB9D4DAF-94B5-4CC4-9C1A-B5FFEEF7E447}" type="parTrans" cxnId="{8B010CDE-88CD-4BD6-8025-FD819046FEBC}">
      <dgm:prSet/>
      <dgm:spPr/>
      <dgm:t>
        <a:bodyPr/>
        <a:lstStyle/>
        <a:p>
          <a:endParaRPr lang="en-US"/>
        </a:p>
      </dgm:t>
    </dgm:pt>
    <dgm:pt modelId="{C61B4E49-A876-4808-9953-6AEE747721EA}" type="sibTrans" cxnId="{8B010CDE-88CD-4BD6-8025-FD819046FEBC}">
      <dgm:prSet/>
      <dgm:spPr/>
      <dgm:t>
        <a:bodyPr/>
        <a:lstStyle/>
        <a:p>
          <a:endParaRPr lang="en-US"/>
        </a:p>
      </dgm:t>
    </dgm:pt>
    <dgm:pt modelId="{E7DEC90B-CBBD-4081-A5A8-3B90640043A8}">
      <dgm:prSet phldrT="[Text]" custT="1"/>
      <dgm:spPr/>
      <dgm:t>
        <a:bodyPr/>
        <a:lstStyle/>
        <a:p>
          <a:r>
            <a:rPr lang="en-US" sz="1400" dirty="0" smtClean="0"/>
            <a:t>Bar-Coding</a:t>
          </a:r>
          <a:endParaRPr lang="en-US" sz="1400" dirty="0"/>
        </a:p>
      </dgm:t>
    </dgm:pt>
    <dgm:pt modelId="{86E75857-1F66-4440-86DF-6376C566E153}" type="parTrans" cxnId="{BACBBD3E-330E-408E-B7BF-E661ACF2D356}">
      <dgm:prSet/>
      <dgm:spPr/>
      <dgm:t>
        <a:bodyPr/>
        <a:lstStyle/>
        <a:p>
          <a:endParaRPr lang="en-US"/>
        </a:p>
      </dgm:t>
    </dgm:pt>
    <dgm:pt modelId="{3068A858-E41B-4735-A021-DB06987103C4}" type="sibTrans" cxnId="{BACBBD3E-330E-408E-B7BF-E661ACF2D356}">
      <dgm:prSet/>
      <dgm:spPr/>
      <dgm:t>
        <a:bodyPr/>
        <a:lstStyle/>
        <a:p>
          <a:endParaRPr lang="en-US"/>
        </a:p>
      </dgm:t>
    </dgm:pt>
    <dgm:pt modelId="{C7C3A31E-082A-4B55-B305-01F36AE60165}">
      <dgm:prSet phldrT="[Text]" custT="1"/>
      <dgm:spPr/>
      <dgm:t>
        <a:bodyPr/>
        <a:lstStyle/>
        <a:p>
          <a:r>
            <a:rPr lang="en-US" sz="1400" dirty="0" smtClean="0"/>
            <a:t>Name</a:t>
          </a:r>
          <a:endParaRPr lang="en-US" sz="1400" dirty="0"/>
        </a:p>
      </dgm:t>
    </dgm:pt>
    <dgm:pt modelId="{BF74E4F7-222C-4636-8F4F-580C93D3A98C}" type="parTrans" cxnId="{9F6A9055-1BF0-4F6C-BE8C-486060B79F91}">
      <dgm:prSet/>
      <dgm:spPr/>
      <dgm:t>
        <a:bodyPr/>
        <a:lstStyle/>
        <a:p>
          <a:endParaRPr lang="en-US"/>
        </a:p>
      </dgm:t>
    </dgm:pt>
    <dgm:pt modelId="{0003FFD0-A014-415A-B33F-2D7D0C2AB337}" type="sibTrans" cxnId="{9F6A9055-1BF0-4F6C-BE8C-486060B79F91}">
      <dgm:prSet/>
      <dgm:spPr/>
      <dgm:t>
        <a:bodyPr/>
        <a:lstStyle/>
        <a:p>
          <a:endParaRPr lang="en-US"/>
        </a:p>
      </dgm:t>
    </dgm:pt>
    <dgm:pt modelId="{FD3BE183-7197-439C-892D-9A2696B4EF36}">
      <dgm:prSet custT="1"/>
      <dgm:spPr/>
      <dgm:t>
        <a:bodyPr/>
        <a:lstStyle/>
        <a:p>
          <a:r>
            <a:rPr lang="en-US" sz="1400" dirty="0" smtClean="0">
              <a:solidFill>
                <a:schemeClr val="tx1"/>
              </a:solidFill>
            </a:rPr>
            <a:t>Surname</a:t>
          </a:r>
          <a:endParaRPr lang="ka-GE" sz="1400" dirty="0" smtClean="0">
            <a:solidFill>
              <a:schemeClr val="tx1"/>
            </a:solidFill>
          </a:endParaRPr>
        </a:p>
      </dgm:t>
    </dgm:pt>
    <dgm:pt modelId="{576ED270-D409-4A7E-AFD5-B84F8ED84E69}" type="parTrans" cxnId="{BAB9FB07-C38F-4B42-8CD4-9D175661232E}">
      <dgm:prSet/>
      <dgm:spPr/>
      <dgm:t>
        <a:bodyPr/>
        <a:lstStyle/>
        <a:p>
          <a:endParaRPr lang="en-US"/>
        </a:p>
      </dgm:t>
    </dgm:pt>
    <dgm:pt modelId="{654A6972-9D32-46E8-B192-80651C8A1C42}" type="sibTrans" cxnId="{BAB9FB07-C38F-4B42-8CD4-9D175661232E}">
      <dgm:prSet/>
      <dgm:spPr/>
      <dgm:t>
        <a:bodyPr/>
        <a:lstStyle/>
        <a:p>
          <a:endParaRPr lang="en-US"/>
        </a:p>
      </dgm:t>
    </dgm:pt>
    <dgm:pt modelId="{AA71EFBE-830D-4236-BCC0-65EFE1AC9159}">
      <dgm:prSet custT="1"/>
      <dgm:spPr/>
      <dgm:t>
        <a:bodyPr/>
        <a:lstStyle/>
        <a:p>
          <a:r>
            <a:rPr lang="en-US" sz="1400" dirty="0" smtClean="0">
              <a:solidFill>
                <a:schemeClr val="tx1"/>
              </a:solidFill>
            </a:rPr>
            <a:t>Birth date</a:t>
          </a:r>
          <a:endParaRPr lang="ka-GE" sz="1400" dirty="0" smtClean="0">
            <a:solidFill>
              <a:schemeClr val="tx1"/>
            </a:solidFill>
          </a:endParaRPr>
        </a:p>
      </dgm:t>
    </dgm:pt>
    <dgm:pt modelId="{661BC091-5FA0-488F-AD47-8ECCD05A2F0B}" type="parTrans" cxnId="{A0292279-06E4-480C-B7B5-299791B0F4E6}">
      <dgm:prSet/>
      <dgm:spPr/>
      <dgm:t>
        <a:bodyPr/>
        <a:lstStyle/>
        <a:p>
          <a:endParaRPr lang="en-US"/>
        </a:p>
      </dgm:t>
    </dgm:pt>
    <dgm:pt modelId="{542B8773-AB68-4356-8563-51FA9CCD1556}" type="sibTrans" cxnId="{A0292279-06E4-480C-B7B5-299791B0F4E6}">
      <dgm:prSet/>
      <dgm:spPr/>
      <dgm:t>
        <a:bodyPr/>
        <a:lstStyle/>
        <a:p>
          <a:endParaRPr lang="en-US"/>
        </a:p>
      </dgm:t>
    </dgm:pt>
    <dgm:pt modelId="{FD5A9823-5E94-4E32-A928-DBFA6AA4B3F7}">
      <dgm:prSet custT="1"/>
      <dgm:spPr/>
      <dgm:t>
        <a:bodyPr/>
        <a:lstStyle/>
        <a:p>
          <a:r>
            <a:rPr lang="en-US" sz="1400" dirty="0" smtClean="0">
              <a:solidFill>
                <a:schemeClr val="tx1"/>
              </a:solidFill>
            </a:rPr>
            <a:t>Address</a:t>
          </a:r>
          <a:endParaRPr lang="ka-GE" sz="1400" dirty="0" smtClean="0">
            <a:solidFill>
              <a:schemeClr val="tx1"/>
            </a:solidFill>
          </a:endParaRPr>
        </a:p>
      </dgm:t>
    </dgm:pt>
    <dgm:pt modelId="{D3CFC4DF-A7AC-4ECE-83DC-324B60F4BF54}" type="parTrans" cxnId="{4F761146-D05D-446E-ADED-502AF602C69E}">
      <dgm:prSet/>
      <dgm:spPr/>
      <dgm:t>
        <a:bodyPr/>
        <a:lstStyle/>
        <a:p>
          <a:endParaRPr lang="en-US"/>
        </a:p>
      </dgm:t>
    </dgm:pt>
    <dgm:pt modelId="{5F2D0BA3-DE15-4778-9242-FA6D6DD069E9}" type="sibTrans" cxnId="{4F761146-D05D-446E-ADED-502AF602C69E}">
      <dgm:prSet/>
      <dgm:spPr/>
      <dgm:t>
        <a:bodyPr/>
        <a:lstStyle/>
        <a:p>
          <a:endParaRPr lang="en-US"/>
        </a:p>
      </dgm:t>
    </dgm:pt>
    <dgm:pt modelId="{E7451170-797B-4AD4-ABF2-29AFB9BE65C1}">
      <dgm:prSet custT="1"/>
      <dgm:spPr/>
      <dgm:t>
        <a:bodyPr/>
        <a:lstStyle/>
        <a:p>
          <a:r>
            <a:rPr lang="en-US" sz="1400" dirty="0" smtClean="0">
              <a:solidFill>
                <a:schemeClr val="tx1"/>
              </a:solidFill>
            </a:rPr>
            <a:t>Age</a:t>
          </a:r>
          <a:endParaRPr lang="ka-GE" sz="1400" dirty="0" smtClean="0">
            <a:solidFill>
              <a:schemeClr val="tx1"/>
            </a:solidFill>
          </a:endParaRPr>
        </a:p>
      </dgm:t>
    </dgm:pt>
    <dgm:pt modelId="{D7D8E4FC-9512-4708-BE4F-9DC5E8819992}" type="parTrans" cxnId="{7889BF45-20EA-4CEB-95AA-0E482DB78488}">
      <dgm:prSet/>
      <dgm:spPr/>
      <dgm:t>
        <a:bodyPr/>
        <a:lstStyle/>
        <a:p>
          <a:endParaRPr lang="en-US"/>
        </a:p>
      </dgm:t>
    </dgm:pt>
    <dgm:pt modelId="{BAC42985-DE2E-40CF-BB79-B6687E49BAB7}" type="sibTrans" cxnId="{7889BF45-20EA-4CEB-95AA-0E482DB78488}">
      <dgm:prSet/>
      <dgm:spPr/>
      <dgm:t>
        <a:bodyPr/>
        <a:lstStyle/>
        <a:p>
          <a:endParaRPr lang="en-US"/>
        </a:p>
      </dgm:t>
    </dgm:pt>
    <dgm:pt modelId="{EC9CCA46-5812-4AEC-B891-7A1D5DCBF084}">
      <dgm:prSet custT="1"/>
      <dgm:spPr/>
      <dgm:t>
        <a:bodyPr/>
        <a:lstStyle/>
        <a:p>
          <a:r>
            <a:rPr lang="en-US" sz="1400" dirty="0" smtClean="0">
              <a:solidFill>
                <a:schemeClr val="tx1"/>
              </a:solidFill>
            </a:rPr>
            <a:t>Sex</a:t>
          </a:r>
          <a:endParaRPr lang="ka-GE" sz="1400" dirty="0" smtClean="0">
            <a:solidFill>
              <a:schemeClr val="tx1"/>
            </a:solidFill>
          </a:endParaRPr>
        </a:p>
      </dgm:t>
    </dgm:pt>
    <dgm:pt modelId="{DE37FF8B-E6DF-45B5-A222-FC9EC770B611}" type="parTrans" cxnId="{1F8DAA34-75D5-4D45-A054-4511062E005C}">
      <dgm:prSet/>
      <dgm:spPr/>
      <dgm:t>
        <a:bodyPr/>
        <a:lstStyle/>
        <a:p>
          <a:endParaRPr lang="en-US"/>
        </a:p>
      </dgm:t>
    </dgm:pt>
    <dgm:pt modelId="{8E1EA98C-E5FF-4A91-809B-C281D689A1F5}" type="sibTrans" cxnId="{1F8DAA34-75D5-4D45-A054-4511062E005C}">
      <dgm:prSet/>
      <dgm:spPr/>
      <dgm:t>
        <a:bodyPr/>
        <a:lstStyle/>
        <a:p>
          <a:endParaRPr lang="en-US"/>
        </a:p>
      </dgm:t>
    </dgm:pt>
    <dgm:pt modelId="{FB4E0B70-B7E1-44C0-AF27-1928C28C5E08}">
      <dgm:prSet custT="1"/>
      <dgm:spPr/>
      <dgm:t>
        <a:bodyPr/>
        <a:lstStyle/>
        <a:p>
          <a:r>
            <a:rPr lang="en-US" sz="1400" dirty="0" smtClean="0">
              <a:solidFill>
                <a:schemeClr val="tx1"/>
              </a:solidFill>
            </a:rPr>
            <a:t>Actual address</a:t>
          </a:r>
          <a:endParaRPr lang="ka-GE" sz="1400" dirty="0" smtClean="0">
            <a:solidFill>
              <a:schemeClr val="tx1"/>
            </a:solidFill>
          </a:endParaRPr>
        </a:p>
      </dgm:t>
    </dgm:pt>
    <dgm:pt modelId="{8DBD2FEC-2C78-4C60-8E4B-32EA09F17007}" type="parTrans" cxnId="{77AC127E-E8C8-442A-937F-40FE3EF40205}">
      <dgm:prSet/>
      <dgm:spPr/>
      <dgm:t>
        <a:bodyPr/>
        <a:lstStyle/>
        <a:p>
          <a:endParaRPr lang="en-US"/>
        </a:p>
      </dgm:t>
    </dgm:pt>
    <dgm:pt modelId="{6C1A39FE-5D89-4D62-A997-FBA2A6F7F03D}" type="sibTrans" cxnId="{77AC127E-E8C8-442A-937F-40FE3EF40205}">
      <dgm:prSet/>
      <dgm:spPr/>
      <dgm:t>
        <a:bodyPr/>
        <a:lstStyle/>
        <a:p>
          <a:endParaRPr lang="en-US"/>
        </a:p>
      </dgm:t>
    </dgm:pt>
    <dgm:pt modelId="{F11F6572-A329-4797-BF6B-FDED17E1C13E}">
      <dgm:prSet custT="1"/>
      <dgm:spPr/>
      <dgm:t>
        <a:bodyPr/>
        <a:lstStyle/>
        <a:p>
          <a:r>
            <a:rPr lang="en-US" sz="1400" dirty="0" smtClean="0">
              <a:solidFill>
                <a:schemeClr val="tx1"/>
              </a:solidFill>
            </a:rPr>
            <a:t>Phone number</a:t>
          </a:r>
          <a:endParaRPr lang="ka-GE" sz="1400" dirty="0" smtClean="0">
            <a:solidFill>
              <a:schemeClr val="tx1"/>
            </a:solidFill>
          </a:endParaRPr>
        </a:p>
      </dgm:t>
    </dgm:pt>
    <dgm:pt modelId="{580D7B61-2C70-4658-8D3C-B4C9CDA82524}" type="parTrans" cxnId="{4B64321A-04FB-499F-89C7-C9AEA5BA3F9A}">
      <dgm:prSet/>
      <dgm:spPr/>
      <dgm:t>
        <a:bodyPr/>
        <a:lstStyle/>
        <a:p>
          <a:endParaRPr lang="en-US"/>
        </a:p>
      </dgm:t>
    </dgm:pt>
    <dgm:pt modelId="{125FC42B-46F5-4EDD-862F-D93D580EA583}" type="sibTrans" cxnId="{4B64321A-04FB-499F-89C7-C9AEA5BA3F9A}">
      <dgm:prSet/>
      <dgm:spPr/>
      <dgm:t>
        <a:bodyPr/>
        <a:lstStyle/>
        <a:p>
          <a:endParaRPr lang="en-US"/>
        </a:p>
      </dgm:t>
    </dgm:pt>
    <dgm:pt modelId="{D8523A9E-FF85-42AC-ADB7-48665543CE75}">
      <dgm:prSet custT="1"/>
      <dgm:spPr/>
      <dgm:t>
        <a:bodyPr/>
        <a:lstStyle/>
        <a:p>
          <a:r>
            <a:rPr lang="en-US" sz="1400" dirty="0" smtClean="0">
              <a:solidFill>
                <a:schemeClr val="tx1"/>
              </a:solidFill>
            </a:rPr>
            <a:t>Justice data</a:t>
          </a:r>
          <a:endParaRPr lang="ka-GE" sz="1400" dirty="0" smtClean="0">
            <a:solidFill>
              <a:schemeClr val="tx1"/>
            </a:solidFill>
          </a:endParaRPr>
        </a:p>
      </dgm:t>
    </dgm:pt>
    <dgm:pt modelId="{D95A886E-5CED-4EEA-8DE5-4477A6FBB24D}" type="sibTrans" cxnId="{BD8845BF-274F-4CA3-958D-3DF04C237FA7}">
      <dgm:prSet/>
      <dgm:spPr/>
    </dgm:pt>
    <dgm:pt modelId="{8A8A04BD-4D03-465C-BF95-21754A825037}" type="parTrans" cxnId="{BD8845BF-274F-4CA3-958D-3DF04C237FA7}">
      <dgm:prSet/>
      <dgm:spPr/>
    </dgm:pt>
    <dgm:pt modelId="{821D1BE7-59EB-4360-85E0-4C6ACD990FB3}" type="pres">
      <dgm:prSet presAssocID="{3C303541-7DA4-4311-98A8-73CC2B8053AF}" presName="linearFlow" presStyleCnt="0">
        <dgm:presLayoutVars>
          <dgm:dir/>
          <dgm:animLvl val="lvl"/>
          <dgm:resizeHandles val="exact"/>
        </dgm:presLayoutVars>
      </dgm:prSet>
      <dgm:spPr/>
      <dgm:t>
        <a:bodyPr/>
        <a:lstStyle/>
        <a:p>
          <a:endParaRPr lang="en-US"/>
        </a:p>
      </dgm:t>
    </dgm:pt>
    <dgm:pt modelId="{E5E971B5-D804-49C7-9F48-D4F34051712F}" type="pres">
      <dgm:prSet presAssocID="{709F1DCF-6875-4F5A-BDF2-C8F223284AA3}" presName="composite" presStyleCnt="0"/>
      <dgm:spPr/>
    </dgm:pt>
    <dgm:pt modelId="{72CE4048-B32F-4ECD-927D-2E984049D1E6}" type="pres">
      <dgm:prSet presAssocID="{709F1DCF-6875-4F5A-BDF2-C8F223284AA3}" presName="parTx" presStyleLbl="node1" presStyleIdx="0" presStyleCnt="3">
        <dgm:presLayoutVars>
          <dgm:chMax val="0"/>
          <dgm:chPref val="0"/>
          <dgm:bulletEnabled val="1"/>
        </dgm:presLayoutVars>
      </dgm:prSet>
      <dgm:spPr/>
      <dgm:t>
        <a:bodyPr/>
        <a:lstStyle/>
        <a:p>
          <a:endParaRPr lang="en-US"/>
        </a:p>
      </dgm:t>
    </dgm:pt>
    <dgm:pt modelId="{C5795026-1432-4196-9195-10934890A367}" type="pres">
      <dgm:prSet presAssocID="{709F1DCF-6875-4F5A-BDF2-C8F223284AA3}" presName="parSh" presStyleLbl="node1" presStyleIdx="0" presStyleCnt="3" custScaleX="182786" custScaleY="154545" custLinFactNeighborY="-27692"/>
      <dgm:spPr/>
      <dgm:t>
        <a:bodyPr/>
        <a:lstStyle/>
        <a:p>
          <a:endParaRPr lang="en-US"/>
        </a:p>
      </dgm:t>
    </dgm:pt>
    <dgm:pt modelId="{351E9544-0BD1-4483-99CF-ED2AFF50F7F4}" type="pres">
      <dgm:prSet presAssocID="{709F1DCF-6875-4F5A-BDF2-C8F223284AA3}" presName="desTx" presStyleLbl="fgAcc1" presStyleIdx="0" presStyleCnt="3" custScaleX="143622" custScaleY="94725" custLinFactNeighborX="-9521" custLinFactNeighborY="8621">
        <dgm:presLayoutVars>
          <dgm:bulletEnabled val="1"/>
        </dgm:presLayoutVars>
      </dgm:prSet>
      <dgm:spPr/>
      <dgm:t>
        <a:bodyPr/>
        <a:lstStyle/>
        <a:p>
          <a:endParaRPr lang="en-US"/>
        </a:p>
      </dgm:t>
    </dgm:pt>
    <dgm:pt modelId="{9E7D05F3-AD36-4BD6-8D1C-9630BF2B88E6}" type="pres">
      <dgm:prSet presAssocID="{BB07330D-B421-41FF-B325-113F2BA5013E}" presName="sibTrans" presStyleLbl="sibTrans2D1" presStyleIdx="0" presStyleCnt="2"/>
      <dgm:spPr/>
      <dgm:t>
        <a:bodyPr/>
        <a:lstStyle/>
        <a:p>
          <a:endParaRPr lang="en-US"/>
        </a:p>
      </dgm:t>
    </dgm:pt>
    <dgm:pt modelId="{0737418E-9E57-49A9-A22F-AC1D366FFEE5}" type="pres">
      <dgm:prSet presAssocID="{BB07330D-B421-41FF-B325-113F2BA5013E}" presName="connTx" presStyleLbl="sibTrans2D1" presStyleIdx="0" presStyleCnt="2"/>
      <dgm:spPr/>
      <dgm:t>
        <a:bodyPr/>
        <a:lstStyle/>
        <a:p>
          <a:endParaRPr lang="en-US"/>
        </a:p>
      </dgm:t>
    </dgm:pt>
    <dgm:pt modelId="{E1564A9E-3B24-4079-937F-3040BBBC55A7}" type="pres">
      <dgm:prSet presAssocID="{DF9FF318-BCDD-4BC6-87DB-5200A3B63854}" presName="composite" presStyleCnt="0"/>
      <dgm:spPr/>
    </dgm:pt>
    <dgm:pt modelId="{1A6F684D-9E7A-4D34-A333-F327EB0CE4AE}" type="pres">
      <dgm:prSet presAssocID="{DF9FF318-BCDD-4BC6-87DB-5200A3B63854}" presName="parTx" presStyleLbl="node1" presStyleIdx="0" presStyleCnt="3">
        <dgm:presLayoutVars>
          <dgm:chMax val="0"/>
          <dgm:chPref val="0"/>
          <dgm:bulletEnabled val="1"/>
        </dgm:presLayoutVars>
      </dgm:prSet>
      <dgm:spPr/>
      <dgm:t>
        <a:bodyPr/>
        <a:lstStyle/>
        <a:p>
          <a:endParaRPr lang="en-US"/>
        </a:p>
      </dgm:t>
    </dgm:pt>
    <dgm:pt modelId="{6BFB25C9-51B0-477F-88BA-FCF7BD044798}" type="pres">
      <dgm:prSet presAssocID="{DF9FF318-BCDD-4BC6-87DB-5200A3B63854}" presName="parSh" presStyleLbl="node1" presStyleIdx="1" presStyleCnt="3" custScaleX="155820" custScaleY="129858" custLinFactNeighborX="-2121" custLinFactNeighborY="-28667"/>
      <dgm:spPr/>
      <dgm:t>
        <a:bodyPr/>
        <a:lstStyle/>
        <a:p>
          <a:endParaRPr lang="en-US"/>
        </a:p>
      </dgm:t>
    </dgm:pt>
    <dgm:pt modelId="{E1260C2B-7C73-45F1-A4CB-5E66F190E7A1}" type="pres">
      <dgm:prSet presAssocID="{DF9FF318-BCDD-4BC6-87DB-5200A3B63854}" presName="desTx" presStyleLbl="fgAcc1" presStyleIdx="1" presStyleCnt="3" custScaleX="138147" custScaleY="98509" custLinFactNeighborX="-14151" custLinFactNeighborY="847">
        <dgm:presLayoutVars>
          <dgm:bulletEnabled val="1"/>
        </dgm:presLayoutVars>
      </dgm:prSet>
      <dgm:spPr/>
      <dgm:t>
        <a:bodyPr/>
        <a:lstStyle/>
        <a:p>
          <a:endParaRPr lang="en-US"/>
        </a:p>
      </dgm:t>
    </dgm:pt>
    <dgm:pt modelId="{3816F1B1-CDF8-4E98-B207-E354F3251ACD}" type="pres">
      <dgm:prSet presAssocID="{BF806E52-B55C-47F8-9379-2DEBFFCC31FD}" presName="sibTrans" presStyleLbl="sibTrans2D1" presStyleIdx="1" presStyleCnt="2"/>
      <dgm:spPr/>
      <dgm:t>
        <a:bodyPr/>
        <a:lstStyle/>
        <a:p>
          <a:endParaRPr lang="en-US"/>
        </a:p>
      </dgm:t>
    </dgm:pt>
    <dgm:pt modelId="{8E399A9E-F08C-4C64-BD0C-3C22510326E8}" type="pres">
      <dgm:prSet presAssocID="{BF806E52-B55C-47F8-9379-2DEBFFCC31FD}" presName="connTx" presStyleLbl="sibTrans2D1" presStyleIdx="1" presStyleCnt="2"/>
      <dgm:spPr/>
      <dgm:t>
        <a:bodyPr/>
        <a:lstStyle/>
        <a:p>
          <a:endParaRPr lang="en-US"/>
        </a:p>
      </dgm:t>
    </dgm:pt>
    <dgm:pt modelId="{685F50B2-93DD-4720-BE06-D9E6A81164C3}" type="pres">
      <dgm:prSet presAssocID="{CE5157C6-964D-41B7-9E16-D77000ED1117}" presName="composite" presStyleCnt="0"/>
      <dgm:spPr/>
    </dgm:pt>
    <dgm:pt modelId="{B24731A1-3895-4CAB-B7AD-9B0294AA3C06}" type="pres">
      <dgm:prSet presAssocID="{CE5157C6-964D-41B7-9E16-D77000ED1117}" presName="parTx" presStyleLbl="node1" presStyleIdx="1" presStyleCnt="3">
        <dgm:presLayoutVars>
          <dgm:chMax val="0"/>
          <dgm:chPref val="0"/>
          <dgm:bulletEnabled val="1"/>
        </dgm:presLayoutVars>
      </dgm:prSet>
      <dgm:spPr/>
      <dgm:t>
        <a:bodyPr/>
        <a:lstStyle/>
        <a:p>
          <a:endParaRPr lang="en-US"/>
        </a:p>
      </dgm:t>
    </dgm:pt>
    <dgm:pt modelId="{02F18C4B-F347-4256-BFE1-DFE12F24D173}" type="pres">
      <dgm:prSet presAssocID="{CE5157C6-964D-41B7-9E16-D77000ED1117}" presName="parSh" presStyleLbl="node1" presStyleIdx="2" presStyleCnt="3" custScaleX="125346" custLinFactNeighborX="-9073" custLinFactNeighborY="-25783"/>
      <dgm:spPr/>
      <dgm:t>
        <a:bodyPr/>
        <a:lstStyle/>
        <a:p>
          <a:endParaRPr lang="en-US"/>
        </a:p>
      </dgm:t>
    </dgm:pt>
    <dgm:pt modelId="{FF831795-436D-4818-ADA4-5117460AF727}" type="pres">
      <dgm:prSet presAssocID="{CE5157C6-964D-41B7-9E16-D77000ED1117}" presName="desTx" presStyleLbl="fgAcc1" presStyleIdx="2" presStyleCnt="3" custScaleX="149416" custScaleY="114976" custLinFactNeighborX="-18510" custLinFactNeighborY="2525">
        <dgm:presLayoutVars>
          <dgm:bulletEnabled val="1"/>
        </dgm:presLayoutVars>
      </dgm:prSet>
      <dgm:spPr/>
      <dgm:t>
        <a:bodyPr/>
        <a:lstStyle/>
        <a:p>
          <a:endParaRPr lang="en-US"/>
        </a:p>
      </dgm:t>
    </dgm:pt>
  </dgm:ptLst>
  <dgm:cxnLst>
    <dgm:cxn modelId="{CB30B7B8-B8E2-416B-9CCD-A11456CF8397}" type="presOf" srcId="{C7C3A31E-082A-4B55-B305-01F36AE60165}" destId="{FF831795-436D-4818-ADA4-5117460AF727}" srcOrd="0" destOrd="1" presId="urn:microsoft.com/office/officeart/2005/8/layout/process3"/>
    <dgm:cxn modelId="{3F1571EB-AF51-45B2-9250-6CE0E978130B}" type="presOf" srcId="{5339506C-BBE6-488F-BE9E-F98445E43205}" destId="{351E9544-0BD1-4483-99CF-ED2AFF50F7F4}" srcOrd="0" destOrd="2" presId="urn:microsoft.com/office/officeart/2005/8/layout/process3"/>
    <dgm:cxn modelId="{8B010CDE-88CD-4BD6-8025-FD819046FEBC}" srcId="{709F1DCF-6875-4F5A-BDF2-C8F223284AA3}" destId="{63BFDD2C-8B66-4075-B6E6-C2EF7496255F}" srcOrd="3" destOrd="0" parTransId="{CB9D4DAF-94B5-4CC4-9C1A-B5FFEEF7E447}" sibTransId="{C61B4E49-A876-4808-9953-6AEE747721EA}"/>
    <dgm:cxn modelId="{951F10F1-4DBC-4162-98F4-1480E9E7156A}" type="presOf" srcId="{FD3BE183-7197-439C-892D-9A2696B4EF36}" destId="{FF831795-436D-4818-ADA4-5117460AF727}" srcOrd="0" destOrd="2" presId="urn:microsoft.com/office/officeart/2005/8/layout/process3"/>
    <dgm:cxn modelId="{D3D1E03D-AEB0-471E-A620-E400A20D7A4C}" type="presOf" srcId="{CE5157C6-964D-41B7-9E16-D77000ED1117}" destId="{B24731A1-3895-4CAB-B7AD-9B0294AA3C06}" srcOrd="0" destOrd="0" presId="urn:microsoft.com/office/officeart/2005/8/layout/process3"/>
    <dgm:cxn modelId="{5F05532A-1044-436F-800D-9AC7290FDECB}" type="presOf" srcId="{27CCDAEF-3FAB-4E0F-8577-1C5048736520}" destId="{351E9544-0BD1-4483-99CF-ED2AFF50F7F4}" srcOrd="0" destOrd="1" presId="urn:microsoft.com/office/officeart/2005/8/layout/process3"/>
    <dgm:cxn modelId="{2981C1A4-1B87-4BBB-AE2D-389618976C37}" type="presOf" srcId="{709F1DCF-6875-4F5A-BDF2-C8F223284AA3}" destId="{72CE4048-B32F-4ECD-927D-2E984049D1E6}" srcOrd="0" destOrd="0" presId="urn:microsoft.com/office/officeart/2005/8/layout/process3"/>
    <dgm:cxn modelId="{927D3C2B-BB6C-4BDB-85FC-09BF5EE30450}" srcId="{3C303541-7DA4-4311-98A8-73CC2B8053AF}" destId="{709F1DCF-6875-4F5A-BDF2-C8F223284AA3}" srcOrd="0" destOrd="0" parTransId="{BB3DFF76-FC6C-416C-A69D-304F7D6BCD7C}" sibTransId="{BB07330D-B421-41FF-B325-113F2BA5013E}"/>
    <dgm:cxn modelId="{9F6A9055-1BF0-4F6C-BE8C-486060B79F91}" srcId="{CE5157C6-964D-41B7-9E16-D77000ED1117}" destId="{C7C3A31E-082A-4B55-B305-01F36AE60165}" srcOrd="1" destOrd="0" parTransId="{BF74E4F7-222C-4636-8F4F-580C93D3A98C}" sibTransId="{0003FFD0-A014-415A-B33F-2D7D0C2AB337}"/>
    <dgm:cxn modelId="{66128BD3-7F97-4169-9417-415355864FD7}" type="presOf" srcId="{D8523A9E-FF85-42AC-ADB7-48665543CE75}" destId="{FF831795-436D-4818-ADA4-5117460AF727}" srcOrd="0" destOrd="7" presId="urn:microsoft.com/office/officeart/2005/8/layout/process3"/>
    <dgm:cxn modelId="{A8671D5B-C1B9-4C32-AEE1-23A7C11BFB1B}" type="presOf" srcId="{FB4E0B70-B7E1-44C0-AF27-1928C28C5E08}" destId="{FF831795-436D-4818-ADA4-5117460AF727}" srcOrd="0" destOrd="8" presId="urn:microsoft.com/office/officeart/2005/8/layout/process3"/>
    <dgm:cxn modelId="{013B9B12-CD7B-48B1-853A-5A848568DAF8}" srcId="{709F1DCF-6875-4F5A-BDF2-C8F223284AA3}" destId="{5339506C-BBE6-488F-BE9E-F98445E43205}" srcOrd="2" destOrd="0" parTransId="{8362F48A-E82B-49AB-8365-662B956BAE20}" sibTransId="{BF7C92D4-5102-4CFC-BEBD-0733E87346A9}"/>
    <dgm:cxn modelId="{A0292279-06E4-480C-B7B5-299791B0F4E6}" srcId="{CE5157C6-964D-41B7-9E16-D77000ED1117}" destId="{AA71EFBE-830D-4236-BCC0-65EFE1AC9159}" srcOrd="3" destOrd="0" parTransId="{661BC091-5FA0-488F-AD47-8ECCD05A2F0B}" sibTransId="{542B8773-AB68-4356-8563-51FA9CCD1556}"/>
    <dgm:cxn modelId="{EF5E7F8A-F528-4DFC-AFCE-3DC8362D55C1}" type="presOf" srcId="{E7451170-797B-4AD4-ABF2-29AFB9BE65C1}" destId="{FF831795-436D-4818-ADA4-5117460AF727}" srcOrd="0" destOrd="5" presId="urn:microsoft.com/office/officeart/2005/8/layout/process3"/>
    <dgm:cxn modelId="{FB6B2139-3545-4B14-AB25-6204F05382F8}" type="presOf" srcId="{BB07330D-B421-41FF-B325-113F2BA5013E}" destId="{9E7D05F3-AD36-4BD6-8D1C-9630BF2B88E6}" srcOrd="0" destOrd="0" presId="urn:microsoft.com/office/officeart/2005/8/layout/process3"/>
    <dgm:cxn modelId="{0EDAAEBE-6A4C-48DF-9101-F1566E83B65D}" srcId="{CE5157C6-964D-41B7-9E16-D77000ED1117}" destId="{03CDB677-30F9-4F75-B232-A701CF37B571}" srcOrd="0" destOrd="0" parTransId="{998D8880-BBF1-4209-A547-815EC1151B3D}" sibTransId="{29AB686A-1347-47DF-A96C-A7F30960A47E}"/>
    <dgm:cxn modelId="{F9E1ADDA-88B9-437B-BACE-0347A638ED48}" type="presOf" srcId="{AA71EFBE-830D-4236-BCC0-65EFE1AC9159}" destId="{FF831795-436D-4818-ADA4-5117460AF727}" srcOrd="0" destOrd="3" presId="urn:microsoft.com/office/officeart/2005/8/layout/process3"/>
    <dgm:cxn modelId="{714626ED-BEEC-47D7-95B8-4FBBBE197342}" type="presOf" srcId="{BF806E52-B55C-47F8-9379-2DEBFFCC31FD}" destId="{3816F1B1-CDF8-4E98-B207-E354F3251ACD}" srcOrd="0" destOrd="0" presId="urn:microsoft.com/office/officeart/2005/8/layout/process3"/>
    <dgm:cxn modelId="{92CF1ADB-AA7A-4414-BADA-63A1B3F2667B}" type="presOf" srcId="{DF9FF318-BCDD-4BC6-87DB-5200A3B63854}" destId="{1A6F684D-9E7A-4D34-A333-F327EB0CE4AE}" srcOrd="0" destOrd="0" presId="urn:microsoft.com/office/officeart/2005/8/layout/process3"/>
    <dgm:cxn modelId="{690F6C73-FCE6-4708-8840-93B42A7657C4}" type="presOf" srcId="{EC9CCA46-5812-4AEC-B891-7A1D5DCBF084}" destId="{FF831795-436D-4818-ADA4-5117460AF727}" srcOrd="0" destOrd="6" presId="urn:microsoft.com/office/officeart/2005/8/layout/process3"/>
    <dgm:cxn modelId="{2BF53367-B233-4DA1-B75F-587D7135FFDE}" srcId="{3C303541-7DA4-4311-98A8-73CC2B8053AF}" destId="{DF9FF318-BCDD-4BC6-87DB-5200A3B63854}" srcOrd="1" destOrd="0" parTransId="{4CDA0010-1E31-4641-AC02-4D2D5C854191}" sibTransId="{BF806E52-B55C-47F8-9379-2DEBFFCC31FD}"/>
    <dgm:cxn modelId="{4BDF9F8A-83B0-44F4-A110-94CCE6F5E1A6}" type="presOf" srcId="{99C55DCF-6655-4A9F-A030-DC69C5779A3E}" destId="{E1260C2B-7C73-45F1-A4CB-5E66F190E7A1}" srcOrd="0" destOrd="0" presId="urn:microsoft.com/office/officeart/2005/8/layout/process3"/>
    <dgm:cxn modelId="{7C58D0AC-4112-4933-8225-7A67ABD84130}" type="presOf" srcId="{E7DEC90B-CBBD-4081-A5A8-3B90640043A8}" destId="{E1260C2B-7C73-45F1-A4CB-5E66F190E7A1}" srcOrd="0" destOrd="1" presId="urn:microsoft.com/office/officeart/2005/8/layout/process3"/>
    <dgm:cxn modelId="{8A179588-18F7-4008-B8B6-F69E940A7036}" srcId="{709F1DCF-6875-4F5A-BDF2-C8F223284AA3}" destId="{02EA878A-B9BD-4432-B486-F17483922597}" srcOrd="0" destOrd="0" parTransId="{50BDF7AA-16ED-4E28-BD26-1EE2F68DE996}" sibTransId="{A654989E-07F7-4A1C-B1A7-81EB5D1485FD}"/>
    <dgm:cxn modelId="{5D4DA258-FA06-42D2-8574-A724F93DB46A}" type="presOf" srcId="{63BFDD2C-8B66-4075-B6E6-C2EF7496255F}" destId="{351E9544-0BD1-4483-99CF-ED2AFF50F7F4}" srcOrd="0" destOrd="3" presId="urn:microsoft.com/office/officeart/2005/8/layout/process3"/>
    <dgm:cxn modelId="{32DE6526-85C1-445D-8E85-B9D1E615D0DC}" type="presOf" srcId="{02EA878A-B9BD-4432-B486-F17483922597}" destId="{351E9544-0BD1-4483-99CF-ED2AFF50F7F4}" srcOrd="0" destOrd="0" presId="urn:microsoft.com/office/officeart/2005/8/layout/process3"/>
    <dgm:cxn modelId="{C9FDEB5A-221A-4F3A-A72D-DA01EC7418CA}" type="presOf" srcId="{709F1DCF-6875-4F5A-BDF2-C8F223284AA3}" destId="{C5795026-1432-4196-9195-10934890A367}" srcOrd="1" destOrd="0" presId="urn:microsoft.com/office/officeart/2005/8/layout/process3"/>
    <dgm:cxn modelId="{8AAE6D83-F430-4149-A18C-92B4A6E7D9C8}" type="presOf" srcId="{03CDB677-30F9-4F75-B232-A701CF37B571}" destId="{FF831795-436D-4818-ADA4-5117460AF727}" srcOrd="0" destOrd="0" presId="urn:microsoft.com/office/officeart/2005/8/layout/process3"/>
    <dgm:cxn modelId="{35C4F4DD-E1AB-4A1D-B58E-DD929AA3F122}" type="presOf" srcId="{CE5157C6-964D-41B7-9E16-D77000ED1117}" destId="{02F18C4B-F347-4256-BFE1-DFE12F24D173}" srcOrd="1" destOrd="0" presId="urn:microsoft.com/office/officeart/2005/8/layout/process3"/>
    <dgm:cxn modelId="{BACBBD3E-330E-408E-B7BF-E661ACF2D356}" srcId="{DF9FF318-BCDD-4BC6-87DB-5200A3B63854}" destId="{E7DEC90B-CBBD-4081-A5A8-3B90640043A8}" srcOrd="1" destOrd="0" parTransId="{86E75857-1F66-4440-86DF-6376C566E153}" sibTransId="{3068A858-E41B-4735-A021-DB06987103C4}"/>
    <dgm:cxn modelId="{F49C6D19-E5CD-4C3D-B004-4F601E8FC0A1}" type="presOf" srcId="{F11F6572-A329-4797-BF6B-FDED17E1C13E}" destId="{FF831795-436D-4818-ADA4-5117460AF727}" srcOrd="0" destOrd="9" presId="urn:microsoft.com/office/officeart/2005/8/layout/process3"/>
    <dgm:cxn modelId="{3A633420-4634-4158-9490-A136CE8D4DA3}" type="presOf" srcId="{3C303541-7DA4-4311-98A8-73CC2B8053AF}" destId="{821D1BE7-59EB-4360-85E0-4C6ACD990FB3}" srcOrd="0" destOrd="0" presId="urn:microsoft.com/office/officeart/2005/8/layout/process3"/>
    <dgm:cxn modelId="{BAB9FB07-C38F-4B42-8CD4-9D175661232E}" srcId="{CE5157C6-964D-41B7-9E16-D77000ED1117}" destId="{FD3BE183-7197-439C-892D-9A2696B4EF36}" srcOrd="2" destOrd="0" parTransId="{576ED270-D409-4A7E-AFD5-B84F8ED84E69}" sibTransId="{654A6972-9D32-46E8-B192-80651C8A1C42}"/>
    <dgm:cxn modelId="{BD8845BF-274F-4CA3-958D-3DF04C237FA7}" srcId="{CE5157C6-964D-41B7-9E16-D77000ED1117}" destId="{D8523A9E-FF85-42AC-ADB7-48665543CE75}" srcOrd="7" destOrd="0" parTransId="{8A8A04BD-4D03-465C-BF95-21754A825037}" sibTransId="{D95A886E-5CED-4EEA-8DE5-4477A6FBB24D}"/>
    <dgm:cxn modelId="{9708D619-6B6D-4040-85E0-EE3D7B9BCC3C}" type="presOf" srcId="{BF806E52-B55C-47F8-9379-2DEBFFCC31FD}" destId="{8E399A9E-F08C-4C64-BD0C-3C22510326E8}" srcOrd="1" destOrd="0" presId="urn:microsoft.com/office/officeart/2005/8/layout/process3"/>
    <dgm:cxn modelId="{3519FFCA-9377-411E-B987-809E054E023E}" type="presOf" srcId="{DF9FF318-BCDD-4BC6-87DB-5200A3B63854}" destId="{6BFB25C9-51B0-477F-88BA-FCF7BD044798}" srcOrd="1" destOrd="0" presId="urn:microsoft.com/office/officeart/2005/8/layout/process3"/>
    <dgm:cxn modelId="{4F761146-D05D-446E-ADED-502AF602C69E}" srcId="{CE5157C6-964D-41B7-9E16-D77000ED1117}" destId="{FD5A9823-5E94-4E32-A928-DBFA6AA4B3F7}" srcOrd="4" destOrd="0" parTransId="{D3CFC4DF-A7AC-4ECE-83DC-324B60F4BF54}" sibTransId="{5F2D0BA3-DE15-4778-9242-FA6D6DD069E9}"/>
    <dgm:cxn modelId="{1F8DAA34-75D5-4D45-A054-4511062E005C}" srcId="{CE5157C6-964D-41B7-9E16-D77000ED1117}" destId="{EC9CCA46-5812-4AEC-B891-7A1D5DCBF084}" srcOrd="6" destOrd="0" parTransId="{DE37FF8B-E6DF-45B5-A222-FC9EC770B611}" sibTransId="{8E1EA98C-E5FF-4A91-809B-C281D689A1F5}"/>
    <dgm:cxn modelId="{6AAA19E8-98EB-445D-A4ED-F1A6E68B2E26}" type="presOf" srcId="{BB07330D-B421-41FF-B325-113F2BA5013E}" destId="{0737418E-9E57-49A9-A22F-AC1D366FFEE5}" srcOrd="1" destOrd="0" presId="urn:microsoft.com/office/officeart/2005/8/layout/process3"/>
    <dgm:cxn modelId="{4B64321A-04FB-499F-89C7-C9AEA5BA3F9A}" srcId="{CE5157C6-964D-41B7-9E16-D77000ED1117}" destId="{F11F6572-A329-4797-BF6B-FDED17E1C13E}" srcOrd="9" destOrd="0" parTransId="{580D7B61-2C70-4658-8D3C-B4C9CDA82524}" sibTransId="{125FC42B-46F5-4EDD-862F-D93D580EA583}"/>
    <dgm:cxn modelId="{E597F720-8798-4BA9-BC48-18249F969E9B}" srcId="{3C303541-7DA4-4311-98A8-73CC2B8053AF}" destId="{CE5157C6-964D-41B7-9E16-D77000ED1117}" srcOrd="2" destOrd="0" parTransId="{02B7B9B8-D380-4F35-B5C3-DDAF07DD0303}" sibTransId="{101B2F02-5702-47AB-B167-30A3FBCC0C53}"/>
    <dgm:cxn modelId="{388A772C-7B78-4832-9705-1D9C13F0B360}" srcId="{DF9FF318-BCDD-4BC6-87DB-5200A3B63854}" destId="{99C55DCF-6655-4A9F-A030-DC69C5779A3E}" srcOrd="0" destOrd="0" parTransId="{19838F3D-2A55-4A40-99B0-FE66B12621CD}" sibTransId="{E277EABC-6704-4917-87F9-1AF74598481B}"/>
    <dgm:cxn modelId="{7889BF45-20EA-4CEB-95AA-0E482DB78488}" srcId="{CE5157C6-964D-41B7-9E16-D77000ED1117}" destId="{E7451170-797B-4AD4-ABF2-29AFB9BE65C1}" srcOrd="5" destOrd="0" parTransId="{D7D8E4FC-9512-4708-BE4F-9DC5E8819992}" sibTransId="{BAC42985-DE2E-40CF-BB79-B6687E49BAB7}"/>
    <dgm:cxn modelId="{77AC127E-E8C8-442A-937F-40FE3EF40205}" srcId="{CE5157C6-964D-41B7-9E16-D77000ED1117}" destId="{FB4E0B70-B7E1-44C0-AF27-1928C28C5E08}" srcOrd="8" destOrd="0" parTransId="{8DBD2FEC-2C78-4C60-8E4B-32EA09F17007}" sibTransId="{6C1A39FE-5D89-4D62-A997-FBA2A6F7F03D}"/>
    <dgm:cxn modelId="{D9677E83-C71A-496D-9617-20722BD23438}" srcId="{709F1DCF-6875-4F5A-BDF2-C8F223284AA3}" destId="{27CCDAEF-3FAB-4E0F-8577-1C5048736520}" srcOrd="1" destOrd="0" parTransId="{EAD7C4ED-7D1D-4E34-97E5-3F5A7C982449}" sibTransId="{1A1110EE-8C6C-435B-ADD2-B70FC58243C9}"/>
    <dgm:cxn modelId="{14AB66BE-6EEB-4604-9CA0-F8FE34CED024}" type="presOf" srcId="{FD5A9823-5E94-4E32-A928-DBFA6AA4B3F7}" destId="{FF831795-436D-4818-ADA4-5117460AF727}" srcOrd="0" destOrd="4" presId="urn:microsoft.com/office/officeart/2005/8/layout/process3"/>
    <dgm:cxn modelId="{1775754B-1639-44DA-A43E-D3AFC7BE95A0}" type="presParOf" srcId="{821D1BE7-59EB-4360-85E0-4C6ACD990FB3}" destId="{E5E971B5-D804-49C7-9F48-D4F34051712F}" srcOrd="0" destOrd="0" presId="urn:microsoft.com/office/officeart/2005/8/layout/process3"/>
    <dgm:cxn modelId="{0828F764-734C-4660-863F-EBE7E8EED16E}" type="presParOf" srcId="{E5E971B5-D804-49C7-9F48-D4F34051712F}" destId="{72CE4048-B32F-4ECD-927D-2E984049D1E6}" srcOrd="0" destOrd="0" presId="urn:microsoft.com/office/officeart/2005/8/layout/process3"/>
    <dgm:cxn modelId="{4255C7F0-3E0B-4FAF-B941-E057E666AEFA}" type="presParOf" srcId="{E5E971B5-D804-49C7-9F48-D4F34051712F}" destId="{C5795026-1432-4196-9195-10934890A367}" srcOrd="1" destOrd="0" presId="urn:microsoft.com/office/officeart/2005/8/layout/process3"/>
    <dgm:cxn modelId="{78268AD5-61DA-4788-9EE5-D265EBE45153}" type="presParOf" srcId="{E5E971B5-D804-49C7-9F48-D4F34051712F}" destId="{351E9544-0BD1-4483-99CF-ED2AFF50F7F4}" srcOrd="2" destOrd="0" presId="urn:microsoft.com/office/officeart/2005/8/layout/process3"/>
    <dgm:cxn modelId="{29878D2B-11AF-4FD8-8C47-0F6CAAB0600B}" type="presParOf" srcId="{821D1BE7-59EB-4360-85E0-4C6ACD990FB3}" destId="{9E7D05F3-AD36-4BD6-8D1C-9630BF2B88E6}" srcOrd="1" destOrd="0" presId="urn:microsoft.com/office/officeart/2005/8/layout/process3"/>
    <dgm:cxn modelId="{9E287FE9-A7D0-4860-8F2F-10C03495BF65}" type="presParOf" srcId="{9E7D05F3-AD36-4BD6-8D1C-9630BF2B88E6}" destId="{0737418E-9E57-49A9-A22F-AC1D366FFEE5}" srcOrd="0" destOrd="0" presId="urn:microsoft.com/office/officeart/2005/8/layout/process3"/>
    <dgm:cxn modelId="{02EA4BAB-9A08-4529-88D0-0F3B8BC9633B}" type="presParOf" srcId="{821D1BE7-59EB-4360-85E0-4C6ACD990FB3}" destId="{E1564A9E-3B24-4079-937F-3040BBBC55A7}" srcOrd="2" destOrd="0" presId="urn:microsoft.com/office/officeart/2005/8/layout/process3"/>
    <dgm:cxn modelId="{BF9FBB75-64AA-4941-B718-C32A8AF26F73}" type="presParOf" srcId="{E1564A9E-3B24-4079-937F-3040BBBC55A7}" destId="{1A6F684D-9E7A-4D34-A333-F327EB0CE4AE}" srcOrd="0" destOrd="0" presId="urn:microsoft.com/office/officeart/2005/8/layout/process3"/>
    <dgm:cxn modelId="{15C6F605-A549-460E-8A3C-1407D9563C6B}" type="presParOf" srcId="{E1564A9E-3B24-4079-937F-3040BBBC55A7}" destId="{6BFB25C9-51B0-477F-88BA-FCF7BD044798}" srcOrd="1" destOrd="0" presId="urn:microsoft.com/office/officeart/2005/8/layout/process3"/>
    <dgm:cxn modelId="{3837DA6D-51BA-47BB-B653-A67210BB0FE8}" type="presParOf" srcId="{E1564A9E-3B24-4079-937F-3040BBBC55A7}" destId="{E1260C2B-7C73-45F1-A4CB-5E66F190E7A1}" srcOrd="2" destOrd="0" presId="urn:microsoft.com/office/officeart/2005/8/layout/process3"/>
    <dgm:cxn modelId="{6AF65B05-00D7-41A8-8853-039D684ABB47}" type="presParOf" srcId="{821D1BE7-59EB-4360-85E0-4C6ACD990FB3}" destId="{3816F1B1-CDF8-4E98-B207-E354F3251ACD}" srcOrd="3" destOrd="0" presId="urn:microsoft.com/office/officeart/2005/8/layout/process3"/>
    <dgm:cxn modelId="{336BF7B0-DB21-404C-A4B5-811A44954547}" type="presParOf" srcId="{3816F1B1-CDF8-4E98-B207-E354F3251ACD}" destId="{8E399A9E-F08C-4C64-BD0C-3C22510326E8}" srcOrd="0" destOrd="0" presId="urn:microsoft.com/office/officeart/2005/8/layout/process3"/>
    <dgm:cxn modelId="{3C82C4AD-3631-4EDE-83CA-02D6FEB22DC5}" type="presParOf" srcId="{821D1BE7-59EB-4360-85E0-4C6ACD990FB3}" destId="{685F50B2-93DD-4720-BE06-D9E6A81164C3}" srcOrd="4" destOrd="0" presId="urn:microsoft.com/office/officeart/2005/8/layout/process3"/>
    <dgm:cxn modelId="{C2B23CA6-F9FE-408F-920B-493543B801A0}" type="presParOf" srcId="{685F50B2-93DD-4720-BE06-D9E6A81164C3}" destId="{B24731A1-3895-4CAB-B7AD-9B0294AA3C06}" srcOrd="0" destOrd="0" presId="urn:microsoft.com/office/officeart/2005/8/layout/process3"/>
    <dgm:cxn modelId="{F6C60C64-3ECE-4044-B1BA-8096CCB22CCF}" type="presParOf" srcId="{685F50B2-93DD-4720-BE06-D9E6A81164C3}" destId="{02F18C4B-F347-4256-BFE1-DFE12F24D173}" srcOrd="1" destOrd="0" presId="urn:microsoft.com/office/officeart/2005/8/layout/process3"/>
    <dgm:cxn modelId="{399CE42C-04E8-442D-A899-99BFF439A36D}" type="presParOf" srcId="{685F50B2-93DD-4720-BE06-D9E6A81164C3}" destId="{FF831795-436D-4818-ADA4-5117460AF727}" srcOrd="2" destOrd="0" presId="urn:microsoft.com/office/officeart/2005/8/layout/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C303541-7DA4-4311-98A8-73CC2B8053AF}" type="doc">
      <dgm:prSet loTypeId="urn:microsoft.com/office/officeart/2005/8/layout/process3" loCatId="process" qsTypeId="urn:microsoft.com/office/officeart/2005/8/quickstyle/3d1" qsCatId="3D" csTypeId="urn:microsoft.com/office/officeart/2005/8/colors/accent1_2" csCatId="accent1" phldr="1"/>
      <dgm:spPr/>
      <dgm:t>
        <a:bodyPr/>
        <a:lstStyle/>
        <a:p>
          <a:endParaRPr lang="en-US"/>
        </a:p>
      </dgm:t>
    </dgm:pt>
    <dgm:pt modelId="{709F1DCF-6875-4F5A-BDF2-C8F223284AA3}">
      <dgm:prSet phldrT="[Text]" custT="1"/>
      <dgm:spPr/>
      <dgm:t>
        <a:bodyPr/>
        <a:lstStyle/>
        <a:p>
          <a:r>
            <a:rPr lang="en-US" sz="1800" dirty="0" smtClean="0"/>
            <a:t>Electronic database</a:t>
          </a:r>
          <a:endParaRPr lang="en-US" sz="1800" dirty="0"/>
        </a:p>
      </dgm:t>
    </dgm:pt>
    <dgm:pt modelId="{BB3DFF76-FC6C-416C-A69D-304F7D6BCD7C}" type="parTrans" cxnId="{927D3C2B-BB6C-4BDB-85FC-09BF5EE30450}">
      <dgm:prSet/>
      <dgm:spPr/>
      <dgm:t>
        <a:bodyPr/>
        <a:lstStyle/>
        <a:p>
          <a:endParaRPr lang="en-US"/>
        </a:p>
      </dgm:t>
    </dgm:pt>
    <dgm:pt modelId="{BB07330D-B421-41FF-B325-113F2BA5013E}" type="sibTrans" cxnId="{927D3C2B-BB6C-4BDB-85FC-09BF5EE30450}">
      <dgm:prSet/>
      <dgm:spPr/>
      <dgm:t>
        <a:bodyPr/>
        <a:lstStyle/>
        <a:p>
          <a:endParaRPr lang="en-US"/>
        </a:p>
      </dgm:t>
    </dgm:pt>
    <dgm:pt modelId="{02EA878A-B9BD-4432-B486-F17483922597}">
      <dgm:prSet phldrT="[Text]" custT="1"/>
      <dgm:spPr>
        <a:ln>
          <a:solidFill>
            <a:schemeClr val="tx2">
              <a:lumMod val="75000"/>
            </a:schemeClr>
          </a:solidFill>
        </a:ln>
      </dgm:spPr>
      <dgm:t>
        <a:bodyPr/>
        <a:lstStyle/>
        <a:p>
          <a:r>
            <a:rPr lang="en-US" sz="1400" dirty="0" smtClean="0"/>
            <a:t>Lab Tests with dates</a:t>
          </a:r>
          <a:endParaRPr lang="en-US" sz="1400" dirty="0"/>
        </a:p>
      </dgm:t>
    </dgm:pt>
    <dgm:pt modelId="{50BDF7AA-16ED-4E28-BD26-1EE2F68DE996}" type="parTrans" cxnId="{8A179588-18F7-4008-B8B6-F69E940A7036}">
      <dgm:prSet/>
      <dgm:spPr/>
      <dgm:t>
        <a:bodyPr/>
        <a:lstStyle/>
        <a:p>
          <a:endParaRPr lang="en-US"/>
        </a:p>
      </dgm:t>
    </dgm:pt>
    <dgm:pt modelId="{A654989E-07F7-4A1C-B1A7-81EB5D1485FD}" type="sibTrans" cxnId="{8A179588-18F7-4008-B8B6-F69E940A7036}">
      <dgm:prSet/>
      <dgm:spPr/>
      <dgm:t>
        <a:bodyPr/>
        <a:lstStyle/>
        <a:p>
          <a:endParaRPr lang="en-US"/>
        </a:p>
      </dgm:t>
    </dgm:pt>
    <dgm:pt modelId="{DF9FF318-BCDD-4BC6-87DB-5200A3B63854}">
      <dgm:prSet phldrT="[Text]" custT="1"/>
      <dgm:spPr/>
      <dgm:t>
        <a:bodyPr/>
        <a:lstStyle/>
        <a:p>
          <a:r>
            <a:rPr lang="en-US" sz="1600" dirty="0" smtClean="0"/>
            <a:t>Selection of service providers</a:t>
          </a:r>
          <a:endParaRPr lang="en-US" sz="500" dirty="0"/>
        </a:p>
      </dgm:t>
    </dgm:pt>
    <dgm:pt modelId="{4CDA0010-1E31-4641-AC02-4D2D5C854191}" type="parTrans" cxnId="{2BF53367-B233-4DA1-B75F-587D7135FFDE}">
      <dgm:prSet/>
      <dgm:spPr/>
      <dgm:t>
        <a:bodyPr/>
        <a:lstStyle/>
        <a:p>
          <a:endParaRPr lang="en-US"/>
        </a:p>
      </dgm:t>
    </dgm:pt>
    <dgm:pt modelId="{BF806E52-B55C-47F8-9379-2DEBFFCC31FD}" type="sibTrans" cxnId="{2BF53367-B233-4DA1-B75F-587D7135FFDE}">
      <dgm:prSet/>
      <dgm:spPr/>
      <dgm:t>
        <a:bodyPr/>
        <a:lstStyle/>
        <a:p>
          <a:endParaRPr lang="en-US"/>
        </a:p>
      </dgm:t>
    </dgm:pt>
    <dgm:pt modelId="{99C55DCF-6655-4A9F-A030-DC69C5779A3E}">
      <dgm:prSet phldrT="[Text]" custT="1"/>
      <dgm:spPr/>
      <dgm:t>
        <a:bodyPr/>
        <a:lstStyle/>
        <a:p>
          <a:r>
            <a:rPr lang="en-US" sz="1400" dirty="0" smtClean="0"/>
            <a:t>After registration patients will automatically apply to service providers </a:t>
          </a:r>
          <a:endParaRPr lang="en-US" sz="1400" dirty="0"/>
        </a:p>
      </dgm:t>
    </dgm:pt>
    <dgm:pt modelId="{19838F3D-2A55-4A40-99B0-FE66B12621CD}" type="parTrans" cxnId="{388A772C-7B78-4832-9705-1D9C13F0B360}">
      <dgm:prSet/>
      <dgm:spPr/>
      <dgm:t>
        <a:bodyPr/>
        <a:lstStyle/>
        <a:p>
          <a:endParaRPr lang="en-US"/>
        </a:p>
      </dgm:t>
    </dgm:pt>
    <dgm:pt modelId="{E277EABC-6704-4917-87F9-1AF74598481B}" type="sibTrans" cxnId="{388A772C-7B78-4832-9705-1D9C13F0B360}">
      <dgm:prSet/>
      <dgm:spPr/>
      <dgm:t>
        <a:bodyPr/>
        <a:lstStyle/>
        <a:p>
          <a:endParaRPr lang="en-US"/>
        </a:p>
      </dgm:t>
    </dgm:pt>
    <dgm:pt modelId="{CE5157C6-964D-41B7-9E16-D77000ED1117}">
      <dgm:prSet phldrT="[Text]" custT="1"/>
      <dgm:spPr/>
      <dgm:t>
        <a:bodyPr/>
        <a:lstStyle/>
        <a:p>
          <a:r>
            <a:rPr lang="en-US" sz="1600" dirty="0" smtClean="0"/>
            <a:t>Committee</a:t>
          </a:r>
          <a:endParaRPr lang="en-US" sz="1600" dirty="0"/>
        </a:p>
      </dgm:t>
    </dgm:pt>
    <dgm:pt modelId="{02B7B9B8-D380-4F35-B5C3-DDAF07DD0303}" type="parTrans" cxnId="{E597F720-8798-4BA9-BC48-18249F969E9B}">
      <dgm:prSet/>
      <dgm:spPr/>
      <dgm:t>
        <a:bodyPr/>
        <a:lstStyle/>
        <a:p>
          <a:endParaRPr lang="en-US"/>
        </a:p>
      </dgm:t>
    </dgm:pt>
    <dgm:pt modelId="{101B2F02-5702-47AB-B167-30A3FBCC0C53}" type="sibTrans" cxnId="{E597F720-8798-4BA9-BC48-18249F969E9B}">
      <dgm:prSet/>
      <dgm:spPr/>
      <dgm:t>
        <a:bodyPr/>
        <a:lstStyle/>
        <a:p>
          <a:endParaRPr lang="en-US"/>
        </a:p>
      </dgm:t>
    </dgm:pt>
    <dgm:pt modelId="{03CDB677-30F9-4F75-B232-A701CF37B571}">
      <dgm:prSet phldrT="[Text]" custT="1"/>
      <dgm:spPr/>
      <dgm:t>
        <a:bodyPr/>
        <a:lstStyle/>
        <a:p>
          <a:r>
            <a:rPr lang="en-US" sz="1400" dirty="0" smtClean="0"/>
            <a:t>Documents which are submitted to executor are discussed by committee.</a:t>
          </a:r>
          <a:endParaRPr lang="en-US" sz="1400" dirty="0"/>
        </a:p>
      </dgm:t>
    </dgm:pt>
    <dgm:pt modelId="{998D8880-BBF1-4209-A547-815EC1151B3D}" type="parTrans" cxnId="{0EDAAEBE-6A4C-48DF-9101-F1566E83B65D}">
      <dgm:prSet/>
      <dgm:spPr/>
      <dgm:t>
        <a:bodyPr/>
        <a:lstStyle/>
        <a:p>
          <a:endParaRPr lang="en-US"/>
        </a:p>
      </dgm:t>
    </dgm:pt>
    <dgm:pt modelId="{29AB686A-1347-47DF-A96C-A7F30960A47E}" type="sibTrans" cxnId="{0EDAAEBE-6A4C-48DF-9101-F1566E83B65D}">
      <dgm:prSet/>
      <dgm:spPr/>
      <dgm:t>
        <a:bodyPr/>
        <a:lstStyle/>
        <a:p>
          <a:endParaRPr lang="en-US"/>
        </a:p>
      </dgm:t>
    </dgm:pt>
    <dgm:pt modelId="{63BFDD2C-8B66-4075-B6E6-C2EF7496255F}">
      <dgm:prSet phldrT="[Text]" custT="1"/>
      <dgm:spPr>
        <a:ln>
          <a:solidFill>
            <a:schemeClr val="tx2">
              <a:lumMod val="75000"/>
            </a:schemeClr>
          </a:solidFill>
        </a:ln>
      </dgm:spPr>
      <dgm:t>
        <a:bodyPr/>
        <a:lstStyle/>
        <a:p>
          <a:r>
            <a:rPr lang="en-US" sz="1400" dirty="0" smtClean="0"/>
            <a:t>Prescription (dosage instruction) and duration of treatment</a:t>
          </a:r>
          <a:endParaRPr lang="en-US" sz="1400" dirty="0"/>
        </a:p>
      </dgm:t>
    </dgm:pt>
    <dgm:pt modelId="{CB9D4DAF-94B5-4CC4-9C1A-B5FFEEF7E447}" type="parTrans" cxnId="{8B010CDE-88CD-4BD6-8025-FD819046FEBC}">
      <dgm:prSet/>
      <dgm:spPr/>
      <dgm:t>
        <a:bodyPr/>
        <a:lstStyle/>
        <a:p>
          <a:endParaRPr lang="en-US"/>
        </a:p>
      </dgm:t>
    </dgm:pt>
    <dgm:pt modelId="{C61B4E49-A876-4808-9953-6AEE747721EA}" type="sibTrans" cxnId="{8B010CDE-88CD-4BD6-8025-FD819046FEBC}">
      <dgm:prSet/>
      <dgm:spPr/>
      <dgm:t>
        <a:bodyPr/>
        <a:lstStyle/>
        <a:p>
          <a:endParaRPr lang="en-US"/>
        </a:p>
      </dgm:t>
    </dgm:pt>
    <dgm:pt modelId="{E7DEC90B-CBBD-4081-A5A8-3B90640043A8}">
      <dgm:prSet phldrT="[Text]" custT="1"/>
      <dgm:spPr/>
      <dgm:t>
        <a:bodyPr/>
        <a:lstStyle/>
        <a:p>
          <a:r>
            <a:rPr lang="en-US" sz="1400" dirty="0" smtClean="0"/>
            <a:t>Service providers are selected after patient applying </a:t>
          </a:r>
          <a:endParaRPr lang="en-US" sz="1400" dirty="0"/>
        </a:p>
      </dgm:t>
    </dgm:pt>
    <dgm:pt modelId="{86E75857-1F66-4440-86DF-6376C566E153}" type="parTrans" cxnId="{BACBBD3E-330E-408E-B7BF-E661ACF2D356}">
      <dgm:prSet/>
      <dgm:spPr/>
      <dgm:t>
        <a:bodyPr/>
        <a:lstStyle/>
        <a:p>
          <a:endParaRPr lang="en-US"/>
        </a:p>
      </dgm:t>
    </dgm:pt>
    <dgm:pt modelId="{3068A858-E41B-4735-A021-DB06987103C4}" type="sibTrans" cxnId="{BACBBD3E-330E-408E-B7BF-E661ACF2D356}">
      <dgm:prSet/>
      <dgm:spPr/>
      <dgm:t>
        <a:bodyPr/>
        <a:lstStyle/>
        <a:p>
          <a:endParaRPr lang="en-US"/>
        </a:p>
      </dgm:t>
    </dgm:pt>
    <dgm:pt modelId="{32505F2B-15FF-477C-B14D-C9F9EB2BB74C}">
      <dgm:prSet phldrT="[Text]" custT="1"/>
      <dgm:spPr>
        <a:ln>
          <a:solidFill>
            <a:schemeClr val="tx2">
              <a:lumMod val="75000"/>
            </a:schemeClr>
          </a:solidFill>
        </a:ln>
      </dgm:spPr>
      <dgm:t>
        <a:bodyPr/>
        <a:lstStyle/>
        <a:p>
          <a:r>
            <a:rPr lang="en-US" sz="1400" dirty="0" smtClean="0"/>
            <a:t>Result of monitoring tests (with dates)</a:t>
          </a:r>
          <a:endParaRPr lang="en-US" sz="1400" dirty="0"/>
        </a:p>
      </dgm:t>
    </dgm:pt>
    <dgm:pt modelId="{A1C6DEAA-CA9B-41EC-BF74-D85B6FC5D98B}" type="parTrans" cxnId="{2AFC4B8E-13E5-47A9-90E2-FA8C834AD024}">
      <dgm:prSet/>
      <dgm:spPr/>
      <dgm:t>
        <a:bodyPr/>
        <a:lstStyle/>
        <a:p>
          <a:endParaRPr lang="en-US"/>
        </a:p>
      </dgm:t>
    </dgm:pt>
    <dgm:pt modelId="{052EFC34-2E58-4890-A136-1D161F3A20B7}" type="sibTrans" cxnId="{2AFC4B8E-13E5-47A9-90E2-FA8C834AD024}">
      <dgm:prSet/>
      <dgm:spPr/>
      <dgm:t>
        <a:bodyPr/>
        <a:lstStyle/>
        <a:p>
          <a:endParaRPr lang="en-US"/>
        </a:p>
      </dgm:t>
    </dgm:pt>
    <dgm:pt modelId="{41C6697B-321E-4ABC-8CE0-8AC7A165D0C4}">
      <dgm:prSet phldrT="[Text]" custT="1"/>
      <dgm:spPr/>
      <dgm:t>
        <a:bodyPr/>
        <a:lstStyle/>
        <a:p>
          <a:r>
            <a:rPr lang="en-US" sz="1400" dirty="0" smtClean="0"/>
            <a:t>Identification of Beneficiaries will be possible, only with bar-code </a:t>
          </a:r>
          <a:endParaRPr lang="en-US" sz="1400" dirty="0"/>
        </a:p>
      </dgm:t>
    </dgm:pt>
    <dgm:pt modelId="{184011E0-2F28-4BFC-BA8B-4BE9E3FA060E}" type="parTrans" cxnId="{F87D1ADD-FB25-49E1-B341-0B19F7E96FB3}">
      <dgm:prSet/>
      <dgm:spPr/>
    </dgm:pt>
    <dgm:pt modelId="{4A9522AC-2444-47C6-A932-DC75423F73A1}" type="sibTrans" cxnId="{F87D1ADD-FB25-49E1-B341-0B19F7E96FB3}">
      <dgm:prSet/>
      <dgm:spPr/>
    </dgm:pt>
    <dgm:pt modelId="{821D1BE7-59EB-4360-85E0-4C6ACD990FB3}" type="pres">
      <dgm:prSet presAssocID="{3C303541-7DA4-4311-98A8-73CC2B8053AF}" presName="linearFlow" presStyleCnt="0">
        <dgm:presLayoutVars>
          <dgm:dir/>
          <dgm:animLvl val="lvl"/>
          <dgm:resizeHandles val="exact"/>
        </dgm:presLayoutVars>
      </dgm:prSet>
      <dgm:spPr/>
      <dgm:t>
        <a:bodyPr/>
        <a:lstStyle/>
        <a:p>
          <a:endParaRPr lang="en-US"/>
        </a:p>
      </dgm:t>
    </dgm:pt>
    <dgm:pt modelId="{E5E971B5-D804-49C7-9F48-D4F34051712F}" type="pres">
      <dgm:prSet presAssocID="{709F1DCF-6875-4F5A-BDF2-C8F223284AA3}" presName="composite" presStyleCnt="0"/>
      <dgm:spPr/>
    </dgm:pt>
    <dgm:pt modelId="{72CE4048-B32F-4ECD-927D-2E984049D1E6}" type="pres">
      <dgm:prSet presAssocID="{709F1DCF-6875-4F5A-BDF2-C8F223284AA3}" presName="parTx" presStyleLbl="node1" presStyleIdx="0" presStyleCnt="3">
        <dgm:presLayoutVars>
          <dgm:chMax val="0"/>
          <dgm:chPref val="0"/>
          <dgm:bulletEnabled val="1"/>
        </dgm:presLayoutVars>
      </dgm:prSet>
      <dgm:spPr/>
      <dgm:t>
        <a:bodyPr/>
        <a:lstStyle/>
        <a:p>
          <a:endParaRPr lang="en-US"/>
        </a:p>
      </dgm:t>
    </dgm:pt>
    <dgm:pt modelId="{C5795026-1432-4196-9195-10934890A367}" type="pres">
      <dgm:prSet presAssocID="{709F1DCF-6875-4F5A-BDF2-C8F223284AA3}" presName="parSh" presStyleLbl="node1" presStyleIdx="0" presStyleCnt="3" custScaleX="182786" custScaleY="154545" custLinFactNeighborY="-27692"/>
      <dgm:spPr/>
      <dgm:t>
        <a:bodyPr/>
        <a:lstStyle/>
        <a:p>
          <a:endParaRPr lang="en-US"/>
        </a:p>
      </dgm:t>
    </dgm:pt>
    <dgm:pt modelId="{351E9544-0BD1-4483-99CF-ED2AFF50F7F4}" type="pres">
      <dgm:prSet presAssocID="{709F1DCF-6875-4F5A-BDF2-C8F223284AA3}" presName="desTx" presStyleLbl="fgAcc1" presStyleIdx="0" presStyleCnt="3" custScaleX="167790" custScaleY="95441" custLinFactNeighborX="-9521" custLinFactNeighborY="3456">
        <dgm:presLayoutVars>
          <dgm:bulletEnabled val="1"/>
        </dgm:presLayoutVars>
      </dgm:prSet>
      <dgm:spPr/>
      <dgm:t>
        <a:bodyPr/>
        <a:lstStyle/>
        <a:p>
          <a:endParaRPr lang="en-US"/>
        </a:p>
      </dgm:t>
    </dgm:pt>
    <dgm:pt modelId="{9E7D05F3-AD36-4BD6-8D1C-9630BF2B88E6}" type="pres">
      <dgm:prSet presAssocID="{BB07330D-B421-41FF-B325-113F2BA5013E}" presName="sibTrans" presStyleLbl="sibTrans2D1" presStyleIdx="0" presStyleCnt="2"/>
      <dgm:spPr/>
      <dgm:t>
        <a:bodyPr/>
        <a:lstStyle/>
        <a:p>
          <a:endParaRPr lang="en-US"/>
        </a:p>
      </dgm:t>
    </dgm:pt>
    <dgm:pt modelId="{0737418E-9E57-49A9-A22F-AC1D366FFEE5}" type="pres">
      <dgm:prSet presAssocID="{BB07330D-B421-41FF-B325-113F2BA5013E}" presName="connTx" presStyleLbl="sibTrans2D1" presStyleIdx="0" presStyleCnt="2"/>
      <dgm:spPr/>
      <dgm:t>
        <a:bodyPr/>
        <a:lstStyle/>
        <a:p>
          <a:endParaRPr lang="en-US"/>
        </a:p>
      </dgm:t>
    </dgm:pt>
    <dgm:pt modelId="{E1564A9E-3B24-4079-937F-3040BBBC55A7}" type="pres">
      <dgm:prSet presAssocID="{DF9FF318-BCDD-4BC6-87DB-5200A3B63854}" presName="composite" presStyleCnt="0"/>
      <dgm:spPr/>
    </dgm:pt>
    <dgm:pt modelId="{1A6F684D-9E7A-4D34-A333-F327EB0CE4AE}" type="pres">
      <dgm:prSet presAssocID="{DF9FF318-BCDD-4BC6-87DB-5200A3B63854}" presName="parTx" presStyleLbl="node1" presStyleIdx="0" presStyleCnt="3">
        <dgm:presLayoutVars>
          <dgm:chMax val="0"/>
          <dgm:chPref val="0"/>
          <dgm:bulletEnabled val="1"/>
        </dgm:presLayoutVars>
      </dgm:prSet>
      <dgm:spPr/>
      <dgm:t>
        <a:bodyPr/>
        <a:lstStyle/>
        <a:p>
          <a:endParaRPr lang="en-US"/>
        </a:p>
      </dgm:t>
    </dgm:pt>
    <dgm:pt modelId="{6BFB25C9-51B0-477F-88BA-FCF7BD044798}" type="pres">
      <dgm:prSet presAssocID="{DF9FF318-BCDD-4BC6-87DB-5200A3B63854}" presName="parSh" presStyleLbl="node1" presStyleIdx="1" presStyleCnt="3" custScaleX="155820" custScaleY="129858" custLinFactNeighborX="-2121" custLinFactNeighborY="-28667"/>
      <dgm:spPr/>
      <dgm:t>
        <a:bodyPr/>
        <a:lstStyle/>
        <a:p>
          <a:endParaRPr lang="en-US"/>
        </a:p>
      </dgm:t>
    </dgm:pt>
    <dgm:pt modelId="{E1260C2B-7C73-45F1-A4CB-5E66F190E7A1}" type="pres">
      <dgm:prSet presAssocID="{DF9FF318-BCDD-4BC6-87DB-5200A3B63854}" presName="desTx" presStyleLbl="fgAcc1" presStyleIdx="1" presStyleCnt="3" custScaleX="162892" custScaleY="101665" custLinFactNeighborX="-14151" custLinFactNeighborY="847">
        <dgm:presLayoutVars>
          <dgm:bulletEnabled val="1"/>
        </dgm:presLayoutVars>
      </dgm:prSet>
      <dgm:spPr/>
      <dgm:t>
        <a:bodyPr/>
        <a:lstStyle/>
        <a:p>
          <a:endParaRPr lang="en-US"/>
        </a:p>
      </dgm:t>
    </dgm:pt>
    <dgm:pt modelId="{3816F1B1-CDF8-4E98-B207-E354F3251ACD}" type="pres">
      <dgm:prSet presAssocID="{BF806E52-B55C-47F8-9379-2DEBFFCC31FD}" presName="sibTrans" presStyleLbl="sibTrans2D1" presStyleIdx="1" presStyleCnt="2"/>
      <dgm:spPr/>
      <dgm:t>
        <a:bodyPr/>
        <a:lstStyle/>
        <a:p>
          <a:endParaRPr lang="en-US"/>
        </a:p>
      </dgm:t>
    </dgm:pt>
    <dgm:pt modelId="{8E399A9E-F08C-4C64-BD0C-3C22510326E8}" type="pres">
      <dgm:prSet presAssocID="{BF806E52-B55C-47F8-9379-2DEBFFCC31FD}" presName="connTx" presStyleLbl="sibTrans2D1" presStyleIdx="1" presStyleCnt="2"/>
      <dgm:spPr/>
      <dgm:t>
        <a:bodyPr/>
        <a:lstStyle/>
        <a:p>
          <a:endParaRPr lang="en-US"/>
        </a:p>
      </dgm:t>
    </dgm:pt>
    <dgm:pt modelId="{685F50B2-93DD-4720-BE06-D9E6A81164C3}" type="pres">
      <dgm:prSet presAssocID="{CE5157C6-964D-41B7-9E16-D77000ED1117}" presName="composite" presStyleCnt="0"/>
      <dgm:spPr/>
    </dgm:pt>
    <dgm:pt modelId="{B24731A1-3895-4CAB-B7AD-9B0294AA3C06}" type="pres">
      <dgm:prSet presAssocID="{CE5157C6-964D-41B7-9E16-D77000ED1117}" presName="parTx" presStyleLbl="node1" presStyleIdx="1" presStyleCnt="3">
        <dgm:presLayoutVars>
          <dgm:chMax val="0"/>
          <dgm:chPref val="0"/>
          <dgm:bulletEnabled val="1"/>
        </dgm:presLayoutVars>
      </dgm:prSet>
      <dgm:spPr/>
      <dgm:t>
        <a:bodyPr/>
        <a:lstStyle/>
        <a:p>
          <a:endParaRPr lang="en-US"/>
        </a:p>
      </dgm:t>
    </dgm:pt>
    <dgm:pt modelId="{02F18C4B-F347-4256-BFE1-DFE12F24D173}" type="pres">
      <dgm:prSet presAssocID="{CE5157C6-964D-41B7-9E16-D77000ED1117}" presName="parSh" presStyleLbl="node1" presStyleIdx="2" presStyleCnt="3" custScaleX="125346" custLinFactNeighborX="-9073" custLinFactNeighborY="-25783"/>
      <dgm:spPr/>
      <dgm:t>
        <a:bodyPr/>
        <a:lstStyle/>
        <a:p>
          <a:endParaRPr lang="en-US"/>
        </a:p>
      </dgm:t>
    </dgm:pt>
    <dgm:pt modelId="{FF831795-436D-4818-ADA4-5117460AF727}" type="pres">
      <dgm:prSet presAssocID="{CE5157C6-964D-41B7-9E16-D77000ED1117}" presName="desTx" presStyleLbl="fgAcc1" presStyleIdx="2" presStyleCnt="3" custScaleX="149416" custScaleY="114976" custLinFactNeighborX="-18510" custLinFactNeighborY="2525">
        <dgm:presLayoutVars>
          <dgm:bulletEnabled val="1"/>
        </dgm:presLayoutVars>
      </dgm:prSet>
      <dgm:spPr/>
      <dgm:t>
        <a:bodyPr/>
        <a:lstStyle/>
        <a:p>
          <a:endParaRPr lang="en-US"/>
        </a:p>
      </dgm:t>
    </dgm:pt>
  </dgm:ptLst>
  <dgm:cxnLst>
    <dgm:cxn modelId="{269ED3DF-9EFC-4597-BA09-63FD5D621767}" type="presOf" srcId="{CE5157C6-964D-41B7-9E16-D77000ED1117}" destId="{02F18C4B-F347-4256-BFE1-DFE12F24D173}" srcOrd="1" destOrd="0" presId="urn:microsoft.com/office/officeart/2005/8/layout/process3"/>
    <dgm:cxn modelId="{8B010CDE-88CD-4BD6-8025-FD819046FEBC}" srcId="{709F1DCF-6875-4F5A-BDF2-C8F223284AA3}" destId="{63BFDD2C-8B66-4075-B6E6-C2EF7496255F}" srcOrd="1" destOrd="0" parTransId="{CB9D4DAF-94B5-4CC4-9C1A-B5FFEEF7E447}" sibTransId="{C61B4E49-A876-4808-9953-6AEE747721EA}"/>
    <dgm:cxn modelId="{CD8EA91B-D67E-47E2-9D70-A7B150DA0B6B}" type="presOf" srcId="{709F1DCF-6875-4F5A-BDF2-C8F223284AA3}" destId="{C5795026-1432-4196-9195-10934890A367}" srcOrd="1" destOrd="0" presId="urn:microsoft.com/office/officeart/2005/8/layout/process3"/>
    <dgm:cxn modelId="{F87D1ADD-FB25-49E1-B341-0B19F7E96FB3}" srcId="{CE5157C6-964D-41B7-9E16-D77000ED1117}" destId="{41C6697B-321E-4ABC-8CE0-8AC7A165D0C4}" srcOrd="1" destOrd="0" parTransId="{184011E0-2F28-4BFC-BA8B-4BE9E3FA060E}" sibTransId="{4A9522AC-2444-47C6-A932-DC75423F73A1}"/>
    <dgm:cxn modelId="{927D3C2B-BB6C-4BDB-85FC-09BF5EE30450}" srcId="{3C303541-7DA4-4311-98A8-73CC2B8053AF}" destId="{709F1DCF-6875-4F5A-BDF2-C8F223284AA3}" srcOrd="0" destOrd="0" parTransId="{BB3DFF76-FC6C-416C-A69D-304F7D6BCD7C}" sibTransId="{BB07330D-B421-41FF-B325-113F2BA5013E}"/>
    <dgm:cxn modelId="{39DEBDBE-F68F-4515-826C-96E3236420AD}" type="presOf" srcId="{BB07330D-B421-41FF-B325-113F2BA5013E}" destId="{0737418E-9E57-49A9-A22F-AC1D366FFEE5}" srcOrd="1" destOrd="0" presId="urn:microsoft.com/office/officeart/2005/8/layout/process3"/>
    <dgm:cxn modelId="{9969F51F-E498-4CB0-83E7-6517CB1E12B4}" type="presOf" srcId="{99C55DCF-6655-4A9F-A030-DC69C5779A3E}" destId="{E1260C2B-7C73-45F1-A4CB-5E66F190E7A1}" srcOrd="0" destOrd="0" presId="urn:microsoft.com/office/officeart/2005/8/layout/process3"/>
    <dgm:cxn modelId="{2AFC4B8E-13E5-47A9-90E2-FA8C834AD024}" srcId="{709F1DCF-6875-4F5A-BDF2-C8F223284AA3}" destId="{32505F2B-15FF-477C-B14D-C9F9EB2BB74C}" srcOrd="2" destOrd="0" parTransId="{A1C6DEAA-CA9B-41EC-BF74-D85B6FC5D98B}" sibTransId="{052EFC34-2E58-4890-A136-1D161F3A20B7}"/>
    <dgm:cxn modelId="{7D9470DD-D4F3-4B25-8DB7-0BCE15711095}" type="presOf" srcId="{DF9FF318-BCDD-4BC6-87DB-5200A3B63854}" destId="{1A6F684D-9E7A-4D34-A333-F327EB0CE4AE}" srcOrd="0" destOrd="0" presId="urn:microsoft.com/office/officeart/2005/8/layout/process3"/>
    <dgm:cxn modelId="{0A517FB9-B650-45A3-8103-96A2A198F7B5}" type="presOf" srcId="{3C303541-7DA4-4311-98A8-73CC2B8053AF}" destId="{821D1BE7-59EB-4360-85E0-4C6ACD990FB3}" srcOrd="0" destOrd="0" presId="urn:microsoft.com/office/officeart/2005/8/layout/process3"/>
    <dgm:cxn modelId="{9C5610FC-B315-4308-8D8B-F1B997912174}" type="presOf" srcId="{41C6697B-321E-4ABC-8CE0-8AC7A165D0C4}" destId="{FF831795-436D-4818-ADA4-5117460AF727}" srcOrd="0" destOrd="1" presId="urn:microsoft.com/office/officeart/2005/8/layout/process3"/>
    <dgm:cxn modelId="{5B5F4A11-3185-40DC-901C-5D49BDBFD951}" type="presOf" srcId="{32505F2B-15FF-477C-B14D-C9F9EB2BB74C}" destId="{351E9544-0BD1-4483-99CF-ED2AFF50F7F4}" srcOrd="0" destOrd="2" presId="urn:microsoft.com/office/officeart/2005/8/layout/process3"/>
    <dgm:cxn modelId="{D1CDD468-AE6B-48DC-B65E-CCD3A01A2728}" type="presOf" srcId="{DF9FF318-BCDD-4BC6-87DB-5200A3B63854}" destId="{6BFB25C9-51B0-477F-88BA-FCF7BD044798}" srcOrd="1" destOrd="0" presId="urn:microsoft.com/office/officeart/2005/8/layout/process3"/>
    <dgm:cxn modelId="{0EDAAEBE-6A4C-48DF-9101-F1566E83B65D}" srcId="{CE5157C6-964D-41B7-9E16-D77000ED1117}" destId="{03CDB677-30F9-4F75-B232-A701CF37B571}" srcOrd="0" destOrd="0" parTransId="{998D8880-BBF1-4209-A547-815EC1151B3D}" sibTransId="{29AB686A-1347-47DF-A96C-A7F30960A47E}"/>
    <dgm:cxn modelId="{6A07229A-0394-4FEA-8B6A-B4191995C135}" type="presOf" srcId="{CE5157C6-964D-41B7-9E16-D77000ED1117}" destId="{B24731A1-3895-4CAB-B7AD-9B0294AA3C06}" srcOrd="0" destOrd="0" presId="urn:microsoft.com/office/officeart/2005/8/layout/process3"/>
    <dgm:cxn modelId="{612ADFD6-0D31-4B0A-806E-66512578397C}" type="presOf" srcId="{709F1DCF-6875-4F5A-BDF2-C8F223284AA3}" destId="{72CE4048-B32F-4ECD-927D-2E984049D1E6}" srcOrd="0" destOrd="0" presId="urn:microsoft.com/office/officeart/2005/8/layout/process3"/>
    <dgm:cxn modelId="{D00416D2-9967-4F45-87BF-307791C281E0}" type="presOf" srcId="{03CDB677-30F9-4F75-B232-A701CF37B571}" destId="{FF831795-436D-4818-ADA4-5117460AF727}" srcOrd="0" destOrd="0" presId="urn:microsoft.com/office/officeart/2005/8/layout/process3"/>
    <dgm:cxn modelId="{ADDE0C2E-5D47-4678-8296-F3E3E9D76DA1}" type="presOf" srcId="{BF806E52-B55C-47F8-9379-2DEBFFCC31FD}" destId="{8E399A9E-F08C-4C64-BD0C-3C22510326E8}" srcOrd="1" destOrd="0" presId="urn:microsoft.com/office/officeart/2005/8/layout/process3"/>
    <dgm:cxn modelId="{2BF53367-B233-4DA1-B75F-587D7135FFDE}" srcId="{3C303541-7DA4-4311-98A8-73CC2B8053AF}" destId="{DF9FF318-BCDD-4BC6-87DB-5200A3B63854}" srcOrd="1" destOrd="0" parTransId="{4CDA0010-1E31-4641-AC02-4D2D5C854191}" sibTransId="{BF806E52-B55C-47F8-9379-2DEBFFCC31FD}"/>
    <dgm:cxn modelId="{8A179588-18F7-4008-B8B6-F69E940A7036}" srcId="{709F1DCF-6875-4F5A-BDF2-C8F223284AA3}" destId="{02EA878A-B9BD-4432-B486-F17483922597}" srcOrd="0" destOrd="0" parTransId="{50BDF7AA-16ED-4E28-BD26-1EE2F68DE996}" sibTransId="{A654989E-07F7-4A1C-B1A7-81EB5D1485FD}"/>
    <dgm:cxn modelId="{F364EABE-2639-45E4-A3D9-16F0C7150DF7}" type="presOf" srcId="{E7DEC90B-CBBD-4081-A5A8-3B90640043A8}" destId="{E1260C2B-7C73-45F1-A4CB-5E66F190E7A1}" srcOrd="0" destOrd="1" presId="urn:microsoft.com/office/officeart/2005/8/layout/process3"/>
    <dgm:cxn modelId="{BACBBD3E-330E-408E-B7BF-E661ACF2D356}" srcId="{DF9FF318-BCDD-4BC6-87DB-5200A3B63854}" destId="{E7DEC90B-CBBD-4081-A5A8-3B90640043A8}" srcOrd="1" destOrd="0" parTransId="{86E75857-1F66-4440-86DF-6376C566E153}" sibTransId="{3068A858-E41B-4735-A021-DB06987103C4}"/>
    <dgm:cxn modelId="{3AB40F71-F9AA-45BB-8911-AF8100929D51}" type="presOf" srcId="{BF806E52-B55C-47F8-9379-2DEBFFCC31FD}" destId="{3816F1B1-CDF8-4E98-B207-E354F3251ACD}" srcOrd="0" destOrd="0" presId="urn:microsoft.com/office/officeart/2005/8/layout/process3"/>
    <dgm:cxn modelId="{E597F720-8798-4BA9-BC48-18249F969E9B}" srcId="{3C303541-7DA4-4311-98A8-73CC2B8053AF}" destId="{CE5157C6-964D-41B7-9E16-D77000ED1117}" srcOrd="2" destOrd="0" parTransId="{02B7B9B8-D380-4F35-B5C3-DDAF07DD0303}" sibTransId="{101B2F02-5702-47AB-B167-30A3FBCC0C53}"/>
    <dgm:cxn modelId="{5CA99EB0-D935-4E97-B296-443661EEB13A}" type="presOf" srcId="{63BFDD2C-8B66-4075-B6E6-C2EF7496255F}" destId="{351E9544-0BD1-4483-99CF-ED2AFF50F7F4}" srcOrd="0" destOrd="1" presId="urn:microsoft.com/office/officeart/2005/8/layout/process3"/>
    <dgm:cxn modelId="{388A772C-7B78-4832-9705-1D9C13F0B360}" srcId="{DF9FF318-BCDD-4BC6-87DB-5200A3B63854}" destId="{99C55DCF-6655-4A9F-A030-DC69C5779A3E}" srcOrd="0" destOrd="0" parTransId="{19838F3D-2A55-4A40-99B0-FE66B12621CD}" sibTransId="{E277EABC-6704-4917-87F9-1AF74598481B}"/>
    <dgm:cxn modelId="{3EE335F6-96F8-4F3F-B7C3-19A2F94663D2}" type="presOf" srcId="{BB07330D-B421-41FF-B325-113F2BA5013E}" destId="{9E7D05F3-AD36-4BD6-8D1C-9630BF2B88E6}" srcOrd="0" destOrd="0" presId="urn:microsoft.com/office/officeart/2005/8/layout/process3"/>
    <dgm:cxn modelId="{CA08020B-60B8-4886-B614-8474B3346EE9}" type="presOf" srcId="{02EA878A-B9BD-4432-B486-F17483922597}" destId="{351E9544-0BD1-4483-99CF-ED2AFF50F7F4}" srcOrd="0" destOrd="0" presId="urn:microsoft.com/office/officeart/2005/8/layout/process3"/>
    <dgm:cxn modelId="{623235BC-2B05-4C33-8E4E-770C93CC59DD}" type="presParOf" srcId="{821D1BE7-59EB-4360-85E0-4C6ACD990FB3}" destId="{E5E971B5-D804-49C7-9F48-D4F34051712F}" srcOrd="0" destOrd="0" presId="urn:microsoft.com/office/officeart/2005/8/layout/process3"/>
    <dgm:cxn modelId="{5C6C4F5B-6EB0-406A-8E60-ADEDE4461071}" type="presParOf" srcId="{E5E971B5-D804-49C7-9F48-D4F34051712F}" destId="{72CE4048-B32F-4ECD-927D-2E984049D1E6}" srcOrd="0" destOrd="0" presId="urn:microsoft.com/office/officeart/2005/8/layout/process3"/>
    <dgm:cxn modelId="{CCA52953-4571-4558-9624-3AFE00F170F0}" type="presParOf" srcId="{E5E971B5-D804-49C7-9F48-D4F34051712F}" destId="{C5795026-1432-4196-9195-10934890A367}" srcOrd="1" destOrd="0" presId="urn:microsoft.com/office/officeart/2005/8/layout/process3"/>
    <dgm:cxn modelId="{92AFC6DB-B6F2-4BFD-B610-F214BD35FFDD}" type="presParOf" srcId="{E5E971B5-D804-49C7-9F48-D4F34051712F}" destId="{351E9544-0BD1-4483-99CF-ED2AFF50F7F4}" srcOrd="2" destOrd="0" presId="urn:microsoft.com/office/officeart/2005/8/layout/process3"/>
    <dgm:cxn modelId="{B0A1644D-EEF9-4BF0-A8AE-634F355036BC}" type="presParOf" srcId="{821D1BE7-59EB-4360-85E0-4C6ACD990FB3}" destId="{9E7D05F3-AD36-4BD6-8D1C-9630BF2B88E6}" srcOrd="1" destOrd="0" presId="urn:microsoft.com/office/officeart/2005/8/layout/process3"/>
    <dgm:cxn modelId="{2201A833-3CF6-4D3D-A42B-AF3C2B6E7F83}" type="presParOf" srcId="{9E7D05F3-AD36-4BD6-8D1C-9630BF2B88E6}" destId="{0737418E-9E57-49A9-A22F-AC1D366FFEE5}" srcOrd="0" destOrd="0" presId="urn:microsoft.com/office/officeart/2005/8/layout/process3"/>
    <dgm:cxn modelId="{E04EAD9A-B0B9-43AD-9D8E-E917B0A214FF}" type="presParOf" srcId="{821D1BE7-59EB-4360-85E0-4C6ACD990FB3}" destId="{E1564A9E-3B24-4079-937F-3040BBBC55A7}" srcOrd="2" destOrd="0" presId="urn:microsoft.com/office/officeart/2005/8/layout/process3"/>
    <dgm:cxn modelId="{90A6773E-E3BE-451A-9113-8503D05EEB75}" type="presParOf" srcId="{E1564A9E-3B24-4079-937F-3040BBBC55A7}" destId="{1A6F684D-9E7A-4D34-A333-F327EB0CE4AE}" srcOrd="0" destOrd="0" presId="urn:microsoft.com/office/officeart/2005/8/layout/process3"/>
    <dgm:cxn modelId="{49868A24-6491-4539-974C-B375B747264F}" type="presParOf" srcId="{E1564A9E-3B24-4079-937F-3040BBBC55A7}" destId="{6BFB25C9-51B0-477F-88BA-FCF7BD044798}" srcOrd="1" destOrd="0" presId="urn:microsoft.com/office/officeart/2005/8/layout/process3"/>
    <dgm:cxn modelId="{C14964A7-2205-4B7F-9B4E-AD7162CFF391}" type="presParOf" srcId="{E1564A9E-3B24-4079-937F-3040BBBC55A7}" destId="{E1260C2B-7C73-45F1-A4CB-5E66F190E7A1}" srcOrd="2" destOrd="0" presId="urn:microsoft.com/office/officeart/2005/8/layout/process3"/>
    <dgm:cxn modelId="{57838F07-D14D-4644-81B9-AB0EF7A2A702}" type="presParOf" srcId="{821D1BE7-59EB-4360-85E0-4C6ACD990FB3}" destId="{3816F1B1-CDF8-4E98-B207-E354F3251ACD}" srcOrd="3" destOrd="0" presId="urn:microsoft.com/office/officeart/2005/8/layout/process3"/>
    <dgm:cxn modelId="{B8571329-76FF-45FE-8017-7B829F7993E8}" type="presParOf" srcId="{3816F1B1-CDF8-4E98-B207-E354F3251ACD}" destId="{8E399A9E-F08C-4C64-BD0C-3C22510326E8}" srcOrd="0" destOrd="0" presId="urn:microsoft.com/office/officeart/2005/8/layout/process3"/>
    <dgm:cxn modelId="{67D618EF-61D7-4628-A28F-CA9CAE9D2BC7}" type="presParOf" srcId="{821D1BE7-59EB-4360-85E0-4C6ACD990FB3}" destId="{685F50B2-93DD-4720-BE06-D9E6A81164C3}" srcOrd="4" destOrd="0" presId="urn:microsoft.com/office/officeart/2005/8/layout/process3"/>
    <dgm:cxn modelId="{33E5E82C-DE44-4C93-AC17-9634AA5E7F9D}" type="presParOf" srcId="{685F50B2-93DD-4720-BE06-D9E6A81164C3}" destId="{B24731A1-3895-4CAB-B7AD-9B0294AA3C06}" srcOrd="0" destOrd="0" presId="urn:microsoft.com/office/officeart/2005/8/layout/process3"/>
    <dgm:cxn modelId="{A534ABAF-E397-4D59-B53D-C468A8E19E31}" type="presParOf" srcId="{685F50B2-93DD-4720-BE06-D9E6A81164C3}" destId="{02F18C4B-F347-4256-BFE1-DFE12F24D173}" srcOrd="1" destOrd="0" presId="urn:microsoft.com/office/officeart/2005/8/layout/process3"/>
    <dgm:cxn modelId="{7BFD5D38-CE1A-4E2A-95B1-79C3DE38DCBD}" type="presParOf" srcId="{685F50B2-93DD-4720-BE06-D9E6A81164C3}" destId="{FF831795-436D-4818-ADA4-5117460AF727}" srcOrd="2" destOrd="0" presId="urn:microsoft.com/office/officeart/2005/8/layout/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35F0C2D-EDD6-4A06-B596-A27176BE7058}"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n-US"/>
        </a:p>
      </dgm:t>
    </dgm:pt>
    <dgm:pt modelId="{C8A56AC7-E545-4D9E-B7D5-0756EAEF260C}">
      <dgm:prSet phldrT="[Text]" custT="1"/>
      <dgm:spPr/>
      <dgm:t>
        <a:bodyPr/>
        <a:lstStyle/>
        <a:p>
          <a:r>
            <a:rPr lang="en-US" sz="1400" dirty="0" smtClean="0"/>
            <a:t>Positive </a:t>
          </a:r>
          <a:r>
            <a:rPr lang="ka-GE" sz="1400" dirty="0" smtClean="0"/>
            <a:t>HCV</a:t>
          </a:r>
          <a:endParaRPr lang="en-US" sz="1400" dirty="0"/>
        </a:p>
      </dgm:t>
    </dgm:pt>
    <dgm:pt modelId="{131E1A02-CA6E-4B82-B7EA-4E189C63EECB}" type="parTrans" cxnId="{ADF7CAD7-337D-4310-A792-BE604CD6289A}">
      <dgm:prSet/>
      <dgm:spPr/>
      <dgm:t>
        <a:bodyPr/>
        <a:lstStyle/>
        <a:p>
          <a:endParaRPr lang="en-US"/>
        </a:p>
      </dgm:t>
    </dgm:pt>
    <dgm:pt modelId="{8A788D4B-12E4-4D65-8C0A-2E54B004604C}" type="sibTrans" cxnId="{ADF7CAD7-337D-4310-A792-BE604CD6289A}">
      <dgm:prSet custT="1"/>
      <dgm:spPr/>
      <dgm:t>
        <a:bodyPr/>
        <a:lstStyle/>
        <a:p>
          <a:endParaRPr lang="en-US" sz="1400"/>
        </a:p>
      </dgm:t>
    </dgm:pt>
    <dgm:pt modelId="{4AD49D45-E7DF-4B69-992C-D515AC359A51}">
      <dgm:prSet phldrT="[Text]" custT="1"/>
      <dgm:spPr/>
      <dgm:t>
        <a:bodyPr/>
        <a:lstStyle/>
        <a:p>
          <a:r>
            <a:rPr lang="en-US" sz="1400" dirty="0" smtClean="0"/>
            <a:t>Patients applies to the doctor, which registers patients in electronic database</a:t>
          </a:r>
          <a:endParaRPr lang="en-US" sz="1400" dirty="0"/>
        </a:p>
      </dgm:t>
    </dgm:pt>
    <dgm:pt modelId="{95CCA4B5-10C0-4CEC-A90F-3A820280424A}" type="parTrans" cxnId="{8492BCDF-0F19-434A-8E41-384E86DB5CBE}">
      <dgm:prSet/>
      <dgm:spPr/>
      <dgm:t>
        <a:bodyPr/>
        <a:lstStyle/>
        <a:p>
          <a:endParaRPr lang="en-US"/>
        </a:p>
      </dgm:t>
    </dgm:pt>
    <dgm:pt modelId="{1D321159-66F8-4C83-A671-FAC7D49D33D4}" type="sibTrans" cxnId="{8492BCDF-0F19-434A-8E41-384E86DB5CBE}">
      <dgm:prSet custT="1"/>
      <dgm:spPr/>
      <dgm:t>
        <a:bodyPr/>
        <a:lstStyle/>
        <a:p>
          <a:endParaRPr lang="en-US" sz="1400"/>
        </a:p>
      </dgm:t>
    </dgm:pt>
    <dgm:pt modelId="{EFA7B3BD-3672-4B91-8961-36605EB4513F}">
      <dgm:prSet phldrT="[Text]" custT="1"/>
      <dgm:spPr/>
      <dgm:t>
        <a:bodyPr/>
        <a:lstStyle/>
        <a:p>
          <a:r>
            <a:rPr lang="en-US" sz="1400" b="1" dirty="0" smtClean="0"/>
            <a:t>Doctor consultation </a:t>
          </a:r>
          <a:r>
            <a:rPr lang="ka-GE" sz="1400" b="1" dirty="0" smtClean="0"/>
            <a:t>+  </a:t>
          </a:r>
          <a:r>
            <a:rPr lang="ka-GE" sz="1400" dirty="0" smtClean="0"/>
            <a:t>HCV </a:t>
          </a:r>
          <a:r>
            <a:rPr lang="en-US" sz="1400" dirty="0" smtClean="0"/>
            <a:t>RNA quantitative</a:t>
          </a:r>
          <a:endParaRPr lang="en-US" sz="1400" dirty="0"/>
        </a:p>
      </dgm:t>
    </dgm:pt>
    <dgm:pt modelId="{0152865C-3143-47FA-B62D-23D7CDB6D5FB}" type="parTrans" cxnId="{FAB70A1B-191E-4966-8A3F-286C3B6A7CAF}">
      <dgm:prSet/>
      <dgm:spPr/>
      <dgm:t>
        <a:bodyPr/>
        <a:lstStyle/>
        <a:p>
          <a:endParaRPr lang="en-US"/>
        </a:p>
      </dgm:t>
    </dgm:pt>
    <dgm:pt modelId="{0FAF6870-6D1E-4BD6-BC52-06AA41C0D5FE}" type="sibTrans" cxnId="{FAB70A1B-191E-4966-8A3F-286C3B6A7CAF}">
      <dgm:prSet custT="1"/>
      <dgm:spPr/>
      <dgm:t>
        <a:bodyPr/>
        <a:lstStyle/>
        <a:p>
          <a:endParaRPr lang="en-US" sz="1400"/>
        </a:p>
      </dgm:t>
    </dgm:pt>
    <dgm:pt modelId="{399C0727-5BCA-4910-A210-1539CE6974B1}">
      <dgm:prSet phldrT="[Text]" custT="1"/>
      <dgm:spPr/>
      <dgm:t>
        <a:bodyPr/>
        <a:lstStyle/>
        <a:p>
          <a:r>
            <a:rPr lang="en-US" sz="1400" dirty="0" smtClean="0"/>
            <a:t>In case if HCV RNA quantitative is positive </a:t>
          </a:r>
          <a:endParaRPr lang="en-US" sz="1400" dirty="0"/>
        </a:p>
      </dgm:t>
    </dgm:pt>
    <dgm:pt modelId="{C6595670-AFB8-4A5E-A336-8257FC29445A}" type="parTrans" cxnId="{74DF3B23-86CE-429E-AEA4-EB0173EC4527}">
      <dgm:prSet/>
      <dgm:spPr/>
      <dgm:t>
        <a:bodyPr/>
        <a:lstStyle/>
        <a:p>
          <a:endParaRPr lang="en-US"/>
        </a:p>
      </dgm:t>
    </dgm:pt>
    <dgm:pt modelId="{AB6107F6-FEE7-490D-8DD5-585BBF1B4DF8}" type="sibTrans" cxnId="{74DF3B23-86CE-429E-AEA4-EB0173EC4527}">
      <dgm:prSet custT="1"/>
      <dgm:spPr/>
      <dgm:t>
        <a:bodyPr/>
        <a:lstStyle/>
        <a:p>
          <a:endParaRPr lang="en-US" sz="1400"/>
        </a:p>
      </dgm:t>
    </dgm:pt>
    <dgm:pt modelId="{A5BA4A82-71D3-487F-964C-58CF0E18CFED}">
      <dgm:prSet phldrT="[Text]" custT="1"/>
      <dgm:spPr/>
      <dgm:t>
        <a:bodyPr/>
        <a:lstStyle/>
        <a:p>
          <a:r>
            <a:rPr lang="en-US" sz="1400" dirty="0" smtClean="0"/>
            <a:t>Liver </a:t>
          </a:r>
          <a:r>
            <a:rPr lang="en-US" sz="1400" dirty="0" err="1" smtClean="0"/>
            <a:t>Elastography</a:t>
          </a:r>
          <a:endParaRPr lang="en-US" sz="1400" dirty="0"/>
        </a:p>
      </dgm:t>
    </dgm:pt>
    <dgm:pt modelId="{AB361AD9-6A5E-4533-BCAB-11E06D0706E1}" type="parTrans" cxnId="{6FC60A33-72AE-427C-AC82-3F85FF8FA39F}">
      <dgm:prSet/>
      <dgm:spPr/>
      <dgm:t>
        <a:bodyPr/>
        <a:lstStyle/>
        <a:p>
          <a:endParaRPr lang="en-US"/>
        </a:p>
      </dgm:t>
    </dgm:pt>
    <dgm:pt modelId="{7C57E76E-17DE-45F5-A8A5-9448DCDDA5DD}" type="sibTrans" cxnId="{6FC60A33-72AE-427C-AC82-3F85FF8FA39F}">
      <dgm:prSet custT="1"/>
      <dgm:spPr/>
      <dgm:t>
        <a:bodyPr/>
        <a:lstStyle/>
        <a:p>
          <a:endParaRPr lang="en-US" sz="1400"/>
        </a:p>
      </dgm:t>
    </dgm:pt>
    <dgm:pt modelId="{44B027BC-D44D-46C6-8DD0-007265C03F29}">
      <dgm:prSet phldrT="[Text]" custT="1"/>
      <dgm:spPr/>
      <dgm:t>
        <a:bodyPr/>
        <a:lstStyle/>
        <a:p>
          <a:r>
            <a:rPr lang="en-US" sz="1400" dirty="0" err="1" smtClean="0"/>
            <a:t>Firbrosis</a:t>
          </a:r>
          <a:r>
            <a:rPr lang="ka-GE" sz="1400" dirty="0" smtClean="0"/>
            <a:t> </a:t>
          </a:r>
          <a:r>
            <a:rPr lang="en-US" sz="1400" dirty="0" smtClean="0"/>
            <a:t>F3, F3-F4 and F4</a:t>
          </a:r>
          <a:endParaRPr lang="en-US" sz="1400" dirty="0"/>
        </a:p>
      </dgm:t>
    </dgm:pt>
    <dgm:pt modelId="{FDBD27CB-476C-4415-99E8-E3ED74169050}" type="parTrans" cxnId="{E1AA6CC9-E492-463E-9AA1-6447E931EECB}">
      <dgm:prSet/>
      <dgm:spPr/>
      <dgm:t>
        <a:bodyPr/>
        <a:lstStyle/>
        <a:p>
          <a:endParaRPr lang="en-US"/>
        </a:p>
      </dgm:t>
    </dgm:pt>
    <dgm:pt modelId="{F1C503DA-D695-445E-896C-6AED00EDD493}" type="sibTrans" cxnId="{E1AA6CC9-E492-463E-9AA1-6447E931EECB}">
      <dgm:prSet custT="1"/>
      <dgm:spPr/>
      <dgm:t>
        <a:bodyPr/>
        <a:lstStyle/>
        <a:p>
          <a:endParaRPr lang="en-US" sz="1400"/>
        </a:p>
      </dgm:t>
    </dgm:pt>
    <dgm:pt modelId="{B81DE365-DFC9-4E4B-8E4D-A74480AE66CB}">
      <dgm:prSet phldrT="[Text]" custT="1"/>
      <dgm:spPr/>
      <dgm:t>
        <a:bodyPr/>
        <a:lstStyle/>
        <a:p>
          <a:r>
            <a:rPr lang="ka-GE" sz="1400" dirty="0" smtClean="0"/>
            <a:t>HCV </a:t>
          </a:r>
          <a:r>
            <a:rPr lang="en-US" sz="1400" dirty="0" smtClean="0"/>
            <a:t>Genotype creatinine level</a:t>
          </a:r>
          <a:r>
            <a:rPr lang="ka-GE" sz="1400" dirty="0" smtClean="0"/>
            <a:t>,HCV </a:t>
          </a:r>
          <a:r>
            <a:rPr lang="en-US" sz="1400" dirty="0" smtClean="0"/>
            <a:t>Genotype</a:t>
          </a:r>
          <a:endParaRPr lang="ka-GE" sz="1400" dirty="0" smtClean="0"/>
        </a:p>
        <a:p>
          <a:r>
            <a:rPr lang="en-US" sz="1400" dirty="0" smtClean="0"/>
            <a:t>ALT, AST, Bilirubin</a:t>
          </a:r>
          <a:r>
            <a:rPr lang="ka-GE" sz="1400" dirty="0" smtClean="0"/>
            <a:t>, </a:t>
          </a:r>
          <a:r>
            <a:rPr lang="en-US" sz="1400" dirty="0" smtClean="0"/>
            <a:t>creatinine level</a:t>
          </a:r>
          <a:r>
            <a:rPr lang="ka-GE" sz="1400" dirty="0" smtClean="0"/>
            <a:t>,</a:t>
          </a:r>
          <a:r>
            <a:rPr lang="en-US" sz="1400" dirty="0" smtClean="0"/>
            <a:t>CBC</a:t>
          </a:r>
          <a:r>
            <a:rPr lang="ka-GE" sz="1400" dirty="0" smtClean="0"/>
            <a:t>.</a:t>
          </a:r>
          <a:r>
            <a:rPr lang="en-US" sz="1400" dirty="0" smtClean="0"/>
            <a:t>  </a:t>
          </a:r>
          <a:r>
            <a:rPr lang="ka-GE" sz="1400" dirty="0" smtClean="0"/>
            <a:t> </a:t>
          </a:r>
          <a:endParaRPr lang="en-US" sz="1400" dirty="0"/>
        </a:p>
      </dgm:t>
    </dgm:pt>
    <dgm:pt modelId="{F326706D-9CD8-4479-B80D-9ED627CACAED}" type="parTrans" cxnId="{0022A1EE-BE5E-440F-BA1A-EC17D04C3D44}">
      <dgm:prSet/>
      <dgm:spPr/>
      <dgm:t>
        <a:bodyPr/>
        <a:lstStyle/>
        <a:p>
          <a:endParaRPr lang="en-US"/>
        </a:p>
      </dgm:t>
    </dgm:pt>
    <dgm:pt modelId="{0BA924E7-0F8B-4BB3-BF11-2D529A06AE98}" type="sibTrans" cxnId="{0022A1EE-BE5E-440F-BA1A-EC17D04C3D44}">
      <dgm:prSet custT="1"/>
      <dgm:spPr/>
      <dgm:t>
        <a:bodyPr/>
        <a:lstStyle/>
        <a:p>
          <a:endParaRPr lang="en-US" sz="1400"/>
        </a:p>
      </dgm:t>
    </dgm:pt>
    <dgm:pt modelId="{E0D5766B-BEC5-4D52-9C61-71D47D2140BA}">
      <dgm:prSet phldrT="[Text]" custT="1"/>
      <dgm:spPr/>
      <dgm:t>
        <a:bodyPr/>
        <a:lstStyle/>
        <a:p>
          <a:r>
            <a:rPr lang="en-US" sz="1400" dirty="0" smtClean="0"/>
            <a:t>health certificate- Form </a:t>
          </a:r>
          <a:r>
            <a:rPr lang="ka-GE" sz="1400" dirty="0" smtClean="0"/>
            <a:t>NIV-100/</a:t>
          </a:r>
          <a:r>
            <a:rPr lang="en-US" sz="1400" dirty="0" smtClean="0"/>
            <a:t>a with  all information on analysis patient registers in social agency</a:t>
          </a:r>
          <a:endParaRPr lang="en-US" sz="1400" dirty="0"/>
        </a:p>
      </dgm:t>
    </dgm:pt>
    <dgm:pt modelId="{5B2E3546-CC69-4E0D-B01A-14801FED8117}" type="parTrans" cxnId="{D796CE3A-9079-4BCB-A3EA-2797988139A2}">
      <dgm:prSet/>
      <dgm:spPr/>
      <dgm:t>
        <a:bodyPr/>
        <a:lstStyle/>
        <a:p>
          <a:endParaRPr lang="en-US"/>
        </a:p>
      </dgm:t>
    </dgm:pt>
    <dgm:pt modelId="{4523879E-2018-47CF-93A1-E7507AB35AB3}" type="sibTrans" cxnId="{D796CE3A-9079-4BCB-A3EA-2797988139A2}">
      <dgm:prSet/>
      <dgm:spPr/>
      <dgm:t>
        <a:bodyPr/>
        <a:lstStyle/>
        <a:p>
          <a:endParaRPr lang="en-US"/>
        </a:p>
      </dgm:t>
    </dgm:pt>
    <dgm:pt modelId="{7617D9D5-3576-40C2-9819-CF47F2355669}" type="pres">
      <dgm:prSet presAssocID="{D35F0C2D-EDD6-4A06-B596-A27176BE7058}" presName="diagram" presStyleCnt="0">
        <dgm:presLayoutVars>
          <dgm:dir/>
          <dgm:resizeHandles val="exact"/>
        </dgm:presLayoutVars>
      </dgm:prSet>
      <dgm:spPr/>
      <dgm:t>
        <a:bodyPr/>
        <a:lstStyle/>
        <a:p>
          <a:endParaRPr lang="ru-RU"/>
        </a:p>
      </dgm:t>
    </dgm:pt>
    <dgm:pt modelId="{5D395C72-8D42-4528-A9D7-07A29ACE2E99}" type="pres">
      <dgm:prSet presAssocID="{C8A56AC7-E545-4D9E-B7D5-0756EAEF260C}" presName="node" presStyleLbl="node1" presStyleIdx="0" presStyleCnt="8" custScaleX="63254" custScaleY="55242">
        <dgm:presLayoutVars>
          <dgm:bulletEnabled val="1"/>
        </dgm:presLayoutVars>
      </dgm:prSet>
      <dgm:spPr/>
      <dgm:t>
        <a:bodyPr/>
        <a:lstStyle/>
        <a:p>
          <a:endParaRPr lang="en-US"/>
        </a:p>
      </dgm:t>
    </dgm:pt>
    <dgm:pt modelId="{F8DD37AD-838B-4554-95FC-E0DA08FDEF0F}" type="pres">
      <dgm:prSet presAssocID="{8A788D4B-12E4-4D65-8C0A-2E54B004604C}" presName="sibTrans" presStyleLbl="sibTrans2D1" presStyleIdx="0" presStyleCnt="7" custScaleX="90958" custScaleY="79437"/>
      <dgm:spPr/>
      <dgm:t>
        <a:bodyPr/>
        <a:lstStyle/>
        <a:p>
          <a:endParaRPr lang="ru-RU"/>
        </a:p>
      </dgm:t>
    </dgm:pt>
    <dgm:pt modelId="{0492CDF6-A68E-4AB5-B495-07F4F2627CE3}" type="pres">
      <dgm:prSet presAssocID="{8A788D4B-12E4-4D65-8C0A-2E54B004604C}" presName="connectorText" presStyleLbl="sibTrans2D1" presStyleIdx="0" presStyleCnt="7"/>
      <dgm:spPr/>
      <dgm:t>
        <a:bodyPr/>
        <a:lstStyle/>
        <a:p>
          <a:endParaRPr lang="ru-RU"/>
        </a:p>
      </dgm:t>
    </dgm:pt>
    <dgm:pt modelId="{376D9F6D-FDB3-47B1-840E-78732DD040B3}" type="pres">
      <dgm:prSet presAssocID="{4AD49D45-E7DF-4B69-992C-D515AC359A51}" presName="node" presStyleLbl="node1" presStyleIdx="1" presStyleCnt="8" custScaleX="76158" custScaleY="61121">
        <dgm:presLayoutVars>
          <dgm:bulletEnabled val="1"/>
        </dgm:presLayoutVars>
      </dgm:prSet>
      <dgm:spPr/>
      <dgm:t>
        <a:bodyPr/>
        <a:lstStyle/>
        <a:p>
          <a:endParaRPr lang="en-US"/>
        </a:p>
      </dgm:t>
    </dgm:pt>
    <dgm:pt modelId="{E3B94ADB-A61E-476B-ACE4-68B76F84408D}" type="pres">
      <dgm:prSet presAssocID="{1D321159-66F8-4C83-A671-FAC7D49D33D4}" presName="sibTrans" presStyleLbl="sibTrans2D1" presStyleIdx="1" presStyleCnt="7" custScaleX="90958" custScaleY="79437"/>
      <dgm:spPr/>
      <dgm:t>
        <a:bodyPr/>
        <a:lstStyle/>
        <a:p>
          <a:endParaRPr lang="ru-RU"/>
        </a:p>
      </dgm:t>
    </dgm:pt>
    <dgm:pt modelId="{EC568424-4B21-450C-81DB-056D36FACE50}" type="pres">
      <dgm:prSet presAssocID="{1D321159-66F8-4C83-A671-FAC7D49D33D4}" presName="connectorText" presStyleLbl="sibTrans2D1" presStyleIdx="1" presStyleCnt="7"/>
      <dgm:spPr/>
      <dgm:t>
        <a:bodyPr/>
        <a:lstStyle/>
        <a:p>
          <a:endParaRPr lang="ru-RU"/>
        </a:p>
      </dgm:t>
    </dgm:pt>
    <dgm:pt modelId="{673D5D83-9506-4D5F-B7C7-66888A57E63A}" type="pres">
      <dgm:prSet presAssocID="{EFA7B3BD-3672-4B91-8961-36605EB4513F}" presName="node" presStyleLbl="node1" presStyleIdx="2" presStyleCnt="8" custScaleX="63254" custScaleY="55242">
        <dgm:presLayoutVars>
          <dgm:bulletEnabled val="1"/>
        </dgm:presLayoutVars>
      </dgm:prSet>
      <dgm:spPr/>
      <dgm:t>
        <a:bodyPr/>
        <a:lstStyle/>
        <a:p>
          <a:endParaRPr lang="en-US"/>
        </a:p>
      </dgm:t>
    </dgm:pt>
    <dgm:pt modelId="{ADB70FF1-E77E-4001-B405-4D757C70C9ED}" type="pres">
      <dgm:prSet presAssocID="{0FAF6870-6D1E-4BD6-BC52-06AA41C0D5FE}" presName="sibTrans" presStyleLbl="sibTrans2D1" presStyleIdx="2" presStyleCnt="7" custScaleX="90958" custScaleY="79437"/>
      <dgm:spPr/>
      <dgm:t>
        <a:bodyPr/>
        <a:lstStyle/>
        <a:p>
          <a:endParaRPr lang="ru-RU"/>
        </a:p>
      </dgm:t>
    </dgm:pt>
    <dgm:pt modelId="{8218D5EC-B9F7-49E8-92CA-4F2D95B582A7}" type="pres">
      <dgm:prSet presAssocID="{0FAF6870-6D1E-4BD6-BC52-06AA41C0D5FE}" presName="connectorText" presStyleLbl="sibTrans2D1" presStyleIdx="2" presStyleCnt="7"/>
      <dgm:spPr/>
      <dgm:t>
        <a:bodyPr/>
        <a:lstStyle/>
        <a:p>
          <a:endParaRPr lang="ru-RU"/>
        </a:p>
      </dgm:t>
    </dgm:pt>
    <dgm:pt modelId="{178E1C36-DDDA-42C9-A3D5-8BFA519914FB}" type="pres">
      <dgm:prSet presAssocID="{399C0727-5BCA-4910-A210-1539CE6974B1}" presName="node" presStyleLbl="node1" presStyleIdx="3" presStyleCnt="8" custScaleX="63254" custScaleY="55242">
        <dgm:presLayoutVars>
          <dgm:bulletEnabled val="1"/>
        </dgm:presLayoutVars>
      </dgm:prSet>
      <dgm:spPr/>
      <dgm:t>
        <a:bodyPr/>
        <a:lstStyle/>
        <a:p>
          <a:endParaRPr lang="en-US"/>
        </a:p>
      </dgm:t>
    </dgm:pt>
    <dgm:pt modelId="{81023F66-143C-40B8-8DD4-E9B4B5868431}" type="pres">
      <dgm:prSet presAssocID="{AB6107F6-FEE7-490D-8DD5-585BBF1B4DF8}" presName="sibTrans" presStyleLbl="sibTrans2D1" presStyleIdx="3" presStyleCnt="7" custScaleX="90958" custScaleY="79437"/>
      <dgm:spPr/>
      <dgm:t>
        <a:bodyPr/>
        <a:lstStyle/>
        <a:p>
          <a:endParaRPr lang="ru-RU"/>
        </a:p>
      </dgm:t>
    </dgm:pt>
    <dgm:pt modelId="{6A900402-8A05-4B83-9FE8-56986DA62B74}" type="pres">
      <dgm:prSet presAssocID="{AB6107F6-FEE7-490D-8DD5-585BBF1B4DF8}" presName="connectorText" presStyleLbl="sibTrans2D1" presStyleIdx="3" presStyleCnt="7"/>
      <dgm:spPr/>
      <dgm:t>
        <a:bodyPr/>
        <a:lstStyle/>
        <a:p>
          <a:endParaRPr lang="ru-RU"/>
        </a:p>
      </dgm:t>
    </dgm:pt>
    <dgm:pt modelId="{6EC98952-8B43-4DEE-85CB-B3C763A72010}" type="pres">
      <dgm:prSet presAssocID="{A5BA4A82-71D3-487F-964C-58CF0E18CFED}" presName="node" presStyleLbl="node1" presStyleIdx="4" presStyleCnt="8" custScaleX="63254" custScaleY="55242">
        <dgm:presLayoutVars>
          <dgm:bulletEnabled val="1"/>
        </dgm:presLayoutVars>
      </dgm:prSet>
      <dgm:spPr/>
      <dgm:t>
        <a:bodyPr/>
        <a:lstStyle/>
        <a:p>
          <a:endParaRPr lang="en-US"/>
        </a:p>
      </dgm:t>
    </dgm:pt>
    <dgm:pt modelId="{971465DE-9EAC-48EB-A91B-3C97B16AAFB1}" type="pres">
      <dgm:prSet presAssocID="{7C57E76E-17DE-45F5-A8A5-9448DCDDA5DD}" presName="sibTrans" presStyleLbl="sibTrans2D1" presStyleIdx="4" presStyleCnt="7" custScaleX="90958" custScaleY="79437"/>
      <dgm:spPr/>
      <dgm:t>
        <a:bodyPr/>
        <a:lstStyle/>
        <a:p>
          <a:endParaRPr lang="ru-RU"/>
        </a:p>
      </dgm:t>
    </dgm:pt>
    <dgm:pt modelId="{6A471E34-BC1C-4696-9311-F87F068F828F}" type="pres">
      <dgm:prSet presAssocID="{7C57E76E-17DE-45F5-A8A5-9448DCDDA5DD}" presName="connectorText" presStyleLbl="sibTrans2D1" presStyleIdx="4" presStyleCnt="7"/>
      <dgm:spPr/>
      <dgm:t>
        <a:bodyPr/>
        <a:lstStyle/>
        <a:p>
          <a:endParaRPr lang="ru-RU"/>
        </a:p>
      </dgm:t>
    </dgm:pt>
    <dgm:pt modelId="{91FDB862-87FD-49B0-9409-FE84128DD128}" type="pres">
      <dgm:prSet presAssocID="{44B027BC-D44D-46C6-8DD0-007265C03F29}" presName="node" presStyleLbl="node1" presStyleIdx="5" presStyleCnt="8" custScaleX="63254" custScaleY="55242">
        <dgm:presLayoutVars>
          <dgm:bulletEnabled val="1"/>
        </dgm:presLayoutVars>
      </dgm:prSet>
      <dgm:spPr/>
      <dgm:t>
        <a:bodyPr/>
        <a:lstStyle/>
        <a:p>
          <a:endParaRPr lang="en-US"/>
        </a:p>
      </dgm:t>
    </dgm:pt>
    <dgm:pt modelId="{C9EEF15B-D76C-4613-85D4-4E99F919B677}" type="pres">
      <dgm:prSet presAssocID="{F1C503DA-D695-445E-896C-6AED00EDD493}" presName="sibTrans" presStyleLbl="sibTrans2D1" presStyleIdx="5" presStyleCnt="7" custScaleX="90958" custScaleY="79437"/>
      <dgm:spPr/>
      <dgm:t>
        <a:bodyPr/>
        <a:lstStyle/>
        <a:p>
          <a:endParaRPr lang="ru-RU"/>
        </a:p>
      </dgm:t>
    </dgm:pt>
    <dgm:pt modelId="{67C4BA99-98D9-4533-94DA-F7777B3B1247}" type="pres">
      <dgm:prSet presAssocID="{F1C503DA-D695-445E-896C-6AED00EDD493}" presName="connectorText" presStyleLbl="sibTrans2D1" presStyleIdx="5" presStyleCnt="7"/>
      <dgm:spPr/>
      <dgm:t>
        <a:bodyPr/>
        <a:lstStyle/>
        <a:p>
          <a:endParaRPr lang="ru-RU"/>
        </a:p>
      </dgm:t>
    </dgm:pt>
    <dgm:pt modelId="{AE46E9F0-480B-40ED-BF63-BDFA77AEADB7}" type="pres">
      <dgm:prSet presAssocID="{B81DE365-DFC9-4E4B-8E4D-A74480AE66CB}" presName="node" presStyleLbl="node1" presStyleIdx="6" presStyleCnt="8" custScaleX="98130" custScaleY="64693" custLinFactNeighborX="30427" custLinFactNeighborY="-20957">
        <dgm:presLayoutVars>
          <dgm:bulletEnabled val="1"/>
        </dgm:presLayoutVars>
      </dgm:prSet>
      <dgm:spPr/>
      <dgm:t>
        <a:bodyPr/>
        <a:lstStyle/>
        <a:p>
          <a:endParaRPr lang="en-US"/>
        </a:p>
      </dgm:t>
    </dgm:pt>
    <dgm:pt modelId="{CFBA42E6-7D27-40D6-B4E3-BB2E3D55A2B6}" type="pres">
      <dgm:prSet presAssocID="{0BA924E7-0F8B-4BB3-BF11-2D529A06AE98}" presName="sibTrans" presStyleLbl="sibTrans2D1" presStyleIdx="6" presStyleCnt="7" custScaleX="90958" custScaleY="79437"/>
      <dgm:spPr/>
      <dgm:t>
        <a:bodyPr/>
        <a:lstStyle/>
        <a:p>
          <a:endParaRPr lang="ru-RU"/>
        </a:p>
      </dgm:t>
    </dgm:pt>
    <dgm:pt modelId="{77358994-3296-4083-8FC8-8ED775504139}" type="pres">
      <dgm:prSet presAssocID="{0BA924E7-0F8B-4BB3-BF11-2D529A06AE98}" presName="connectorText" presStyleLbl="sibTrans2D1" presStyleIdx="6" presStyleCnt="7"/>
      <dgm:spPr/>
      <dgm:t>
        <a:bodyPr/>
        <a:lstStyle/>
        <a:p>
          <a:endParaRPr lang="ru-RU"/>
        </a:p>
      </dgm:t>
    </dgm:pt>
    <dgm:pt modelId="{70BBF9AA-3014-4BD2-8379-CB95B6317C89}" type="pres">
      <dgm:prSet presAssocID="{E0D5766B-BEC5-4D52-9C61-71D47D2140BA}" presName="node" presStyleLbl="node1" presStyleIdx="7" presStyleCnt="8" custScaleX="98130" custScaleY="62446" custLinFactNeighborX="30427" custLinFactNeighborY="-20957">
        <dgm:presLayoutVars>
          <dgm:bulletEnabled val="1"/>
        </dgm:presLayoutVars>
      </dgm:prSet>
      <dgm:spPr/>
      <dgm:t>
        <a:bodyPr/>
        <a:lstStyle/>
        <a:p>
          <a:endParaRPr lang="en-US"/>
        </a:p>
      </dgm:t>
    </dgm:pt>
  </dgm:ptLst>
  <dgm:cxnLst>
    <dgm:cxn modelId="{E1AA6CC9-E492-463E-9AA1-6447E931EECB}" srcId="{D35F0C2D-EDD6-4A06-B596-A27176BE7058}" destId="{44B027BC-D44D-46C6-8DD0-007265C03F29}" srcOrd="5" destOrd="0" parTransId="{FDBD27CB-476C-4415-99E8-E3ED74169050}" sibTransId="{F1C503DA-D695-445E-896C-6AED00EDD493}"/>
    <dgm:cxn modelId="{52959BA0-E082-4A57-9D0B-95EEDD907EE0}" type="presOf" srcId="{4AD49D45-E7DF-4B69-992C-D515AC359A51}" destId="{376D9F6D-FDB3-47B1-840E-78732DD040B3}" srcOrd="0" destOrd="0" presId="urn:microsoft.com/office/officeart/2005/8/layout/process5"/>
    <dgm:cxn modelId="{1444E34B-F456-4626-B402-6907888F2FE9}" type="presOf" srcId="{0BA924E7-0F8B-4BB3-BF11-2D529A06AE98}" destId="{77358994-3296-4083-8FC8-8ED775504139}" srcOrd="1" destOrd="0" presId="urn:microsoft.com/office/officeart/2005/8/layout/process5"/>
    <dgm:cxn modelId="{0022A1EE-BE5E-440F-BA1A-EC17D04C3D44}" srcId="{D35F0C2D-EDD6-4A06-B596-A27176BE7058}" destId="{B81DE365-DFC9-4E4B-8E4D-A74480AE66CB}" srcOrd="6" destOrd="0" parTransId="{F326706D-9CD8-4479-B80D-9ED627CACAED}" sibTransId="{0BA924E7-0F8B-4BB3-BF11-2D529A06AE98}"/>
    <dgm:cxn modelId="{ADCF8BEB-28D4-47F9-B4E5-4ED6BD702D27}" type="presOf" srcId="{F1C503DA-D695-445E-896C-6AED00EDD493}" destId="{67C4BA99-98D9-4533-94DA-F7777B3B1247}" srcOrd="1" destOrd="0" presId="urn:microsoft.com/office/officeart/2005/8/layout/process5"/>
    <dgm:cxn modelId="{AC47C95E-AB7F-40A1-8928-C0FD1CCE4813}" type="presOf" srcId="{1D321159-66F8-4C83-A671-FAC7D49D33D4}" destId="{EC568424-4B21-450C-81DB-056D36FACE50}" srcOrd="1" destOrd="0" presId="urn:microsoft.com/office/officeart/2005/8/layout/process5"/>
    <dgm:cxn modelId="{FBB03541-FB91-423B-A627-1FBE84D7024A}" type="presOf" srcId="{F1C503DA-D695-445E-896C-6AED00EDD493}" destId="{C9EEF15B-D76C-4613-85D4-4E99F919B677}" srcOrd="0" destOrd="0" presId="urn:microsoft.com/office/officeart/2005/8/layout/process5"/>
    <dgm:cxn modelId="{5A3A4F2F-16B0-40C2-8FB8-82B4B8C4474F}" type="presOf" srcId="{E0D5766B-BEC5-4D52-9C61-71D47D2140BA}" destId="{70BBF9AA-3014-4BD2-8379-CB95B6317C89}" srcOrd="0" destOrd="0" presId="urn:microsoft.com/office/officeart/2005/8/layout/process5"/>
    <dgm:cxn modelId="{74DF3B23-86CE-429E-AEA4-EB0173EC4527}" srcId="{D35F0C2D-EDD6-4A06-B596-A27176BE7058}" destId="{399C0727-5BCA-4910-A210-1539CE6974B1}" srcOrd="3" destOrd="0" parTransId="{C6595670-AFB8-4A5E-A336-8257FC29445A}" sibTransId="{AB6107F6-FEE7-490D-8DD5-585BBF1B4DF8}"/>
    <dgm:cxn modelId="{2F579BB2-FCAA-4692-A211-625D7B3D4FC0}" type="presOf" srcId="{0FAF6870-6D1E-4BD6-BC52-06AA41C0D5FE}" destId="{8218D5EC-B9F7-49E8-92CA-4F2D95B582A7}" srcOrd="1" destOrd="0" presId="urn:microsoft.com/office/officeart/2005/8/layout/process5"/>
    <dgm:cxn modelId="{A17EF1A8-44A5-4C0D-AA55-709C356FB1AE}" type="presOf" srcId="{EFA7B3BD-3672-4B91-8961-36605EB4513F}" destId="{673D5D83-9506-4D5F-B7C7-66888A57E63A}" srcOrd="0" destOrd="0" presId="urn:microsoft.com/office/officeart/2005/8/layout/process5"/>
    <dgm:cxn modelId="{D796CE3A-9079-4BCB-A3EA-2797988139A2}" srcId="{D35F0C2D-EDD6-4A06-B596-A27176BE7058}" destId="{E0D5766B-BEC5-4D52-9C61-71D47D2140BA}" srcOrd="7" destOrd="0" parTransId="{5B2E3546-CC69-4E0D-B01A-14801FED8117}" sibTransId="{4523879E-2018-47CF-93A1-E7507AB35AB3}"/>
    <dgm:cxn modelId="{ADF7CAD7-337D-4310-A792-BE604CD6289A}" srcId="{D35F0C2D-EDD6-4A06-B596-A27176BE7058}" destId="{C8A56AC7-E545-4D9E-B7D5-0756EAEF260C}" srcOrd="0" destOrd="0" parTransId="{131E1A02-CA6E-4B82-B7EA-4E189C63EECB}" sibTransId="{8A788D4B-12E4-4D65-8C0A-2E54B004604C}"/>
    <dgm:cxn modelId="{A0F838B5-2D3F-4249-8CF9-1181682A6750}" type="presOf" srcId="{D35F0C2D-EDD6-4A06-B596-A27176BE7058}" destId="{7617D9D5-3576-40C2-9819-CF47F2355669}" srcOrd="0" destOrd="0" presId="urn:microsoft.com/office/officeart/2005/8/layout/process5"/>
    <dgm:cxn modelId="{6996306C-082F-4A75-9D27-C9861EA2BC19}" type="presOf" srcId="{AB6107F6-FEE7-490D-8DD5-585BBF1B4DF8}" destId="{81023F66-143C-40B8-8DD4-E9B4B5868431}" srcOrd="0" destOrd="0" presId="urn:microsoft.com/office/officeart/2005/8/layout/process5"/>
    <dgm:cxn modelId="{CD055419-D240-4587-B23A-CE62855A8B5E}" type="presOf" srcId="{A5BA4A82-71D3-487F-964C-58CF0E18CFED}" destId="{6EC98952-8B43-4DEE-85CB-B3C763A72010}" srcOrd="0" destOrd="0" presId="urn:microsoft.com/office/officeart/2005/8/layout/process5"/>
    <dgm:cxn modelId="{04E4F9A9-5B0C-446F-8DBC-559F32F411D7}" type="presOf" srcId="{7C57E76E-17DE-45F5-A8A5-9448DCDDA5DD}" destId="{6A471E34-BC1C-4696-9311-F87F068F828F}" srcOrd="1" destOrd="0" presId="urn:microsoft.com/office/officeart/2005/8/layout/process5"/>
    <dgm:cxn modelId="{9CCDF201-E535-4693-9586-AD47FAD772E3}" type="presOf" srcId="{1D321159-66F8-4C83-A671-FAC7D49D33D4}" destId="{E3B94ADB-A61E-476B-ACE4-68B76F84408D}" srcOrd="0" destOrd="0" presId="urn:microsoft.com/office/officeart/2005/8/layout/process5"/>
    <dgm:cxn modelId="{6FC60A33-72AE-427C-AC82-3F85FF8FA39F}" srcId="{D35F0C2D-EDD6-4A06-B596-A27176BE7058}" destId="{A5BA4A82-71D3-487F-964C-58CF0E18CFED}" srcOrd="4" destOrd="0" parTransId="{AB361AD9-6A5E-4533-BCAB-11E06D0706E1}" sibTransId="{7C57E76E-17DE-45F5-A8A5-9448DCDDA5DD}"/>
    <dgm:cxn modelId="{6BAC73AF-40E8-4269-B1EB-28988B7EEBA6}" type="presOf" srcId="{0FAF6870-6D1E-4BD6-BC52-06AA41C0D5FE}" destId="{ADB70FF1-E77E-4001-B405-4D757C70C9ED}" srcOrd="0" destOrd="0" presId="urn:microsoft.com/office/officeart/2005/8/layout/process5"/>
    <dgm:cxn modelId="{B19B6A6B-67D9-421D-A0FB-F3BBEA291DE5}" type="presOf" srcId="{C8A56AC7-E545-4D9E-B7D5-0756EAEF260C}" destId="{5D395C72-8D42-4528-A9D7-07A29ACE2E99}" srcOrd="0" destOrd="0" presId="urn:microsoft.com/office/officeart/2005/8/layout/process5"/>
    <dgm:cxn modelId="{8492BCDF-0F19-434A-8E41-384E86DB5CBE}" srcId="{D35F0C2D-EDD6-4A06-B596-A27176BE7058}" destId="{4AD49D45-E7DF-4B69-992C-D515AC359A51}" srcOrd="1" destOrd="0" parTransId="{95CCA4B5-10C0-4CEC-A90F-3A820280424A}" sibTransId="{1D321159-66F8-4C83-A671-FAC7D49D33D4}"/>
    <dgm:cxn modelId="{0261518D-A695-44EB-94A5-B80ADD07545E}" type="presOf" srcId="{8A788D4B-12E4-4D65-8C0A-2E54B004604C}" destId="{0492CDF6-A68E-4AB5-B495-07F4F2627CE3}" srcOrd="1" destOrd="0" presId="urn:microsoft.com/office/officeart/2005/8/layout/process5"/>
    <dgm:cxn modelId="{BEE6CA45-FF9F-4E5D-84D2-95C951EC8297}" type="presOf" srcId="{7C57E76E-17DE-45F5-A8A5-9448DCDDA5DD}" destId="{971465DE-9EAC-48EB-A91B-3C97B16AAFB1}" srcOrd="0" destOrd="0" presId="urn:microsoft.com/office/officeart/2005/8/layout/process5"/>
    <dgm:cxn modelId="{3299787F-326C-4A3A-9792-EA503BB05B09}" type="presOf" srcId="{399C0727-5BCA-4910-A210-1539CE6974B1}" destId="{178E1C36-DDDA-42C9-A3D5-8BFA519914FB}" srcOrd="0" destOrd="0" presId="urn:microsoft.com/office/officeart/2005/8/layout/process5"/>
    <dgm:cxn modelId="{02FF24D5-1193-4338-81AA-D02728EEEFBA}" type="presOf" srcId="{0BA924E7-0F8B-4BB3-BF11-2D529A06AE98}" destId="{CFBA42E6-7D27-40D6-B4E3-BB2E3D55A2B6}" srcOrd="0" destOrd="0" presId="urn:microsoft.com/office/officeart/2005/8/layout/process5"/>
    <dgm:cxn modelId="{5D15F284-7D0F-4670-87AA-6CD4A66EC832}" type="presOf" srcId="{AB6107F6-FEE7-490D-8DD5-585BBF1B4DF8}" destId="{6A900402-8A05-4B83-9FE8-56986DA62B74}" srcOrd="1" destOrd="0" presId="urn:microsoft.com/office/officeart/2005/8/layout/process5"/>
    <dgm:cxn modelId="{FAB70A1B-191E-4966-8A3F-286C3B6A7CAF}" srcId="{D35F0C2D-EDD6-4A06-B596-A27176BE7058}" destId="{EFA7B3BD-3672-4B91-8961-36605EB4513F}" srcOrd="2" destOrd="0" parTransId="{0152865C-3143-47FA-B62D-23D7CDB6D5FB}" sibTransId="{0FAF6870-6D1E-4BD6-BC52-06AA41C0D5FE}"/>
    <dgm:cxn modelId="{7D563BD9-B30D-4518-816A-F0FF9DFAD562}" type="presOf" srcId="{8A788D4B-12E4-4D65-8C0A-2E54B004604C}" destId="{F8DD37AD-838B-4554-95FC-E0DA08FDEF0F}" srcOrd="0" destOrd="0" presId="urn:microsoft.com/office/officeart/2005/8/layout/process5"/>
    <dgm:cxn modelId="{48829300-DAF9-4C9C-9C72-265FA6B1ABD1}" type="presOf" srcId="{44B027BC-D44D-46C6-8DD0-007265C03F29}" destId="{91FDB862-87FD-49B0-9409-FE84128DD128}" srcOrd="0" destOrd="0" presId="urn:microsoft.com/office/officeart/2005/8/layout/process5"/>
    <dgm:cxn modelId="{F374FDD2-B0C3-46E8-9C5E-9F5F76C080FD}" type="presOf" srcId="{B81DE365-DFC9-4E4B-8E4D-A74480AE66CB}" destId="{AE46E9F0-480B-40ED-BF63-BDFA77AEADB7}" srcOrd="0" destOrd="0" presId="urn:microsoft.com/office/officeart/2005/8/layout/process5"/>
    <dgm:cxn modelId="{1467ACF1-D08E-4964-BC1F-0C53E2944985}" type="presParOf" srcId="{7617D9D5-3576-40C2-9819-CF47F2355669}" destId="{5D395C72-8D42-4528-A9D7-07A29ACE2E99}" srcOrd="0" destOrd="0" presId="urn:microsoft.com/office/officeart/2005/8/layout/process5"/>
    <dgm:cxn modelId="{AB207730-76BC-4C15-A76D-CD3662C0B469}" type="presParOf" srcId="{7617D9D5-3576-40C2-9819-CF47F2355669}" destId="{F8DD37AD-838B-4554-95FC-E0DA08FDEF0F}" srcOrd="1" destOrd="0" presId="urn:microsoft.com/office/officeart/2005/8/layout/process5"/>
    <dgm:cxn modelId="{F847611B-C385-4CD3-BEB2-E409A7A376F1}" type="presParOf" srcId="{F8DD37AD-838B-4554-95FC-E0DA08FDEF0F}" destId="{0492CDF6-A68E-4AB5-B495-07F4F2627CE3}" srcOrd="0" destOrd="0" presId="urn:microsoft.com/office/officeart/2005/8/layout/process5"/>
    <dgm:cxn modelId="{61AE7DBC-4DA1-4839-819A-B5B5E2478407}" type="presParOf" srcId="{7617D9D5-3576-40C2-9819-CF47F2355669}" destId="{376D9F6D-FDB3-47B1-840E-78732DD040B3}" srcOrd="2" destOrd="0" presId="urn:microsoft.com/office/officeart/2005/8/layout/process5"/>
    <dgm:cxn modelId="{7E658905-816D-4030-8E1F-DF6870D7395E}" type="presParOf" srcId="{7617D9D5-3576-40C2-9819-CF47F2355669}" destId="{E3B94ADB-A61E-476B-ACE4-68B76F84408D}" srcOrd="3" destOrd="0" presId="urn:microsoft.com/office/officeart/2005/8/layout/process5"/>
    <dgm:cxn modelId="{A4AC44A9-1974-4523-922E-DF53202EF021}" type="presParOf" srcId="{E3B94ADB-A61E-476B-ACE4-68B76F84408D}" destId="{EC568424-4B21-450C-81DB-056D36FACE50}" srcOrd="0" destOrd="0" presId="urn:microsoft.com/office/officeart/2005/8/layout/process5"/>
    <dgm:cxn modelId="{720B70B1-05EB-4B2E-867E-635194859CC2}" type="presParOf" srcId="{7617D9D5-3576-40C2-9819-CF47F2355669}" destId="{673D5D83-9506-4D5F-B7C7-66888A57E63A}" srcOrd="4" destOrd="0" presId="urn:microsoft.com/office/officeart/2005/8/layout/process5"/>
    <dgm:cxn modelId="{758EDCDC-E1A6-43B2-8355-F157D1C64268}" type="presParOf" srcId="{7617D9D5-3576-40C2-9819-CF47F2355669}" destId="{ADB70FF1-E77E-4001-B405-4D757C70C9ED}" srcOrd="5" destOrd="0" presId="urn:microsoft.com/office/officeart/2005/8/layout/process5"/>
    <dgm:cxn modelId="{E264B7CB-1082-484C-B54B-62E13807C09A}" type="presParOf" srcId="{ADB70FF1-E77E-4001-B405-4D757C70C9ED}" destId="{8218D5EC-B9F7-49E8-92CA-4F2D95B582A7}" srcOrd="0" destOrd="0" presId="urn:microsoft.com/office/officeart/2005/8/layout/process5"/>
    <dgm:cxn modelId="{065E4220-546E-474E-AA0C-B4B69406CC76}" type="presParOf" srcId="{7617D9D5-3576-40C2-9819-CF47F2355669}" destId="{178E1C36-DDDA-42C9-A3D5-8BFA519914FB}" srcOrd="6" destOrd="0" presId="urn:microsoft.com/office/officeart/2005/8/layout/process5"/>
    <dgm:cxn modelId="{16FD03B0-563B-490C-B6F6-6CC251FC0620}" type="presParOf" srcId="{7617D9D5-3576-40C2-9819-CF47F2355669}" destId="{81023F66-143C-40B8-8DD4-E9B4B5868431}" srcOrd="7" destOrd="0" presId="urn:microsoft.com/office/officeart/2005/8/layout/process5"/>
    <dgm:cxn modelId="{BCF935FD-39BE-44D8-A2EE-8C45F99276EB}" type="presParOf" srcId="{81023F66-143C-40B8-8DD4-E9B4B5868431}" destId="{6A900402-8A05-4B83-9FE8-56986DA62B74}" srcOrd="0" destOrd="0" presId="urn:microsoft.com/office/officeart/2005/8/layout/process5"/>
    <dgm:cxn modelId="{00A0D7A7-6599-4004-B88E-BE0CA3186125}" type="presParOf" srcId="{7617D9D5-3576-40C2-9819-CF47F2355669}" destId="{6EC98952-8B43-4DEE-85CB-B3C763A72010}" srcOrd="8" destOrd="0" presId="urn:microsoft.com/office/officeart/2005/8/layout/process5"/>
    <dgm:cxn modelId="{749D0397-837C-4FFE-B0B2-67878FDDDCA5}" type="presParOf" srcId="{7617D9D5-3576-40C2-9819-CF47F2355669}" destId="{971465DE-9EAC-48EB-A91B-3C97B16AAFB1}" srcOrd="9" destOrd="0" presId="urn:microsoft.com/office/officeart/2005/8/layout/process5"/>
    <dgm:cxn modelId="{2FF2441F-86D3-483D-A3D2-7E43E9C23EAB}" type="presParOf" srcId="{971465DE-9EAC-48EB-A91B-3C97B16AAFB1}" destId="{6A471E34-BC1C-4696-9311-F87F068F828F}" srcOrd="0" destOrd="0" presId="urn:microsoft.com/office/officeart/2005/8/layout/process5"/>
    <dgm:cxn modelId="{1D879460-463B-4F8B-B43C-3ABB689D1936}" type="presParOf" srcId="{7617D9D5-3576-40C2-9819-CF47F2355669}" destId="{91FDB862-87FD-49B0-9409-FE84128DD128}" srcOrd="10" destOrd="0" presId="urn:microsoft.com/office/officeart/2005/8/layout/process5"/>
    <dgm:cxn modelId="{C9633FBF-5A36-45A9-9562-24B2EA36631F}" type="presParOf" srcId="{7617D9D5-3576-40C2-9819-CF47F2355669}" destId="{C9EEF15B-D76C-4613-85D4-4E99F919B677}" srcOrd="11" destOrd="0" presId="urn:microsoft.com/office/officeart/2005/8/layout/process5"/>
    <dgm:cxn modelId="{C157C786-BCCA-41EB-9396-607440AFE1C1}" type="presParOf" srcId="{C9EEF15B-D76C-4613-85D4-4E99F919B677}" destId="{67C4BA99-98D9-4533-94DA-F7777B3B1247}" srcOrd="0" destOrd="0" presId="urn:microsoft.com/office/officeart/2005/8/layout/process5"/>
    <dgm:cxn modelId="{2F4787EA-2DDC-4F0F-8CD5-7EC0130FCF4C}" type="presParOf" srcId="{7617D9D5-3576-40C2-9819-CF47F2355669}" destId="{AE46E9F0-480B-40ED-BF63-BDFA77AEADB7}" srcOrd="12" destOrd="0" presId="urn:microsoft.com/office/officeart/2005/8/layout/process5"/>
    <dgm:cxn modelId="{B184F835-0248-4884-9306-CB22E93D6BAD}" type="presParOf" srcId="{7617D9D5-3576-40C2-9819-CF47F2355669}" destId="{CFBA42E6-7D27-40D6-B4E3-BB2E3D55A2B6}" srcOrd="13" destOrd="0" presId="urn:microsoft.com/office/officeart/2005/8/layout/process5"/>
    <dgm:cxn modelId="{F59119F2-2348-4036-B12D-5192F162E223}" type="presParOf" srcId="{CFBA42E6-7D27-40D6-B4E3-BB2E3D55A2B6}" destId="{77358994-3296-4083-8FC8-8ED775504139}" srcOrd="0" destOrd="0" presId="urn:microsoft.com/office/officeart/2005/8/layout/process5"/>
    <dgm:cxn modelId="{EA4BCFD7-3C92-48B1-9BC5-B59662F1DE1C}" type="presParOf" srcId="{7617D9D5-3576-40C2-9819-CF47F2355669}" destId="{70BBF9AA-3014-4BD2-8379-CB95B6317C89}" srcOrd="14" destOrd="0" presId="urn:microsoft.com/office/officeart/2005/8/layout/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F088F11-499E-4818-A870-3E4BAE78F626}">
      <dsp:nvSpPr>
        <dsp:cNvPr id="0" name=""/>
        <dsp:cNvSpPr/>
      </dsp:nvSpPr>
      <dsp:spPr>
        <a:xfrm>
          <a:off x="1766" y="1425177"/>
          <a:ext cx="3630312" cy="9075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HCV positive patients who know their status and are already diagnosed (considering </a:t>
          </a:r>
          <a:r>
            <a:rPr lang="en-US" sz="1800" b="1" kern="1200" dirty="0" smtClean="0"/>
            <a:t>dates)</a:t>
          </a:r>
          <a:endParaRPr lang="en-US" sz="1800" kern="1200" dirty="0"/>
        </a:p>
      </dsp:txBody>
      <dsp:txXfrm>
        <a:off x="1766" y="1425177"/>
        <a:ext cx="3630312" cy="907578"/>
      </dsp:txXfrm>
    </dsp:sp>
    <dsp:sp modelId="{27D257AC-6698-4240-A3AD-C524978A0CF4}">
      <dsp:nvSpPr>
        <dsp:cNvPr id="0" name=""/>
        <dsp:cNvSpPr/>
      </dsp:nvSpPr>
      <dsp:spPr>
        <a:xfrm rot="5400000">
          <a:off x="1737509" y="2412168"/>
          <a:ext cx="158826" cy="158826"/>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889A8A1-906A-4FBA-8FF6-64E993A9EC49}">
      <dsp:nvSpPr>
        <dsp:cNvPr id="0" name=""/>
        <dsp:cNvSpPr/>
      </dsp:nvSpPr>
      <dsp:spPr>
        <a:xfrm>
          <a:off x="1766" y="2650407"/>
          <a:ext cx="3630312" cy="907578"/>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solidFill>
                <a:schemeClr val="accent5">
                  <a:lumMod val="50000"/>
                </a:schemeClr>
              </a:solidFill>
            </a:rPr>
            <a:t>Registers </a:t>
          </a:r>
          <a:r>
            <a:rPr lang="en-US" sz="1800" b="1" kern="1200" dirty="0" smtClean="0">
              <a:solidFill>
                <a:schemeClr val="accent5">
                  <a:lumMod val="50000"/>
                </a:schemeClr>
              </a:solidFill>
            </a:rPr>
            <a:t>In Social Agency </a:t>
          </a:r>
          <a:endParaRPr lang="en-US" sz="1800" kern="1200" dirty="0">
            <a:solidFill>
              <a:schemeClr val="accent5">
                <a:lumMod val="50000"/>
              </a:schemeClr>
            </a:solidFill>
          </a:endParaRPr>
        </a:p>
      </dsp:txBody>
      <dsp:txXfrm>
        <a:off x="1766" y="2650407"/>
        <a:ext cx="3630312" cy="907578"/>
      </dsp:txXfrm>
    </dsp:sp>
    <dsp:sp modelId="{4527486F-A5F7-4B66-A36A-2ADE541E5C52}">
      <dsp:nvSpPr>
        <dsp:cNvPr id="0" name=""/>
        <dsp:cNvSpPr/>
      </dsp:nvSpPr>
      <dsp:spPr>
        <a:xfrm>
          <a:off x="4140321" y="1425177"/>
          <a:ext cx="3630312" cy="9075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HCV patients which aren’t tested or are not fully tested</a:t>
          </a:r>
          <a:endParaRPr lang="en-US" sz="1800" kern="1200" dirty="0"/>
        </a:p>
      </dsp:txBody>
      <dsp:txXfrm>
        <a:off x="4140321" y="1425177"/>
        <a:ext cx="3630312" cy="907578"/>
      </dsp:txXfrm>
    </dsp:sp>
    <dsp:sp modelId="{DF29011E-07E0-4C06-89CE-6D42FF3BA9DB}">
      <dsp:nvSpPr>
        <dsp:cNvPr id="0" name=""/>
        <dsp:cNvSpPr/>
      </dsp:nvSpPr>
      <dsp:spPr>
        <a:xfrm rot="5400000">
          <a:off x="5876064" y="2412168"/>
          <a:ext cx="158826" cy="158826"/>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BAD521C-87F7-47C0-A319-590E3DFCCDBF}">
      <dsp:nvSpPr>
        <dsp:cNvPr id="0" name=""/>
        <dsp:cNvSpPr/>
      </dsp:nvSpPr>
      <dsp:spPr>
        <a:xfrm>
          <a:off x="4140321" y="2650407"/>
          <a:ext cx="3630312" cy="907578"/>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solidFill>
                <a:schemeClr val="accent5">
                  <a:lumMod val="50000"/>
                </a:schemeClr>
              </a:solidFill>
            </a:rPr>
            <a:t>Applies  to service providers </a:t>
          </a:r>
          <a:r>
            <a:rPr lang="en-US" sz="1800" b="1" kern="1200" dirty="0" smtClean="0">
              <a:solidFill>
                <a:schemeClr val="accent5">
                  <a:lumMod val="50000"/>
                </a:schemeClr>
              </a:solidFill>
            </a:rPr>
            <a:t>for diagnostics</a:t>
          </a:r>
          <a:endParaRPr lang="en-US" sz="1800" kern="1200" dirty="0">
            <a:solidFill>
              <a:schemeClr val="accent5">
                <a:lumMod val="50000"/>
              </a:schemeClr>
            </a:solidFill>
          </a:endParaRPr>
        </a:p>
      </dsp:txBody>
      <dsp:txXfrm>
        <a:off x="4140321" y="2650407"/>
        <a:ext cx="3630312" cy="90757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5795026-1432-4196-9195-10934890A367}">
      <dsp:nvSpPr>
        <dsp:cNvPr id="0" name=""/>
        <dsp:cNvSpPr/>
      </dsp:nvSpPr>
      <dsp:spPr>
        <a:xfrm>
          <a:off x="1698" y="85643"/>
          <a:ext cx="2291465" cy="103826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68580" numCol="1" spcCol="1270" anchor="t" anchorCtr="0">
          <a:noAutofit/>
        </a:bodyPr>
        <a:lstStyle/>
        <a:p>
          <a:pPr lvl="0" algn="l" defTabSz="800100">
            <a:lnSpc>
              <a:spcPct val="90000"/>
            </a:lnSpc>
            <a:spcBef>
              <a:spcPct val="0"/>
            </a:spcBef>
            <a:spcAft>
              <a:spcPct val="35000"/>
            </a:spcAft>
          </a:pPr>
          <a:r>
            <a:rPr lang="en-US" sz="1800" kern="1200" dirty="0" smtClean="0"/>
            <a:t>Patient/ Legal representative</a:t>
          </a:r>
          <a:endParaRPr lang="en-US" sz="1800" kern="1200" dirty="0"/>
        </a:p>
      </dsp:txBody>
      <dsp:txXfrm>
        <a:off x="1698" y="85643"/>
        <a:ext cx="2291465" cy="692173"/>
      </dsp:txXfrm>
    </dsp:sp>
    <dsp:sp modelId="{351E9544-0BD1-4483-99CF-ED2AFF50F7F4}">
      <dsp:nvSpPr>
        <dsp:cNvPr id="0" name=""/>
        <dsp:cNvSpPr/>
      </dsp:nvSpPr>
      <dsp:spPr>
        <a:xfrm>
          <a:off x="384594" y="1251599"/>
          <a:ext cx="1800492" cy="2934817"/>
        </a:xfrm>
        <a:prstGeom prst="roundRect">
          <a:avLst>
            <a:gd name="adj" fmla="val 10000"/>
          </a:avLst>
        </a:prstGeom>
        <a:solidFill>
          <a:schemeClr val="lt1">
            <a:alpha val="90000"/>
            <a:hueOff val="0"/>
            <a:satOff val="0"/>
            <a:lumOff val="0"/>
            <a:alphaOff val="0"/>
          </a:schemeClr>
        </a:solidFill>
        <a:ln w="9525" cap="flat" cmpd="sng" algn="ctr">
          <a:solidFill>
            <a:schemeClr val="tx2">
              <a:lumMod val="7500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Form </a:t>
          </a:r>
          <a:r>
            <a:rPr lang="ka-GE" sz="1400" kern="1200" dirty="0" smtClean="0"/>
            <a:t>NIV-100/</a:t>
          </a:r>
          <a:r>
            <a:rPr lang="en-US" sz="1400" kern="1200" dirty="0" smtClean="0"/>
            <a:t>a</a:t>
          </a:r>
          <a:endParaRPr lang="en-US" sz="1400" kern="1200" dirty="0"/>
        </a:p>
        <a:p>
          <a:pPr marL="114300" lvl="1" indent="-114300" algn="l" defTabSz="622300">
            <a:lnSpc>
              <a:spcPct val="90000"/>
            </a:lnSpc>
            <a:spcBef>
              <a:spcPct val="0"/>
            </a:spcBef>
            <a:spcAft>
              <a:spcPct val="15000"/>
            </a:spcAft>
            <a:buChar char="••"/>
          </a:pPr>
          <a:r>
            <a:rPr lang="en-US" sz="1400" kern="1200" dirty="0" smtClean="0"/>
            <a:t>Lab test result</a:t>
          </a:r>
          <a:endParaRPr lang="en-US" sz="1400" kern="1200" dirty="0"/>
        </a:p>
        <a:p>
          <a:pPr marL="114300" lvl="1" indent="-114300" algn="l" defTabSz="622300">
            <a:lnSpc>
              <a:spcPct val="90000"/>
            </a:lnSpc>
            <a:spcBef>
              <a:spcPct val="0"/>
            </a:spcBef>
            <a:spcAft>
              <a:spcPct val="15000"/>
            </a:spcAft>
            <a:buChar char="••"/>
          </a:pPr>
          <a:r>
            <a:rPr lang="en-US" sz="1400" kern="1200" dirty="0" smtClean="0"/>
            <a:t>Copy of ID card</a:t>
          </a:r>
          <a:endParaRPr lang="en-US" sz="1400" kern="1200" dirty="0"/>
        </a:p>
        <a:p>
          <a:pPr marL="114300" lvl="1" indent="-114300" algn="l" defTabSz="622300">
            <a:lnSpc>
              <a:spcPct val="90000"/>
            </a:lnSpc>
            <a:spcBef>
              <a:spcPct val="0"/>
            </a:spcBef>
            <a:spcAft>
              <a:spcPct val="15000"/>
            </a:spcAft>
            <a:buChar char="••"/>
          </a:pPr>
          <a:r>
            <a:rPr lang="en-US" sz="1400" kern="1200" dirty="0" smtClean="0"/>
            <a:t>Special application form</a:t>
          </a:r>
          <a:endParaRPr lang="en-US" sz="1400" kern="1200" dirty="0"/>
        </a:p>
      </dsp:txBody>
      <dsp:txXfrm>
        <a:off x="384594" y="1251599"/>
        <a:ext cx="1800492" cy="2934817"/>
      </dsp:txXfrm>
    </dsp:sp>
    <dsp:sp modelId="{9E7D05F3-AD36-4BD6-8D1C-9630BF2B88E6}">
      <dsp:nvSpPr>
        <dsp:cNvPr id="0" name=""/>
        <dsp:cNvSpPr/>
      </dsp:nvSpPr>
      <dsp:spPr>
        <a:xfrm rot="21534585">
          <a:off x="2415167" y="249083"/>
          <a:ext cx="258744" cy="312118"/>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21534585">
        <a:off x="2415167" y="249083"/>
        <a:ext cx="258744" cy="312118"/>
      </dsp:txXfrm>
    </dsp:sp>
    <dsp:sp modelId="{6BFB25C9-51B0-477F-88BA-FCF7BD044798}">
      <dsp:nvSpPr>
        <dsp:cNvPr id="0" name=""/>
        <dsp:cNvSpPr/>
      </dsp:nvSpPr>
      <dsp:spPr>
        <a:xfrm>
          <a:off x="2781272" y="91246"/>
          <a:ext cx="1953410" cy="87240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60960" numCol="1" spcCol="1270" anchor="t" anchorCtr="0">
          <a:noAutofit/>
        </a:bodyPr>
        <a:lstStyle/>
        <a:p>
          <a:pPr lvl="0" algn="l" defTabSz="711200">
            <a:lnSpc>
              <a:spcPct val="90000"/>
            </a:lnSpc>
            <a:spcBef>
              <a:spcPct val="0"/>
            </a:spcBef>
            <a:spcAft>
              <a:spcPct val="35000"/>
            </a:spcAft>
          </a:pPr>
          <a:r>
            <a:rPr lang="en-US" sz="1600" kern="1200" dirty="0" smtClean="0"/>
            <a:t>Social Agency</a:t>
          </a:r>
          <a:endParaRPr lang="en-US" sz="500" kern="1200" dirty="0"/>
        </a:p>
      </dsp:txBody>
      <dsp:txXfrm>
        <a:off x="2781272" y="91246"/>
        <a:ext cx="1953410" cy="581606"/>
      </dsp:txXfrm>
    </dsp:sp>
    <dsp:sp modelId="{E1260C2B-7C73-45F1-A4CB-5E66F190E7A1}">
      <dsp:nvSpPr>
        <dsp:cNvPr id="0" name=""/>
        <dsp:cNvSpPr/>
      </dsp:nvSpPr>
      <dsp:spPr>
        <a:xfrm>
          <a:off x="2998005" y="881350"/>
          <a:ext cx="1731855" cy="305205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Register in electronic database</a:t>
          </a:r>
          <a:endParaRPr lang="en-US" sz="1400" kern="1200" dirty="0"/>
        </a:p>
        <a:p>
          <a:pPr marL="114300" lvl="1" indent="-114300" algn="l" defTabSz="622300">
            <a:lnSpc>
              <a:spcPct val="90000"/>
            </a:lnSpc>
            <a:spcBef>
              <a:spcPct val="0"/>
            </a:spcBef>
            <a:spcAft>
              <a:spcPct val="15000"/>
            </a:spcAft>
            <a:buChar char="••"/>
          </a:pPr>
          <a:r>
            <a:rPr lang="en-US" sz="1400" kern="1200" dirty="0" smtClean="0"/>
            <a:t>Bar-Coding</a:t>
          </a:r>
          <a:endParaRPr lang="en-US" sz="1400" kern="1200" dirty="0"/>
        </a:p>
      </dsp:txBody>
      <dsp:txXfrm>
        <a:off x="2998005" y="881350"/>
        <a:ext cx="1731855" cy="3052055"/>
      </dsp:txXfrm>
    </dsp:sp>
    <dsp:sp modelId="{3816F1B1-CDF8-4E98-B207-E354F3251ACD}">
      <dsp:nvSpPr>
        <dsp:cNvPr id="0" name=""/>
        <dsp:cNvSpPr/>
      </dsp:nvSpPr>
      <dsp:spPr>
        <a:xfrm rot="21415490">
          <a:off x="4875031" y="157962"/>
          <a:ext cx="298424" cy="312118"/>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21415490">
        <a:off x="4875031" y="157962"/>
        <a:ext cx="298424" cy="312118"/>
      </dsp:txXfrm>
    </dsp:sp>
    <dsp:sp modelId="{02F18C4B-F347-4256-BFE1-DFE12F24D173}">
      <dsp:nvSpPr>
        <dsp:cNvPr id="0" name=""/>
        <dsp:cNvSpPr/>
      </dsp:nvSpPr>
      <dsp:spPr>
        <a:xfrm>
          <a:off x="5296937" y="33222"/>
          <a:ext cx="1571378" cy="671817"/>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53340" numCol="1" spcCol="1270" anchor="t" anchorCtr="0">
          <a:noAutofit/>
        </a:bodyPr>
        <a:lstStyle/>
        <a:p>
          <a:pPr lvl="0" algn="l" defTabSz="622300">
            <a:lnSpc>
              <a:spcPct val="90000"/>
            </a:lnSpc>
            <a:spcBef>
              <a:spcPct val="0"/>
            </a:spcBef>
            <a:spcAft>
              <a:spcPct val="35000"/>
            </a:spcAft>
          </a:pPr>
          <a:r>
            <a:rPr lang="en-US" sz="1400" kern="1200" dirty="0" smtClean="0"/>
            <a:t>Electronic database</a:t>
          </a:r>
          <a:endParaRPr lang="en-US" sz="1400" kern="1200" dirty="0"/>
        </a:p>
      </dsp:txBody>
      <dsp:txXfrm>
        <a:off x="5296937" y="33222"/>
        <a:ext cx="1571378" cy="447878"/>
      </dsp:txXfrm>
    </dsp:sp>
    <dsp:sp modelId="{FF831795-436D-4818-ADA4-5117460AF727}">
      <dsp:nvSpPr>
        <dsp:cNvPr id="0" name=""/>
        <dsp:cNvSpPr/>
      </dsp:nvSpPr>
      <dsp:spPr>
        <a:xfrm>
          <a:off x="5284526" y="500549"/>
          <a:ext cx="1873127" cy="356224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ID number</a:t>
          </a:r>
          <a:endParaRPr lang="en-US" sz="1400" kern="1200" dirty="0"/>
        </a:p>
        <a:p>
          <a:pPr marL="114300" lvl="1" indent="-114300" algn="l" defTabSz="622300">
            <a:lnSpc>
              <a:spcPct val="90000"/>
            </a:lnSpc>
            <a:spcBef>
              <a:spcPct val="0"/>
            </a:spcBef>
            <a:spcAft>
              <a:spcPct val="15000"/>
            </a:spcAft>
            <a:buChar char="••"/>
          </a:pPr>
          <a:r>
            <a:rPr lang="en-US" sz="1400" kern="1200" dirty="0" smtClean="0"/>
            <a:t>Name</a:t>
          </a:r>
          <a:endParaRPr lang="en-US" sz="1400" kern="1200" dirty="0"/>
        </a:p>
        <a:p>
          <a:pPr marL="114300" lvl="1" indent="-114300" algn="l" defTabSz="622300">
            <a:lnSpc>
              <a:spcPct val="90000"/>
            </a:lnSpc>
            <a:spcBef>
              <a:spcPct val="0"/>
            </a:spcBef>
            <a:spcAft>
              <a:spcPct val="15000"/>
            </a:spcAft>
            <a:buChar char="••"/>
          </a:pPr>
          <a:r>
            <a:rPr lang="en-US" sz="1400" kern="1200" dirty="0" smtClean="0">
              <a:solidFill>
                <a:schemeClr val="tx1"/>
              </a:solidFill>
            </a:rPr>
            <a:t>Surname</a:t>
          </a:r>
          <a:endParaRPr lang="ka-GE" sz="1400" kern="1200" dirty="0" smtClean="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Birth date</a:t>
          </a:r>
          <a:endParaRPr lang="ka-GE" sz="1400" kern="1200" dirty="0" smtClean="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Address</a:t>
          </a:r>
          <a:endParaRPr lang="ka-GE" sz="1400" kern="1200" dirty="0" smtClean="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Age</a:t>
          </a:r>
          <a:endParaRPr lang="ka-GE" sz="1400" kern="1200" dirty="0" smtClean="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Sex</a:t>
          </a:r>
          <a:endParaRPr lang="ka-GE" sz="1400" kern="1200" dirty="0" smtClean="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Justice data</a:t>
          </a:r>
          <a:endParaRPr lang="ka-GE" sz="1400" kern="1200" dirty="0" smtClean="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Actual address</a:t>
          </a:r>
          <a:endParaRPr lang="ka-GE" sz="1400" kern="1200" dirty="0" smtClean="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Phone number</a:t>
          </a:r>
          <a:endParaRPr lang="ka-GE" sz="1400" kern="1200" dirty="0" smtClean="0">
            <a:solidFill>
              <a:schemeClr val="tx1"/>
            </a:solidFill>
          </a:endParaRPr>
        </a:p>
      </dsp:txBody>
      <dsp:txXfrm>
        <a:off x="5284526" y="500549"/>
        <a:ext cx="1873127" cy="3562243"/>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5795026-1432-4196-9195-10934890A367}">
      <dsp:nvSpPr>
        <dsp:cNvPr id="0" name=""/>
        <dsp:cNvSpPr/>
      </dsp:nvSpPr>
      <dsp:spPr>
        <a:xfrm>
          <a:off x="4950" y="78284"/>
          <a:ext cx="2198971" cy="111662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68580" numCol="1" spcCol="1270" anchor="t" anchorCtr="0">
          <a:noAutofit/>
        </a:bodyPr>
        <a:lstStyle/>
        <a:p>
          <a:pPr lvl="0" algn="l" defTabSz="800100">
            <a:lnSpc>
              <a:spcPct val="90000"/>
            </a:lnSpc>
            <a:spcBef>
              <a:spcPct val="0"/>
            </a:spcBef>
            <a:spcAft>
              <a:spcPct val="35000"/>
            </a:spcAft>
          </a:pPr>
          <a:r>
            <a:rPr lang="en-US" sz="1800" kern="1200" dirty="0" smtClean="0"/>
            <a:t>Electronic database</a:t>
          </a:r>
          <a:endParaRPr lang="en-US" sz="1800" kern="1200" dirty="0"/>
        </a:p>
      </dsp:txBody>
      <dsp:txXfrm>
        <a:off x="4950" y="78284"/>
        <a:ext cx="2198971" cy="744416"/>
      </dsp:txXfrm>
    </dsp:sp>
    <dsp:sp modelId="{351E9544-0BD1-4483-99CF-ED2AFF50F7F4}">
      <dsp:nvSpPr>
        <dsp:cNvPr id="0" name=""/>
        <dsp:cNvSpPr/>
      </dsp:nvSpPr>
      <dsp:spPr>
        <a:xfrm>
          <a:off x="226495" y="1130567"/>
          <a:ext cx="2018564" cy="2886591"/>
        </a:xfrm>
        <a:prstGeom prst="roundRect">
          <a:avLst>
            <a:gd name="adj" fmla="val 10000"/>
          </a:avLst>
        </a:prstGeom>
        <a:solidFill>
          <a:schemeClr val="lt1">
            <a:alpha val="90000"/>
            <a:hueOff val="0"/>
            <a:satOff val="0"/>
            <a:lumOff val="0"/>
            <a:alphaOff val="0"/>
          </a:schemeClr>
        </a:solidFill>
        <a:ln w="9525" cap="flat" cmpd="sng" algn="ctr">
          <a:solidFill>
            <a:schemeClr val="tx2">
              <a:lumMod val="7500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Lab Tests with dates</a:t>
          </a:r>
          <a:endParaRPr lang="en-US" sz="1400" kern="1200" dirty="0"/>
        </a:p>
        <a:p>
          <a:pPr marL="114300" lvl="1" indent="-114300" algn="l" defTabSz="622300">
            <a:lnSpc>
              <a:spcPct val="90000"/>
            </a:lnSpc>
            <a:spcBef>
              <a:spcPct val="0"/>
            </a:spcBef>
            <a:spcAft>
              <a:spcPct val="15000"/>
            </a:spcAft>
            <a:buChar char="••"/>
          </a:pPr>
          <a:r>
            <a:rPr lang="en-US" sz="1400" kern="1200" dirty="0" smtClean="0"/>
            <a:t>Prescription (dosage instruction) and duration of treatment</a:t>
          </a:r>
          <a:endParaRPr lang="en-US" sz="1400" kern="1200" dirty="0"/>
        </a:p>
        <a:p>
          <a:pPr marL="114300" lvl="1" indent="-114300" algn="l" defTabSz="622300">
            <a:lnSpc>
              <a:spcPct val="90000"/>
            </a:lnSpc>
            <a:spcBef>
              <a:spcPct val="0"/>
            </a:spcBef>
            <a:spcAft>
              <a:spcPct val="15000"/>
            </a:spcAft>
            <a:buChar char="••"/>
          </a:pPr>
          <a:r>
            <a:rPr lang="en-US" sz="1400" kern="1200" dirty="0" smtClean="0"/>
            <a:t>Result of monitoring tests (with dates)</a:t>
          </a:r>
          <a:endParaRPr lang="en-US" sz="1400" kern="1200" dirty="0"/>
        </a:p>
      </dsp:txBody>
      <dsp:txXfrm>
        <a:off x="226495" y="1130567"/>
        <a:ext cx="2018564" cy="2886591"/>
      </dsp:txXfrm>
    </dsp:sp>
    <dsp:sp modelId="{9E7D05F3-AD36-4BD6-8D1C-9630BF2B88E6}">
      <dsp:nvSpPr>
        <dsp:cNvPr id="0" name=""/>
        <dsp:cNvSpPr/>
      </dsp:nvSpPr>
      <dsp:spPr>
        <a:xfrm rot="21542449">
          <a:off x="2357095" y="277187"/>
          <a:ext cx="324822" cy="299227"/>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rot="21542449">
        <a:off x="2357095" y="277187"/>
        <a:ext cx="324822" cy="299227"/>
      </dsp:txXfrm>
    </dsp:sp>
    <dsp:sp modelId="{6BFB25C9-51B0-477F-88BA-FCF7BD044798}">
      <dsp:nvSpPr>
        <dsp:cNvPr id="0" name=""/>
        <dsp:cNvSpPr/>
      </dsp:nvSpPr>
      <dsp:spPr>
        <a:xfrm>
          <a:off x="2816708" y="0"/>
          <a:ext cx="1874561" cy="121839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60960" numCol="1" spcCol="1270" anchor="t" anchorCtr="0">
          <a:noAutofit/>
        </a:bodyPr>
        <a:lstStyle/>
        <a:p>
          <a:pPr lvl="0" algn="l" defTabSz="711200">
            <a:lnSpc>
              <a:spcPct val="90000"/>
            </a:lnSpc>
            <a:spcBef>
              <a:spcPct val="0"/>
            </a:spcBef>
            <a:spcAft>
              <a:spcPct val="35000"/>
            </a:spcAft>
          </a:pPr>
          <a:r>
            <a:rPr lang="en-US" sz="1600" kern="1200" dirty="0" smtClean="0"/>
            <a:t>Selection of service providers</a:t>
          </a:r>
          <a:endParaRPr lang="en-US" sz="500" kern="1200" dirty="0"/>
        </a:p>
      </dsp:txBody>
      <dsp:txXfrm>
        <a:off x="2816708" y="0"/>
        <a:ext cx="1874561" cy="812266"/>
      </dsp:txXfrm>
    </dsp:sp>
    <dsp:sp modelId="{E1260C2B-7C73-45F1-A4CB-5E66F190E7A1}">
      <dsp:nvSpPr>
        <dsp:cNvPr id="0" name=""/>
        <dsp:cNvSpPr/>
      </dsp:nvSpPr>
      <dsp:spPr>
        <a:xfrm>
          <a:off x="2875326" y="953897"/>
          <a:ext cx="1959640" cy="307483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After registration patients will automatically apply to service providers </a:t>
          </a:r>
          <a:endParaRPr lang="en-US" sz="1400" kern="1200" dirty="0"/>
        </a:p>
        <a:p>
          <a:pPr marL="114300" lvl="1" indent="-114300" algn="l" defTabSz="622300">
            <a:lnSpc>
              <a:spcPct val="90000"/>
            </a:lnSpc>
            <a:spcBef>
              <a:spcPct val="0"/>
            </a:spcBef>
            <a:spcAft>
              <a:spcPct val="15000"/>
            </a:spcAft>
            <a:buChar char="••"/>
          </a:pPr>
          <a:r>
            <a:rPr lang="en-US" sz="1400" kern="1200" dirty="0" smtClean="0"/>
            <a:t>Service providers are selected after patient applying </a:t>
          </a:r>
          <a:endParaRPr lang="en-US" sz="1400" kern="1200" dirty="0"/>
        </a:p>
      </dsp:txBody>
      <dsp:txXfrm>
        <a:off x="2875326" y="953897"/>
        <a:ext cx="1959640" cy="3074835"/>
      </dsp:txXfrm>
    </dsp:sp>
    <dsp:sp modelId="{3816F1B1-CDF8-4E98-B207-E354F3251ACD}">
      <dsp:nvSpPr>
        <dsp:cNvPr id="0" name=""/>
        <dsp:cNvSpPr/>
      </dsp:nvSpPr>
      <dsp:spPr>
        <a:xfrm rot="21384277">
          <a:off x="4862763" y="175382"/>
          <a:ext cx="365046" cy="299227"/>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rot="21384277">
        <a:off x="4862763" y="175382"/>
        <a:ext cx="365046" cy="299227"/>
      </dsp:txXfrm>
    </dsp:sp>
    <dsp:sp modelId="{02F18C4B-F347-4256-BFE1-DFE12F24D173}">
      <dsp:nvSpPr>
        <dsp:cNvPr id="0" name=""/>
        <dsp:cNvSpPr/>
      </dsp:nvSpPr>
      <dsp:spPr>
        <a:xfrm>
          <a:off x="5378681" y="16066"/>
          <a:ext cx="1507950" cy="72252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60960" numCol="1" spcCol="1270" anchor="t" anchorCtr="0">
          <a:noAutofit/>
        </a:bodyPr>
        <a:lstStyle/>
        <a:p>
          <a:pPr lvl="0" algn="l" defTabSz="711200">
            <a:lnSpc>
              <a:spcPct val="90000"/>
            </a:lnSpc>
            <a:spcBef>
              <a:spcPct val="0"/>
            </a:spcBef>
            <a:spcAft>
              <a:spcPct val="35000"/>
            </a:spcAft>
          </a:pPr>
          <a:r>
            <a:rPr lang="en-US" sz="1600" kern="1200" dirty="0" smtClean="0"/>
            <a:t>Committee</a:t>
          </a:r>
          <a:endParaRPr lang="en-US" sz="1600" kern="1200" dirty="0"/>
        </a:p>
      </dsp:txBody>
      <dsp:txXfrm>
        <a:off x="5378681" y="16066"/>
        <a:ext cx="1507950" cy="481212"/>
      </dsp:txXfrm>
    </dsp:sp>
    <dsp:sp modelId="{FF831795-436D-4818-ADA4-5117460AF727}">
      <dsp:nvSpPr>
        <dsp:cNvPr id="0" name=""/>
        <dsp:cNvSpPr/>
      </dsp:nvSpPr>
      <dsp:spPr>
        <a:xfrm>
          <a:off x="5366248" y="530962"/>
          <a:ext cx="1797519" cy="353532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Documents which are submitted to executor are discussed by committee.</a:t>
          </a:r>
          <a:endParaRPr lang="en-US" sz="1400" kern="1200" dirty="0"/>
        </a:p>
        <a:p>
          <a:pPr marL="114300" lvl="1" indent="-114300" algn="l" defTabSz="622300">
            <a:lnSpc>
              <a:spcPct val="90000"/>
            </a:lnSpc>
            <a:spcBef>
              <a:spcPct val="0"/>
            </a:spcBef>
            <a:spcAft>
              <a:spcPct val="15000"/>
            </a:spcAft>
            <a:buChar char="••"/>
          </a:pPr>
          <a:r>
            <a:rPr lang="en-US" sz="1400" kern="1200" dirty="0" smtClean="0"/>
            <a:t>Identification of Beneficiaries will be possible, only with bar-code </a:t>
          </a:r>
          <a:endParaRPr lang="en-US" sz="1400" kern="1200" dirty="0"/>
        </a:p>
      </dsp:txBody>
      <dsp:txXfrm>
        <a:off x="5366248" y="530962"/>
        <a:ext cx="1797519" cy="3535322"/>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D395C72-8D42-4528-A9D7-07A29ACE2E99}">
      <dsp:nvSpPr>
        <dsp:cNvPr id="0" name=""/>
        <dsp:cNvSpPr/>
      </dsp:nvSpPr>
      <dsp:spPr>
        <a:xfrm>
          <a:off x="235773" y="48337"/>
          <a:ext cx="1650810" cy="8650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Positive </a:t>
          </a:r>
          <a:r>
            <a:rPr lang="ka-GE" sz="1400" kern="1200" dirty="0" smtClean="0"/>
            <a:t>HCV</a:t>
          </a:r>
          <a:endParaRPr lang="en-US" sz="1400" kern="1200" dirty="0"/>
        </a:p>
      </dsp:txBody>
      <dsp:txXfrm>
        <a:off x="235773" y="48337"/>
        <a:ext cx="1650810" cy="865027"/>
      </dsp:txXfrm>
    </dsp:sp>
    <dsp:sp modelId="{F8DD37AD-838B-4554-95FC-E0DA08FDEF0F}">
      <dsp:nvSpPr>
        <dsp:cNvPr id="0" name=""/>
        <dsp:cNvSpPr/>
      </dsp:nvSpPr>
      <dsp:spPr>
        <a:xfrm>
          <a:off x="2141261" y="223779"/>
          <a:ext cx="503252" cy="51414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2141261" y="223779"/>
        <a:ext cx="503252" cy="514142"/>
      </dsp:txXfrm>
    </dsp:sp>
    <dsp:sp modelId="{376D9F6D-FDB3-47B1-840E-78732DD040B3}">
      <dsp:nvSpPr>
        <dsp:cNvPr id="0" name=""/>
        <dsp:cNvSpPr/>
      </dsp:nvSpPr>
      <dsp:spPr>
        <a:xfrm>
          <a:off x="2930509" y="2308"/>
          <a:ext cx="1987581" cy="9570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Patients applies to the doctor, which registers patients in electronic database</a:t>
          </a:r>
          <a:endParaRPr lang="en-US" sz="1400" kern="1200" dirty="0"/>
        </a:p>
      </dsp:txBody>
      <dsp:txXfrm>
        <a:off x="2930509" y="2308"/>
        <a:ext cx="1987581" cy="957086"/>
      </dsp:txXfrm>
    </dsp:sp>
    <dsp:sp modelId="{E3B94ADB-A61E-476B-ACE4-68B76F84408D}">
      <dsp:nvSpPr>
        <dsp:cNvPr id="0" name=""/>
        <dsp:cNvSpPr/>
      </dsp:nvSpPr>
      <dsp:spPr>
        <a:xfrm>
          <a:off x="5172767" y="223779"/>
          <a:ext cx="503252" cy="51414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5172767" y="223779"/>
        <a:ext cx="503252" cy="514142"/>
      </dsp:txXfrm>
    </dsp:sp>
    <dsp:sp modelId="{673D5D83-9506-4D5F-B7C7-66888A57E63A}">
      <dsp:nvSpPr>
        <dsp:cNvPr id="0" name=""/>
        <dsp:cNvSpPr/>
      </dsp:nvSpPr>
      <dsp:spPr>
        <a:xfrm>
          <a:off x="5962015" y="48337"/>
          <a:ext cx="1650810" cy="8650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Doctor consultation </a:t>
          </a:r>
          <a:r>
            <a:rPr lang="ka-GE" sz="1400" b="1" kern="1200" dirty="0" smtClean="0"/>
            <a:t>+  </a:t>
          </a:r>
          <a:r>
            <a:rPr lang="ka-GE" sz="1400" kern="1200" dirty="0" smtClean="0"/>
            <a:t>HCV </a:t>
          </a:r>
          <a:r>
            <a:rPr lang="en-US" sz="1400" kern="1200" dirty="0" smtClean="0"/>
            <a:t>RNA quantitative</a:t>
          </a:r>
          <a:endParaRPr lang="en-US" sz="1400" kern="1200" dirty="0"/>
        </a:p>
      </dsp:txBody>
      <dsp:txXfrm>
        <a:off x="5962015" y="48337"/>
        <a:ext cx="1650810" cy="865027"/>
      </dsp:txXfrm>
    </dsp:sp>
    <dsp:sp modelId="{ADB70FF1-E77E-4001-B405-4D757C70C9ED}">
      <dsp:nvSpPr>
        <dsp:cNvPr id="0" name=""/>
        <dsp:cNvSpPr/>
      </dsp:nvSpPr>
      <dsp:spPr>
        <a:xfrm rot="5400000">
          <a:off x="6524700" y="1184921"/>
          <a:ext cx="525442" cy="51414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5400000">
        <a:off x="6524700" y="1184921"/>
        <a:ext cx="525442" cy="514142"/>
      </dsp:txXfrm>
    </dsp:sp>
    <dsp:sp modelId="{178E1C36-DDDA-42C9-A3D5-8BFA519914FB}">
      <dsp:nvSpPr>
        <dsp:cNvPr id="0" name=""/>
        <dsp:cNvSpPr/>
      </dsp:nvSpPr>
      <dsp:spPr>
        <a:xfrm>
          <a:off x="5962015" y="2003319"/>
          <a:ext cx="1650810" cy="8650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In case if HCV RNA quantitative is positive </a:t>
          </a:r>
          <a:endParaRPr lang="en-US" sz="1400" kern="1200" dirty="0"/>
        </a:p>
      </dsp:txBody>
      <dsp:txXfrm>
        <a:off x="5962015" y="2003319"/>
        <a:ext cx="1650810" cy="865027"/>
      </dsp:txXfrm>
    </dsp:sp>
    <dsp:sp modelId="{81023F66-143C-40B8-8DD4-E9B4B5868431}">
      <dsp:nvSpPr>
        <dsp:cNvPr id="0" name=""/>
        <dsp:cNvSpPr/>
      </dsp:nvSpPr>
      <dsp:spPr>
        <a:xfrm rot="10800000">
          <a:off x="5204085" y="2178761"/>
          <a:ext cx="503252" cy="51414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10800000">
        <a:off x="5204085" y="2178761"/>
        <a:ext cx="503252" cy="514142"/>
      </dsp:txXfrm>
    </dsp:sp>
    <dsp:sp modelId="{6EC98952-8B43-4DEE-85CB-B3C763A72010}">
      <dsp:nvSpPr>
        <dsp:cNvPr id="0" name=""/>
        <dsp:cNvSpPr/>
      </dsp:nvSpPr>
      <dsp:spPr>
        <a:xfrm>
          <a:off x="3267279" y="2003319"/>
          <a:ext cx="1650810" cy="8650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Liver </a:t>
          </a:r>
          <a:r>
            <a:rPr lang="en-US" sz="1400" kern="1200" dirty="0" err="1" smtClean="0"/>
            <a:t>Elastography</a:t>
          </a:r>
          <a:endParaRPr lang="en-US" sz="1400" kern="1200" dirty="0"/>
        </a:p>
      </dsp:txBody>
      <dsp:txXfrm>
        <a:off x="3267279" y="2003319"/>
        <a:ext cx="1650810" cy="865027"/>
      </dsp:txXfrm>
    </dsp:sp>
    <dsp:sp modelId="{971465DE-9EAC-48EB-A91B-3C97B16AAFB1}">
      <dsp:nvSpPr>
        <dsp:cNvPr id="0" name=""/>
        <dsp:cNvSpPr/>
      </dsp:nvSpPr>
      <dsp:spPr>
        <a:xfrm rot="10800000">
          <a:off x="2509349" y="2178761"/>
          <a:ext cx="503252" cy="51414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10800000">
        <a:off x="2509349" y="2178761"/>
        <a:ext cx="503252" cy="514142"/>
      </dsp:txXfrm>
    </dsp:sp>
    <dsp:sp modelId="{91FDB862-87FD-49B0-9409-FE84128DD128}">
      <dsp:nvSpPr>
        <dsp:cNvPr id="0" name=""/>
        <dsp:cNvSpPr/>
      </dsp:nvSpPr>
      <dsp:spPr>
        <a:xfrm>
          <a:off x="572543" y="2003319"/>
          <a:ext cx="1650810" cy="8650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err="1" smtClean="0"/>
            <a:t>Firbrosis</a:t>
          </a:r>
          <a:r>
            <a:rPr lang="ka-GE" sz="1400" kern="1200" dirty="0" smtClean="0"/>
            <a:t> </a:t>
          </a:r>
          <a:r>
            <a:rPr lang="en-US" sz="1400" kern="1200" dirty="0" smtClean="0"/>
            <a:t>F3, F3-F4 and F4</a:t>
          </a:r>
          <a:endParaRPr lang="en-US" sz="1400" kern="1200" dirty="0"/>
        </a:p>
      </dsp:txBody>
      <dsp:txXfrm>
        <a:off x="572543" y="2003319"/>
        <a:ext cx="1650810" cy="865027"/>
      </dsp:txXfrm>
    </dsp:sp>
    <dsp:sp modelId="{C9EEF15B-D76C-4613-85D4-4E99F919B677}">
      <dsp:nvSpPr>
        <dsp:cNvPr id="0" name=""/>
        <dsp:cNvSpPr/>
      </dsp:nvSpPr>
      <dsp:spPr>
        <a:xfrm rot="3177065">
          <a:off x="1770342" y="2958420"/>
          <a:ext cx="432331" cy="51414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3177065">
        <a:off x="1770342" y="2958420"/>
        <a:ext cx="432331" cy="514142"/>
      </dsp:txXfrm>
    </dsp:sp>
    <dsp:sp modelId="{AE46E9F0-480B-40ED-BF63-BDFA77AEADB7}">
      <dsp:nvSpPr>
        <dsp:cNvPr id="0" name=""/>
        <dsp:cNvSpPr/>
      </dsp:nvSpPr>
      <dsp:spPr>
        <a:xfrm>
          <a:off x="1366631" y="3584109"/>
          <a:ext cx="2561009" cy="10130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a-GE" sz="1400" kern="1200" dirty="0" smtClean="0"/>
            <a:t>HCV </a:t>
          </a:r>
          <a:r>
            <a:rPr lang="en-US" sz="1400" kern="1200" dirty="0" smtClean="0"/>
            <a:t>Genotype creatinine level</a:t>
          </a:r>
          <a:r>
            <a:rPr lang="ka-GE" sz="1400" kern="1200" dirty="0" smtClean="0"/>
            <a:t>,HCV </a:t>
          </a:r>
          <a:r>
            <a:rPr lang="en-US" sz="1400" kern="1200" dirty="0" smtClean="0"/>
            <a:t>Genotype</a:t>
          </a:r>
          <a:endParaRPr lang="ka-GE" sz="1400" kern="1200" dirty="0" smtClean="0"/>
        </a:p>
        <a:p>
          <a:pPr lvl="0" algn="ctr" defTabSz="622300">
            <a:lnSpc>
              <a:spcPct val="90000"/>
            </a:lnSpc>
            <a:spcBef>
              <a:spcPct val="0"/>
            </a:spcBef>
            <a:spcAft>
              <a:spcPct val="35000"/>
            </a:spcAft>
          </a:pPr>
          <a:r>
            <a:rPr lang="en-US" sz="1400" kern="1200" dirty="0" smtClean="0"/>
            <a:t>ALT, AST, Bilirubin</a:t>
          </a:r>
          <a:r>
            <a:rPr lang="ka-GE" sz="1400" kern="1200" dirty="0" smtClean="0"/>
            <a:t>, </a:t>
          </a:r>
          <a:r>
            <a:rPr lang="en-US" sz="1400" kern="1200" dirty="0" smtClean="0"/>
            <a:t>creatinine level</a:t>
          </a:r>
          <a:r>
            <a:rPr lang="ka-GE" sz="1400" kern="1200" dirty="0" smtClean="0"/>
            <a:t>,</a:t>
          </a:r>
          <a:r>
            <a:rPr lang="en-US" sz="1400" kern="1200" dirty="0" smtClean="0"/>
            <a:t>CBC</a:t>
          </a:r>
          <a:r>
            <a:rPr lang="ka-GE" sz="1400" kern="1200" dirty="0" smtClean="0"/>
            <a:t>.</a:t>
          </a:r>
          <a:r>
            <a:rPr lang="en-US" sz="1400" kern="1200" dirty="0" smtClean="0"/>
            <a:t>  </a:t>
          </a:r>
          <a:r>
            <a:rPr lang="ka-GE" sz="1400" kern="1200" dirty="0" smtClean="0"/>
            <a:t> </a:t>
          </a:r>
          <a:endParaRPr lang="en-US" sz="1400" kern="1200" dirty="0"/>
        </a:p>
      </dsp:txBody>
      <dsp:txXfrm>
        <a:off x="1366631" y="3584109"/>
        <a:ext cx="2561009" cy="1013019"/>
      </dsp:txXfrm>
    </dsp:sp>
    <dsp:sp modelId="{CFBA42E6-7D27-40D6-B4E3-BB2E3D55A2B6}">
      <dsp:nvSpPr>
        <dsp:cNvPr id="0" name=""/>
        <dsp:cNvSpPr/>
      </dsp:nvSpPr>
      <dsp:spPr>
        <a:xfrm>
          <a:off x="4182317" y="3833547"/>
          <a:ext cx="503252" cy="51414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4182317" y="3833547"/>
        <a:ext cx="503252" cy="514142"/>
      </dsp:txXfrm>
    </dsp:sp>
    <dsp:sp modelId="{70BBF9AA-3014-4BD2-8379-CB95B6317C89}">
      <dsp:nvSpPr>
        <dsp:cNvPr id="0" name=""/>
        <dsp:cNvSpPr/>
      </dsp:nvSpPr>
      <dsp:spPr>
        <a:xfrm>
          <a:off x="4971565" y="3601701"/>
          <a:ext cx="2561009" cy="9778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health certificate- Form </a:t>
          </a:r>
          <a:r>
            <a:rPr lang="ka-GE" sz="1400" kern="1200" dirty="0" smtClean="0"/>
            <a:t>NIV-100/</a:t>
          </a:r>
          <a:r>
            <a:rPr lang="en-US" sz="1400" kern="1200" dirty="0" smtClean="0"/>
            <a:t>a with  all information on analysis patient registers in social agency</a:t>
          </a:r>
          <a:endParaRPr lang="en-US" sz="1400" kern="1200" dirty="0"/>
        </a:p>
      </dsp:txBody>
      <dsp:txXfrm>
        <a:off x="4971565" y="3601701"/>
        <a:ext cx="2561009" cy="977834"/>
      </dsp:txXfrm>
    </dsp:sp>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5C270D2-7B9A-431D-8B02-C15427283A2D}" type="datetimeFigureOut">
              <a:rPr lang="en-US" smtClean="0"/>
              <a:pPr/>
              <a:t>3/26/2015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208D42B-03BA-4ABD-B668-8794985EDEB3}" type="slidenum">
              <a:rPr lang="en-US" smtClean="0"/>
              <a:pPr/>
              <a:t>‹#›</a:t>
            </a:fld>
            <a:endParaRPr lang="en-US"/>
          </a:p>
        </p:txBody>
      </p:sp>
    </p:spTree>
    <p:extLst>
      <p:ext uri="{BB962C8B-B14F-4D97-AF65-F5344CB8AC3E}">
        <p14:creationId xmlns:p14="http://schemas.microsoft.com/office/powerpoint/2010/main" xmlns="" val="39595103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3D090B-769C-4386-AB62-B2B094DF1A2C}" type="datetimeFigureOut">
              <a:rPr lang="en-US" smtClean="0"/>
              <a:pPr/>
              <a:t>3/26/2015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7D8E83-1DE5-4097-AD58-5BB144A460F0}" type="slidenum">
              <a:rPr lang="en-US" smtClean="0"/>
              <a:pPr/>
              <a:t>‹#›</a:t>
            </a:fld>
            <a:endParaRPr lang="en-US"/>
          </a:p>
        </p:txBody>
      </p:sp>
    </p:spTree>
    <p:extLst>
      <p:ext uri="{BB962C8B-B14F-4D97-AF65-F5344CB8AC3E}">
        <p14:creationId xmlns:p14="http://schemas.microsoft.com/office/powerpoint/2010/main" xmlns="" val="3856228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07D8E83-1DE5-4097-AD58-5BB144A460F0}" type="slidenum">
              <a:rPr lang="en-US" smtClean="0"/>
              <a:pPr/>
              <a:t>2</a:t>
            </a:fld>
            <a:endParaRPr lang="en-US"/>
          </a:p>
        </p:txBody>
      </p:sp>
    </p:spTree>
    <p:extLst>
      <p:ext uri="{BB962C8B-B14F-4D97-AF65-F5344CB8AC3E}">
        <p14:creationId xmlns:p14="http://schemas.microsoft.com/office/powerpoint/2010/main" xmlns="" val="1905786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B1D9A4-1701-4946-A9E8-73669FB14868}" type="datetimeFigureOut">
              <a:rPr lang="en-US" smtClean="0"/>
              <a:pPr/>
              <a:t>3/26/2015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DCD50-BA87-442C-B203-FFA12290A64B}" type="slidenum">
              <a:rPr lang="en-US" smtClean="0"/>
              <a:pPr/>
              <a:t>‹#›</a:t>
            </a:fld>
            <a:endParaRPr lang="en-US"/>
          </a:p>
        </p:txBody>
      </p:sp>
    </p:spTree>
    <p:extLst>
      <p:ext uri="{BB962C8B-B14F-4D97-AF65-F5344CB8AC3E}">
        <p14:creationId xmlns:p14="http://schemas.microsoft.com/office/powerpoint/2010/main" xmlns="" val="2175251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B1D9A4-1701-4946-A9E8-73669FB14868}" type="datetimeFigureOut">
              <a:rPr lang="en-US" smtClean="0"/>
              <a:pPr/>
              <a:t>3/26/2015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DCD50-BA87-442C-B203-FFA12290A64B}" type="slidenum">
              <a:rPr lang="en-US" smtClean="0"/>
              <a:pPr/>
              <a:t>‹#›</a:t>
            </a:fld>
            <a:endParaRPr lang="en-US"/>
          </a:p>
        </p:txBody>
      </p:sp>
    </p:spTree>
    <p:extLst>
      <p:ext uri="{BB962C8B-B14F-4D97-AF65-F5344CB8AC3E}">
        <p14:creationId xmlns:p14="http://schemas.microsoft.com/office/powerpoint/2010/main" xmlns="" val="4169313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B1D9A4-1701-4946-A9E8-73669FB14868}" type="datetimeFigureOut">
              <a:rPr lang="en-US" smtClean="0"/>
              <a:pPr/>
              <a:t>3/26/2015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DCD50-BA87-442C-B203-FFA12290A64B}" type="slidenum">
              <a:rPr lang="en-US" smtClean="0"/>
              <a:pPr/>
              <a:t>‹#›</a:t>
            </a:fld>
            <a:endParaRPr lang="en-US"/>
          </a:p>
        </p:txBody>
      </p:sp>
    </p:spTree>
    <p:extLst>
      <p:ext uri="{BB962C8B-B14F-4D97-AF65-F5344CB8AC3E}">
        <p14:creationId xmlns:p14="http://schemas.microsoft.com/office/powerpoint/2010/main" xmlns="" val="2532499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43200" y="609600"/>
            <a:ext cx="5943600" cy="808038"/>
          </a:xfrm>
        </p:spPr>
        <p:txBody>
          <a:bodyPr>
            <a:noAutofit/>
          </a:bodyPr>
          <a:lstStyle>
            <a:lvl1pPr>
              <a:defRPr sz="3200" b="1">
                <a:effectLst>
                  <a:outerShdw blurRad="38100" dist="38100" dir="2700000" algn="tl">
                    <a:srgbClr val="000000">
                      <a:alpha val="43137"/>
                    </a:srgbClr>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7FB1D9A4-1701-4946-A9E8-73669FB14868}" type="datetimeFigureOut">
              <a:rPr lang="en-US" smtClean="0"/>
              <a:pPr/>
              <a:t>3/26/2015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DCD50-BA87-442C-B203-FFA12290A64B}" type="slidenum">
              <a:rPr lang="en-US" smtClean="0"/>
              <a:pPr/>
              <a:t>‹#›</a:t>
            </a:fld>
            <a:endParaRPr lang="en-US"/>
          </a:p>
        </p:txBody>
      </p:sp>
    </p:spTree>
    <p:extLst>
      <p:ext uri="{BB962C8B-B14F-4D97-AF65-F5344CB8AC3E}">
        <p14:creationId xmlns:p14="http://schemas.microsoft.com/office/powerpoint/2010/main" xmlns="" val="31541561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B1D9A4-1701-4946-A9E8-73669FB14868}" type="datetimeFigureOut">
              <a:rPr lang="en-US" smtClean="0"/>
              <a:pPr/>
              <a:t>3/26/2015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DCD50-BA87-442C-B203-FFA12290A64B}" type="slidenum">
              <a:rPr lang="en-US" smtClean="0"/>
              <a:pPr/>
              <a:t>‹#›</a:t>
            </a:fld>
            <a:endParaRPr lang="en-US"/>
          </a:p>
        </p:txBody>
      </p:sp>
    </p:spTree>
    <p:extLst>
      <p:ext uri="{BB962C8B-B14F-4D97-AF65-F5344CB8AC3E}">
        <p14:creationId xmlns:p14="http://schemas.microsoft.com/office/powerpoint/2010/main" xmlns="" val="3231170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B1D9A4-1701-4946-A9E8-73669FB14868}" type="datetimeFigureOut">
              <a:rPr lang="en-US" smtClean="0"/>
              <a:pPr/>
              <a:t>3/26/2015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DCD50-BA87-442C-B203-FFA12290A64B}" type="slidenum">
              <a:rPr lang="en-US" smtClean="0"/>
              <a:pPr/>
              <a:t>‹#›</a:t>
            </a:fld>
            <a:endParaRPr lang="en-US"/>
          </a:p>
        </p:txBody>
      </p:sp>
    </p:spTree>
    <p:extLst>
      <p:ext uri="{BB962C8B-B14F-4D97-AF65-F5344CB8AC3E}">
        <p14:creationId xmlns:p14="http://schemas.microsoft.com/office/powerpoint/2010/main" xmlns="" val="226598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B1D9A4-1701-4946-A9E8-73669FB14868}" type="datetimeFigureOut">
              <a:rPr lang="en-US" smtClean="0"/>
              <a:pPr/>
              <a:t>3/26/2015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DCD50-BA87-442C-B203-FFA12290A64B}" type="slidenum">
              <a:rPr lang="en-US" smtClean="0"/>
              <a:pPr/>
              <a:t>‹#›</a:t>
            </a:fld>
            <a:endParaRPr lang="en-US"/>
          </a:p>
        </p:txBody>
      </p:sp>
    </p:spTree>
    <p:extLst>
      <p:ext uri="{BB962C8B-B14F-4D97-AF65-F5344CB8AC3E}">
        <p14:creationId xmlns:p14="http://schemas.microsoft.com/office/powerpoint/2010/main" xmlns="" val="382286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B1D9A4-1701-4946-A9E8-73669FB14868}" type="datetimeFigureOut">
              <a:rPr lang="en-US" smtClean="0"/>
              <a:pPr/>
              <a:t>3/26/2015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DCD50-BA87-442C-B203-FFA12290A64B}" type="slidenum">
              <a:rPr lang="en-US" smtClean="0"/>
              <a:pPr/>
              <a:t>‹#›</a:t>
            </a:fld>
            <a:endParaRPr lang="en-US"/>
          </a:p>
        </p:txBody>
      </p:sp>
    </p:spTree>
    <p:extLst>
      <p:ext uri="{BB962C8B-B14F-4D97-AF65-F5344CB8AC3E}">
        <p14:creationId xmlns:p14="http://schemas.microsoft.com/office/powerpoint/2010/main" xmlns="" val="817498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B1D9A4-1701-4946-A9E8-73669FB14868}" type="datetimeFigureOut">
              <a:rPr lang="en-US" smtClean="0"/>
              <a:pPr/>
              <a:t>3/26/2015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DCD50-BA87-442C-B203-FFA12290A64B}" type="slidenum">
              <a:rPr lang="en-US" smtClean="0"/>
              <a:pPr/>
              <a:t>‹#›</a:t>
            </a:fld>
            <a:endParaRPr lang="en-US"/>
          </a:p>
        </p:txBody>
      </p:sp>
    </p:spTree>
    <p:extLst>
      <p:ext uri="{BB962C8B-B14F-4D97-AF65-F5344CB8AC3E}">
        <p14:creationId xmlns:p14="http://schemas.microsoft.com/office/powerpoint/2010/main" xmlns="" val="3878324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B1D9A4-1701-4946-A9E8-73669FB14868}" type="datetimeFigureOut">
              <a:rPr lang="en-US" smtClean="0"/>
              <a:pPr/>
              <a:t>3/26/2015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DCD50-BA87-442C-B203-FFA12290A64B}" type="slidenum">
              <a:rPr lang="en-US" smtClean="0"/>
              <a:pPr/>
              <a:t>‹#›</a:t>
            </a:fld>
            <a:endParaRPr lang="en-US"/>
          </a:p>
        </p:txBody>
      </p:sp>
    </p:spTree>
    <p:extLst>
      <p:ext uri="{BB962C8B-B14F-4D97-AF65-F5344CB8AC3E}">
        <p14:creationId xmlns:p14="http://schemas.microsoft.com/office/powerpoint/2010/main" xmlns="" val="859760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B1D9A4-1701-4946-A9E8-73669FB14868}" type="datetimeFigureOut">
              <a:rPr lang="en-US" smtClean="0"/>
              <a:pPr/>
              <a:t>3/26/2015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DCD50-BA87-442C-B203-FFA12290A64B}" type="slidenum">
              <a:rPr lang="en-US" smtClean="0"/>
              <a:pPr/>
              <a:t>‹#›</a:t>
            </a:fld>
            <a:endParaRPr lang="en-US"/>
          </a:p>
        </p:txBody>
      </p:sp>
    </p:spTree>
    <p:extLst>
      <p:ext uri="{BB962C8B-B14F-4D97-AF65-F5344CB8AC3E}">
        <p14:creationId xmlns:p14="http://schemas.microsoft.com/office/powerpoint/2010/main" xmlns="" val="411835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B1D9A4-1701-4946-A9E8-73669FB14868}" type="datetimeFigureOut">
              <a:rPr lang="en-US" smtClean="0"/>
              <a:pPr/>
              <a:t>3/26/2015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DCD50-BA87-442C-B203-FFA12290A64B}" type="slidenum">
              <a:rPr lang="en-US" smtClean="0"/>
              <a:pPr/>
              <a:t>‹#›</a:t>
            </a:fld>
            <a:endParaRPr lang="en-US"/>
          </a:p>
        </p:txBody>
      </p:sp>
      <p:pic>
        <p:nvPicPr>
          <p:cNvPr id="7" name="Picture 6" descr="MOH ppt-02.jpg"/>
          <p:cNvPicPr>
            <a:picLocks noChangeAspect="1"/>
          </p:cNvPicPr>
          <p:nvPr userDrawn="1"/>
        </p:nvPicPr>
        <p:blipFill>
          <a:blip r:embed="rId13" cstate="print"/>
          <a:stretch>
            <a:fillRect/>
          </a:stretch>
        </p:blipFill>
        <p:spPr>
          <a:xfrm>
            <a:off x="0" y="536"/>
            <a:ext cx="9144000" cy="6857464"/>
          </a:xfrm>
          <a:prstGeom prst="rect">
            <a:avLst/>
          </a:prstGeom>
        </p:spPr>
      </p:pic>
    </p:spTree>
    <p:extLst>
      <p:ext uri="{BB962C8B-B14F-4D97-AF65-F5344CB8AC3E}">
        <p14:creationId xmlns:p14="http://schemas.microsoft.com/office/powerpoint/2010/main" xmlns="" val="7090714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524000"/>
            <a:ext cx="7543800" cy="3200400"/>
          </a:xfrm>
        </p:spPr>
        <p:txBody>
          <a:bodyPr>
            <a:normAutofit/>
          </a:bodyPr>
          <a:lstStyle/>
          <a:p>
            <a:r>
              <a:rPr lang="en-US" sz="2000" b="1" dirty="0" smtClean="0">
                <a:solidFill>
                  <a:schemeClr val="tx2">
                    <a:lumMod val="75000"/>
                  </a:schemeClr>
                </a:solidFill>
                <a:effectLst>
                  <a:outerShdw blurRad="38100" dist="38100" dir="2700000" algn="tl">
                    <a:srgbClr val="000000">
                      <a:alpha val="43137"/>
                    </a:srgbClr>
                  </a:outerShdw>
                </a:effectLst>
              </a:rPr>
              <a:t>Short term/urgent measures of Hepatitis C elimination</a:t>
            </a:r>
            <a:br>
              <a:rPr lang="en-US" sz="2000" b="1" dirty="0" smtClean="0">
                <a:solidFill>
                  <a:schemeClr val="tx2">
                    <a:lumMod val="75000"/>
                  </a:schemeClr>
                </a:solidFill>
                <a:effectLst>
                  <a:outerShdw blurRad="38100" dist="38100" dir="2700000" algn="tl">
                    <a:srgbClr val="000000">
                      <a:alpha val="43137"/>
                    </a:srgbClr>
                  </a:outerShdw>
                </a:effectLst>
              </a:rPr>
            </a:br>
            <a:r>
              <a:rPr lang="en-US" sz="2000" b="1" dirty="0" smtClean="0">
                <a:solidFill>
                  <a:schemeClr val="tx2">
                    <a:lumMod val="75000"/>
                  </a:schemeClr>
                </a:solidFill>
                <a:effectLst>
                  <a:outerShdw blurRad="38100" dist="38100" dir="2700000" algn="tl">
                    <a:srgbClr val="000000">
                      <a:alpha val="43137"/>
                    </a:srgbClr>
                  </a:outerShdw>
                </a:effectLst>
              </a:rPr>
              <a:t>Action Plan for Georgia</a:t>
            </a:r>
            <a:br>
              <a:rPr lang="en-US" sz="2000" b="1" dirty="0" smtClean="0">
                <a:solidFill>
                  <a:schemeClr val="tx2">
                    <a:lumMod val="75000"/>
                  </a:schemeClr>
                </a:solidFill>
                <a:effectLst>
                  <a:outerShdw blurRad="38100" dist="38100" dir="2700000" algn="tl">
                    <a:srgbClr val="000000">
                      <a:alpha val="43137"/>
                    </a:srgbClr>
                  </a:outerShdw>
                </a:effectLst>
              </a:rPr>
            </a:br>
            <a:r>
              <a:rPr lang="en-US" sz="2000" b="1" dirty="0" smtClean="0">
                <a:solidFill>
                  <a:schemeClr val="tx2">
                    <a:lumMod val="75000"/>
                  </a:schemeClr>
                </a:solidFill>
                <a:effectLst>
                  <a:outerShdw blurRad="38100" dist="38100" dir="2700000" algn="tl">
                    <a:srgbClr val="000000">
                      <a:alpha val="43137"/>
                    </a:srgbClr>
                  </a:outerShdw>
                </a:effectLst>
              </a:rPr>
              <a:t>2015 </a:t>
            </a:r>
            <a:endParaRPr lang="en-US" sz="2000" b="1" dirty="0">
              <a:solidFill>
                <a:schemeClr val="accent1">
                  <a:lumMod val="50000"/>
                </a:schemeClr>
              </a:solidFill>
              <a:latin typeface="Sylfaen" pitchFamily="18" charset="0"/>
            </a:endParaRPr>
          </a:p>
        </p:txBody>
      </p:sp>
      <p:sp>
        <p:nvSpPr>
          <p:cNvPr id="3" name="Title 1"/>
          <p:cNvSpPr txBox="1">
            <a:spLocks/>
          </p:cNvSpPr>
          <p:nvPr/>
        </p:nvSpPr>
        <p:spPr>
          <a:xfrm>
            <a:off x="457200" y="4293654"/>
            <a:ext cx="8382000" cy="177905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solidFill>
                  <a:schemeClr val="accent1">
                    <a:lumMod val="50000"/>
                  </a:schemeClr>
                </a:solidFill>
                <a:effectLst>
                  <a:outerShdw blurRad="38100" dist="38100" dir="2700000" algn="tl">
                    <a:srgbClr val="000000">
                      <a:alpha val="43137"/>
                    </a:srgbClr>
                  </a:outerShdw>
                </a:effectLst>
                <a:latin typeface="Sylfaen" pitchFamily="18" charset="0"/>
              </a:rPr>
              <a:t>Ministry Of </a:t>
            </a:r>
            <a:r>
              <a:rPr lang="en-US" sz="1600" b="1" dirty="0" err="1" smtClean="0">
                <a:solidFill>
                  <a:schemeClr val="accent1">
                    <a:lumMod val="50000"/>
                  </a:schemeClr>
                </a:solidFill>
                <a:effectLst>
                  <a:outerShdw blurRad="38100" dist="38100" dir="2700000" algn="tl">
                    <a:srgbClr val="000000">
                      <a:alpha val="43137"/>
                    </a:srgbClr>
                  </a:outerShdw>
                </a:effectLst>
                <a:latin typeface="Sylfaen" pitchFamily="18" charset="0"/>
              </a:rPr>
              <a:t>Labour</a:t>
            </a:r>
            <a:r>
              <a:rPr lang="en-US" sz="1600" b="1" dirty="0" smtClean="0">
                <a:solidFill>
                  <a:schemeClr val="accent1">
                    <a:lumMod val="50000"/>
                  </a:schemeClr>
                </a:solidFill>
                <a:effectLst>
                  <a:outerShdw blurRad="38100" dist="38100" dir="2700000" algn="tl">
                    <a:srgbClr val="000000">
                      <a:alpha val="43137"/>
                    </a:srgbClr>
                  </a:outerShdw>
                </a:effectLst>
                <a:latin typeface="Sylfaen" pitchFamily="18" charset="0"/>
              </a:rPr>
              <a:t>, Health and Social Affairs of Georgia</a:t>
            </a:r>
            <a:endParaRPr lang="ka-GE" sz="1600" b="1" dirty="0" smtClean="0">
              <a:solidFill>
                <a:schemeClr val="accent1">
                  <a:lumMod val="50000"/>
                </a:schemeClr>
              </a:solidFill>
              <a:effectLst>
                <a:outerShdw blurRad="38100" dist="38100" dir="2700000" algn="tl">
                  <a:srgbClr val="000000">
                    <a:alpha val="43137"/>
                  </a:srgbClr>
                </a:outerShdw>
              </a:effectLst>
              <a:latin typeface="Sylfaen" pitchFamily="18" charset="0"/>
            </a:endParaRPr>
          </a:p>
        </p:txBody>
      </p:sp>
    </p:spTree>
    <p:extLst>
      <p:ext uri="{BB962C8B-B14F-4D97-AF65-F5344CB8AC3E}">
        <p14:creationId xmlns:p14="http://schemas.microsoft.com/office/powerpoint/2010/main" xmlns="" val="12394980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solidFill>
                  <a:schemeClr val="tx2">
                    <a:lumMod val="75000"/>
                  </a:schemeClr>
                </a:solidFill>
                <a:latin typeface="Sylfaen" pitchFamily="18" charset="0"/>
              </a:rPr>
              <a:t>Elimination of Hepatitis C</a:t>
            </a:r>
            <a:r>
              <a:rPr lang="ka-GE" sz="2000" dirty="0" smtClean="0">
                <a:solidFill>
                  <a:schemeClr val="tx2">
                    <a:lumMod val="75000"/>
                  </a:schemeClr>
                </a:solidFill>
                <a:latin typeface="Sylfaen" pitchFamily="18" charset="0"/>
              </a:rPr>
              <a:t/>
            </a:r>
            <a:br>
              <a:rPr lang="ka-GE" sz="2000" dirty="0" smtClean="0">
                <a:solidFill>
                  <a:schemeClr val="tx2">
                    <a:lumMod val="75000"/>
                  </a:schemeClr>
                </a:solidFill>
                <a:latin typeface="Sylfaen" pitchFamily="18" charset="0"/>
              </a:rPr>
            </a:br>
            <a:r>
              <a:rPr lang="ka-GE" sz="2000" dirty="0" smtClean="0">
                <a:solidFill>
                  <a:schemeClr val="tx2">
                    <a:lumMod val="75000"/>
                  </a:schemeClr>
                </a:solidFill>
                <a:latin typeface="Sylfaen" pitchFamily="18" charset="0"/>
              </a:rPr>
              <a:t/>
            </a:r>
            <a:br>
              <a:rPr lang="ka-GE" sz="2000" dirty="0" smtClean="0">
                <a:solidFill>
                  <a:schemeClr val="tx2">
                    <a:lumMod val="75000"/>
                  </a:schemeClr>
                </a:solidFill>
                <a:latin typeface="Sylfaen" pitchFamily="18" charset="0"/>
              </a:rPr>
            </a:br>
            <a:r>
              <a:rPr lang="en-US" sz="2000" dirty="0" smtClean="0">
                <a:solidFill>
                  <a:schemeClr val="tx2">
                    <a:lumMod val="75000"/>
                  </a:schemeClr>
                </a:solidFill>
              </a:rPr>
              <a:t>Beneficiaries</a:t>
            </a:r>
            <a:endParaRPr lang="en-US" sz="2000" dirty="0">
              <a:solidFill>
                <a:schemeClr val="accent1">
                  <a:lumMod val="50000"/>
                </a:schemeClr>
              </a:solidFill>
              <a:latin typeface="Sylfaen" pitchFamily="18" charset="0"/>
            </a:endParaRPr>
          </a:p>
        </p:txBody>
      </p:sp>
      <p:sp>
        <p:nvSpPr>
          <p:cNvPr id="3" name="Content Placeholder 2"/>
          <p:cNvSpPr>
            <a:spLocks noGrp="1"/>
          </p:cNvSpPr>
          <p:nvPr>
            <p:ph idx="1"/>
          </p:nvPr>
        </p:nvSpPr>
        <p:spPr/>
        <p:txBody>
          <a:bodyPr>
            <a:normAutofit/>
          </a:bodyPr>
          <a:lstStyle/>
          <a:p>
            <a:pPr algn="just"/>
            <a:endParaRPr lang="ka-GE" dirty="0" smtClean="0"/>
          </a:p>
          <a:p>
            <a:pPr algn="just"/>
            <a:endParaRPr lang="ka-GE" dirty="0"/>
          </a:p>
          <a:p>
            <a:pPr algn="just">
              <a:buNone/>
            </a:pPr>
            <a:r>
              <a:rPr lang="en-US" sz="2000" dirty="0" smtClean="0">
                <a:solidFill>
                  <a:schemeClr val="tx2">
                    <a:lumMod val="75000"/>
                  </a:schemeClr>
                </a:solidFill>
              </a:rPr>
              <a:t>	Beneficiaries </a:t>
            </a:r>
            <a:r>
              <a:rPr lang="en-US" sz="2000" dirty="0" smtClean="0">
                <a:solidFill>
                  <a:schemeClr val="tx2">
                    <a:lumMod val="75000"/>
                  </a:schemeClr>
                </a:solidFill>
              </a:rPr>
              <a:t>of short-term/urgent activities of HCV elimination action plan are citizens of Georgia. On behalf of program objectives Citizens of Georgia are referred to be people with ID card, neutral ID card, neutral travel card, also stateless citizens with the status of refugee or humanitarian status with HCV (further – patients).</a:t>
            </a:r>
          </a:p>
          <a:p>
            <a:pPr marL="0" indent="0" algn="just">
              <a:buNone/>
            </a:pPr>
            <a:endParaRPr lang="ka-GE" sz="2000" dirty="0" smtClean="0">
              <a:solidFill>
                <a:schemeClr val="tx2">
                  <a:lumMod val="75000"/>
                </a:schemeClr>
              </a:solidFill>
            </a:endParaRPr>
          </a:p>
          <a:p>
            <a:pPr algn="just">
              <a:buNone/>
            </a:pPr>
            <a:endParaRPr lang="en-US" sz="2000" dirty="0">
              <a:solidFill>
                <a:schemeClr val="tx2">
                  <a:lumMod val="75000"/>
                </a:schemeClr>
              </a:solidFill>
            </a:endParaRPr>
          </a:p>
        </p:txBody>
      </p:sp>
    </p:spTree>
    <p:extLst>
      <p:ext uri="{BB962C8B-B14F-4D97-AF65-F5344CB8AC3E}">
        <p14:creationId xmlns:p14="http://schemas.microsoft.com/office/powerpoint/2010/main" xmlns="" val="899878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0" y="609600"/>
            <a:ext cx="5943600" cy="808038"/>
          </a:xfrm>
        </p:spPr>
        <p:txBody>
          <a:bodyPr/>
          <a:lstStyle/>
          <a:p>
            <a:r>
              <a:rPr lang="ka-GE" sz="2000" dirty="0">
                <a:solidFill>
                  <a:schemeClr val="accent1">
                    <a:lumMod val="50000"/>
                  </a:schemeClr>
                </a:solidFill>
                <a:latin typeface="Sylfaen" pitchFamily="18" charset="0"/>
              </a:rPr>
              <a:t/>
            </a:r>
            <a:br>
              <a:rPr lang="ka-GE" sz="2000" dirty="0">
                <a:solidFill>
                  <a:schemeClr val="accent1">
                    <a:lumMod val="50000"/>
                  </a:schemeClr>
                </a:solidFill>
                <a:latin typeface="Sylfaen" pitchFamily="18" charset="0"/>
              </a:rPr>
            </a:br>
            <a:r>
              <a:rPr lang="ka-GE" sz="2000" dirty="0">
                <a:solidFill>
                  <a:schemeClr val="accent1">
                    <a:lumMod val="50000"/>
                  </a:schemeClr>
                </a:solidFill>
                <a:latin typeface="Sylfaen" pitchFamily="18" charset="0"/>
              </a:rPr>
              <a:t/>
            </a:r>
            <a:br>
              <a:rPr lang="ka-GE" sz="2000" dirty="0">
                <a:solidFill>
                  <a:schemeClr val="accent1">
                    <a:lumMod val="50000"/>
                  </a:schemeClr>
                </a:solidFill>
                <a:latin typeface="Sylfaen" pitchFamily="18" charset="0"/>
              </a:rPr>
            </a:br>
            <a:r>
              <a:rPr lang="en-US" sz="2000" dirty="0" smtClean="0">
                <a:solidFill>
                  <a:schemeClr val="tx2">
                    <a:lumMod val="75000"/>
                  </a:schemeClr>
                </a:solidFill>
                <a:latin typeface="Sylfaen" pitchFamily="18" charset="0"/>
              </a:rPr>
              <a:t/>
            </a:r>
            <a:br>
              <a:rPr lang="en-US" sz="2000" dirty="0" smtClean="0">
                <a:solidFill>
                  <a:schemeClr val="tx2">
                    <a:lumMod val="75000"/>
                  </a:schemeClr>
                </a:solidFill>
                <a:latin typeface="Sylfaen" pitchFamily="18" charset="0"/>
              </a:rPr>
            </a:br>
            <a:r>
              <a:rPr lang="en-US" sz="2000" dirty="0" smtClean="0">
                <a:solidFill>
                  <a:schemeClr val="tx2">
                    <a:lumMod val="75000"/>
                  </a:schemeClr>
                </a:solidFill>
                <a:latin typeface="Sylfaen" pitchFamily="18" charset="0"/>
              </a:rPr>
              <a:t>Beneficiaries registration </a:t>
            </a:r>
            <a:r>
              <a:rPr lang="en-US" sz="2000" dirty="0" smtClean="0">
                <a:solidFill>
                  <a:schemeClr val="tx2">
                    <a:lumMod val="75000"/>
                  </a:schemeClr>
                </a:solidFill>
                <a:latin typeface="Sylfaen" pitchFamily="18" charset="0"/>
              </a:rPr>
              <a:t>(1</a:t>
            </a:r>
            <a:r>
              <a:rPr lang="en-US" sz="2000" dirty="0" smtClean="0">
                <a:solidFill>
                  <a:schemeClr val="tx2">
                    <a:lumMod val="75000"/>
                  </a:schemeClr>
                </a:solidFill>
                <a:latin typeface="Sylfaen" pitchFamily="18" charset="0"/>
              </a:rPr>
              <a:t>)</a:t>
            </a:r>
            <a:br>
              <a:rPr lang="en-US" sz="2000" dirty="0" smtClean="0">
                <a:solidFill>
                  <a:schemeClr val="tx2">
                    <a:lumMod val="75000"/>
                  </a:schemeClr>
                </a:solidFill>
                <a:latin typeface="Sylfaen" pitchFamily="18" charset="0"/>
              </a:rPr>
            </a:br>
            <a:r>
              <a:rPr lang="en-US" sz="2000" dirty="0" smtClean="0">
                <a:solidFill>
                  <a:schemeClr val="tx2">
                    <a:lumMod val="75000"/>
                  </a:schemeClr>
                </a:solidFill>
                <a:latin typeface="Sylfaen" pitchFamily="18" charset="0"/>
              </a:rPr>
              <a:t/>
            </a:r>
            <a:br>
              <a:rPr lang="en-US" sz="2000" dirty="0" smtClean="0">
                <a:solidFill>
                  <a:schemeClr val="tx2">
                    <a:lumMod val="75000"/>
                  </a:schemeClr>
                </a:solidFill>
                <a:latin typeface="Sylfaen" pitchFamily="18" charset="0"/>
              </a:rPr>
            </a:br>
            <a:r>
              <a:rPr lang="en-US" sz="2000" dirty="0" smtClean="0"/>
              <a:t/>
            </a:r>
            <a:br>
              <a:rPr lang="en-US" sz="2000" dirty="0" smtClean="0"/>
            </a:br>
            <a:endParaRPr lang="en-US" sz="2000" dirty="0">
              <a:solidFill>
                <a:schemeClr val="accent1">
                  <a:lumMod val="50000"/>
                </a:schemeClr>
              </a:solidFill>
              <a:latin typeface="Sylfaen" pitchFamily="18" charset="0"/>
            </a:endParaRPr>
          </a:p>
        </p:txBody>
      </p:sp>
      <p:graphicFrame>
        <p:nvGraphicFramePr>
          <p:cNvPr id="7" name="Content Placeholder 1"/>
          <p:cNvGraphicFramePr>
            <a:graphicFrameLocks noGrp="1"/>
          </p:cNvGraphicFramePr>
          <p:nvPr>
            <p:ph idx="1"/>
            <p:extLst>
              <p:ext uri="{D42A27DB-BD31-4B8C-83A1-F6EECF244321}">
                <p14:modId xmlns:p14="http://schemas.microsoft.com/office/powerpoint/2010/main" xmlns="" val="453375309"/>
              </p:ext>
            </p:extLst>
          </p:nvPr>
        </p:nvGraphicFramePr>
        <p:xfrm>
          <a:off x="762000" y="1066800"/>
          <a:ext cx="7772400" cy="4983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9760088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457200"/>
            <a:ext cx="6553200" cy="914400"/>
          </a:xfrm>
        </p:spPr>
        <p:txBody>
          <a:bodyPr>
            <a:noAutofit/>
          </a:bodyPr>
          <a:lstStyle/>
          <a:p>
            <a:pPr lvl="0"/>
            <a:r>
              <a:rPr lang="en-US" sz="2000" dirty="0" smtClean="0">
                <a:solidFill>
                  <a:schemeClr val="tx2">
                    <a:lumMod val="75000"/>
                  </a:schemeClr>
                </a:solidFill>
                <a:latin typeface="Sylfaen" pitchFamily="18" charset="0"/>
              </a:rPr>
              <a:t>Elimination of Hepatitis C</a:t>
            </a:r>
            <a:br>
              <a:rPr lang="en-US" sz="2000" dirty="0" smtClean="0">
                <a:solidFill>
                  <a:schemeClr val="tx2">
                    <a:lumMod val="75000"/>
                  </a:schemeClr>
                </a:solidFill>
                <a:latin typeface="Sylfaen" pitchFamily="18" charset="0"/>
              </a:rPr>
            </a:br>
            <a:r>
              <a:rPr lang="en-US" sz="2000" dirty="0" smtClean="0">
                <a:solidFill>
                  <a:schemeClr val="tx2">
                    <a:lumMod val="75000"/>
                  </a:schemeClr>
                </a:solidFill>
                <a:latin typeface="Sylfaen" pitchFamily="18" charset="0"/>
              </a:rPr>
              <a:t>Beneficiaries </a:t>
            </a:r>
            <a:r>
              <a:rPr lang="en-US" sz="2000" dirty="0" smtClean="0">
                <a:solidFill>
                  <a:schemeClr val="tx2">
                    <a:lumMod val="75000"/>
                  </a:schemeClr>
                </a:solidFill>
                <a:latin typeface="Sylfaen" pitchFamily="18" charset="0"/>
              </a:rPr>
              <a:t>registration </a:t>
            </a:r>
            <a:r>
              <a:rPr lang="en-US" sz="2000" dirty="0" smtClean="0">
                <a:solidFill>
                  <a:schemeClr val="tx2">
                    <a:lumMod val="75000"/>
                  </a:schemeClr>
                </a:solidFill>
                <a:latin typeface="Sylfaen" pitchFamily="18" charset="0"/>
              </a:rPr>
              <a:t>(2)</a:t>
            </a:r>
            <a:r>
              <a:rPr lang="en-US" sz="2000" dirty="0" smtClean="0">
                <a:solidFill>
                  <a:schemeClr val="tx2">
                    <a:lumMod val="75000"/>
                  </a:schemeClr>
                </a:solidFill>
                <a:latin typeface="Sylfaen" pitchFamily="18" charset="0"/>
              </a:rPr>
              <a:t/>
            </a:r>
            <a:br>
              <a:rPr lang="en-US" sz="2000" dirty="0" smtClean="0">
                <a:solidFill>
                  <a:schemeClr val="tx2">
                    <a:lumMod val="75000"/>
                  </a:schemeClr>
                </a:solidFill>
                <a:latin typeface="Sylfaen" pitchFamily="18" charset="0"/>
              </a:rPr>
            </a:br>
            <a:endParaRPr lang="en-US" sz="2000" dirty="0">
              <a:solidFill>
                <a:schemeClr val="accent1">
                  <a:lumMod val="50000"/>
                </a:schemeClr>
              </a:solidFill>
              <a:effectLst/>
            </a:endParaRPr>
          </a:p>
        </p:txBody>
      </p:sp>
      <p:sp>
        <p:nvSpPr>
          <p:cNvPr id="3" name="Content Placeholder 2"/>
          <p:cNvSpPr>
            <a:spLocks noGrp="1"/>
          </p:cNvSpPr>
          <p:nvPr>
            <p:ph idx="1"/>
          </p:nvPr>
        </p:nvSpPr>
        <p:spPr>
          <a:xfrm>
            <a:off x="152400" y="1524000"/>
            <a:ext cx="8763000" cy="4267200"/>
          </a:xfrm>
        </p:spPr>
        <p:txBody>
          <a:bodyPr>
            <a:noAutofit/>
          </a:bodyPr>
          <a:lstStyle/>
          <a:p>
            <a:pPr algn="just"/>
            <a:endParaRPr lang="ka-GE" sz="1600" dirty="0" smtClean="0">
              <a:solidFill>
                <a:schemeClr val="accent1">
                  <a:lumMod val="50000"/>
                </a:schemeClr>
              </a:solidFill>
            </a:endParaRPr>
          </a:p>
          <a:p>
            <a:pPr algn="just"/>
            <a:endParaRPr lang="en-US" sz="1600" dirty="0" smtClean="0"/>
          </a:p>
        </p:txBody>
      </p:sp>
      <p:graphicFrame>
        <p:nvGraphicFramePr>
          <p:cNvPr id="4" name="Diagram 3"/>
          <p:cNvGraphicFramePr/>
          <p:nvPr>
            <p:extLst>
              <p:ext uri="{D42A27DB-BD31-4B8C-83A1-F6EECF244321}">
                <p14:modId xmlns:p14="http://schemas.microsoft.com/office/powerpoint/2010/main" xmlns="" val="3814311218"/>
              </p:ext>
            </p:extLst>
          </p:nvPr>
        </p:nvGraphicFramePr>
        <p:xfrm>
          <a:off x="990600" y="1676400"/>
          <a:ext cx="7391400" cy="419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7253343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457200"/>
            <a:ext cx="6553200" cy="914400"/>
          </a:xfrm>
        </p:spPr>
        <p:txBody>
          <a:bodyPr>
            <a:noAutofit/>
          </a:bodyPr>
          <a:lstStyle/>
          <a:p>
            <a:pPr lvl="0"/>
            <a:r>
              <a:rPr lang="ka-GE" sz="2000" dirty="0">
                <a:solidFill>
                  <a:schemeClr val="accent1">
                    <a:lumMod val="50000"/>
                  </a:schemeClr>
                </a:solidFill>
                <a:latin typeface="Sylfaen" pitchFamily="18" charset="0"/>
              </a:rPr>
              <a:t>C ჰეპატიტის </a:t>
            </a:r>
            <a:r>
              <a:rPr lang="ka-GE" sz="2000" dirty="0" smtClean="0">
                <a:solidFill>
                  <a:schemeClr val="accent1">
                    <a:lumMod val="50000"/>
                  </a:schemeClr>
                </a:solidFill>
                <a:latin typeface="Sylfaen" pitchFamily="18" charset="0"/>
              </a:rPr>
              <a:t>ელიმინაცია</a:t>
            </a:r>
            <a:br>
              <a:rPr lang="ka-GE" sz="2000" dirty="0" smtClean="0">
                <a:solidFill>
                  <a:schemeClr val="accent1">
                    <a:lumMod val="50000"/>
                  </a:schemeClr>
                </a:solidFill>
                <a:latin typeface="Sylfaen" pitchFamily="18" charset="0"/>
              </a:rPr>
            </a:br>
            <a:r>
              <a:rPr lang="ka-GE" sz="2000" dirty="0">
                <a:solidFill>
                  <a:schemeClr val="accent1">
                    <a:lumMod val="50000"/>
                  </a:schemeClr>
                </a:solidFill>
                <a:latin typeface="Sylfaen" pitchFamily="18" charset="0"/>
              </a:rPr>
              <a:t/>
            </a:r>
            <a:br>
              <a:rPr lang="ka-GE" sz="2000" dirty="0">
                <a:solidFill>
                  <a:schemeClr val="accent1">
                    <a:lumMod val="50000"/>
                  </a:schemeClr>
                </a:solidFill>
                <a:latin typeface="Sylfaen" pitchFamily="18" charset="0"/>
              </a:rPr>
            </a:br>
            <a:r>
              <a:rPr lang="ka-GE" sz="2000" dirty="0" smtClean="0">
                <a:solidFill>
                  <a:schemeClr val="accent1">
                    <a:lumMod val="50000"/>
                  </a:schemeClr>
                </a:solidFill>
                <a:latin typeface="Sylfaen" pitchFamily="18" charset="0"/>
              </a:rPr>
              <a:t>პაციენტთა რეგისტრაციის წესი (3)</a:t>
            </a:r>
            <a:endParaRPr lang="en-US" sz="2000" dirty="0">
              <a:solidFill>
                <a:schemeClr val="accent1">
                  <a:lumMod val="50000"/>
                </a:schemeClr>
              </a:solidFill>
              <a:effectLst/>
            </a:endParaRPr>
          </a:p>
        </p:txBody>
      </p:sp>
      <p:sp>
        <p:nvSpPr>
          <p:cNvPr id="3" name="Content Placeholder 2"/>
          <p:cNvSpPr>
            <a:spLocks noGrp="1"/>
          </p:cNvSpPr>
          <p:nvPr>
            <p:ph idx="1"/>
          </p:nvPr>
        </p:nvSpPr>
        <p:spPr>
          <a:xfrm>
            <a:off x="152400" y="1524000"/>
            <a:ext cx="8763000" cy="4267200"/>
          </a:xfrm>
        </p:spPr>
        <p:txBody>
          <a:bodyPr>
            <a:noAutofit/>
          </a:bodyPr>
          <a:lstStyle/>
          <a:p>
            <a:pPr algn="just"/>
            <a:endParaRPr lang="ka-GE" sz="1600" dirty="0" smtClean="0">
              <a:solidFill>
                <a:schemeClr val="accent1">
                  <a:lumMod val="50000"/>
                </a:schemeClr>
              </a:solidFill>
            </a:endParaRPr>
          </a:p>
          <a:p>
            <a:pPr algn="just"/>
            <a:endParaRPr lang="en-US" sz="1600" dirty="0" smtClean="0"/>
          </a:p>
        </p:txBody>
      </p:sp>
      <p:graphicFrame>
        <p:nvGraphicFramePr>
          <p:cNvPr id="4" name="Diagram 3"/>
          <p:cNvGraphicFramePr/>
          <p:nvPr>
            <p:extLst>
              <p:ext uri="{D42A27DB-BD31-4B8C-83A1-F6EECF244321}">
                <p14:modId xmlns:p14="http://schemas.microsoft.com/office/powerpoint/2010/main" xmlns="" val="2941606770"/>
              </p:ext>
            </p:extLst>
          </p:nvPr>
        </p:nvGraphicFramePr>
        <p:xfrm>
          <a:off x="990600" y="1676400"/>
          <a:ext cx="7391400" cy="419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1655193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solidFill>
                  <a:schemeClr val="accent5">
                    <a:lumMod val="50000"/>
                  </a:schemeClr>
                </a:solidFill>
              </a:rPr>
              <a:t>Committee </a:t>
            </a:r>
            <a:endParaRPr lang="en-US" sz="2000" dirty="0">
              <a:solidFill>
                <a:schemeClr val="accent1">
                  <a:lumMod val="75000"/>
                </a:schemeClr>
              </a:solidFill>
            </a:endParaRPr>
          </a:p>
        </p:txBody>
      </p:sp>
      <p:sp>
        <p:nvSpPr>
          <p:cNvPr id="3" name="Content Placeholder 2"/>
          <p:cNvSpPr>
            <a:spLocks noGrp="1"/>
          </p:cNvSpPr>
          <p:nvPr>
            <p:ph idx="1"/>
          </p:nvPr>
        </p:nvSpPr>
        <p:spPr>
          <a:xfrm>
            <a:off x="457200" y="1371600"/>
            <a:ext cx="8458200" cy="4754563"/>
          </a:xfrm>
        </p:spPr>
        <p:txBody>
          <a:bodyPr>
            <a:noAutofit/>
          </a:bodyPr>
          <a:lstStyle/>
          <a:p>
            <a:pPr algn="just"/>
            <a:endParaRPr lang="ka-GE" sz="1600" dirty="0" smtClean="0"/>
          </a:p>
          <a:p>
            <a:pPr marL="0" indent="0">
              <a:buNone/>
            </a:pPr>
            <a:r>
              <a:rPr lang="en-US" sz="1600" dirty="0" smtClean="0">
                <a:solidFill>
                  <a:schemeClr val="accent5">
                    <a:lumMod val="50000"/>
                  </a:schemeClr>
                </a:solidFill>
              </a:rPr>
              <a:t>The members of committee are:</a:t>
            </a:r>
          </a:p>
          <a:p>
            <a:pPr>
              <a:buFont typeface="Wingdings" panose="05000000000000000000" pitchFamily="2" charset="2"/>
              <a:buChar char="ü"/>
            </a:pPr>
            <a:r>
              <a:rPr lang="en-US" sz="1600" dirty="0" smtClean="0">
                <a:solidFill>
                  <a:schemeClr val="accent5">
                    <a:lumMod val="50000"/>
                  </a:schemeClr>
                </a:solidFill>
              </a:rPr>
              <a:t>Ministry Of </a:t>
            </a:r>
            <a:r>
              <a:rPr lang="en-US" sz="1600" dirty="0" err="1" smtClean="0">
                <a:solidFill>
                  <a:schemeClr val="accent5">
                    <a:lumMod val="50000"/>
                  </a:schemeClr>
                </a:solidFill>
              </a:rPr>
              <a:t>Labour</a:t>
            </a:r>
            <a:r>
              <a:rPr lang="en-US" sz="1600" dirty="0" smtClean="0">
                <a:solidFill>
                  <a:schemeClr val="accent5">
                    <a:lumMod val="50000"/>
                  </a:schemeClr>
                </a:solidFill>
              </a:rPr>
              <a:t>, Health and Social Affairs of Georgia and Social Agency</a:t>
            </a:r>
          </a:p>
          <a:p>
            <a:pPr>
              <a:buFont typeface="Wingdings" panose="05000000000000000000" pitchFamily="2" charset="2"/>
              <a:buChar char="ü"/>
            </a:pPr>
            <a:r>
              <a:rPr lang="en-US" sz="1600" dirty="0" smtClean="0">
                <a:solidFill>
                  <a:schemeClr val="accent5">
                    <a:lumMod val="50000"/>
                  </a:schemeClr>
                </a:solidFill>
              </a:rPr>
              <a:t>Specialists</a:t>
            </a:r>
          </a:p>
          <a:p>
            <a:pPr>
              <a:buFont typeface="Wingdings" panose="05000000000000000000" pitchFamily="2" charset="2"/>
              <a:buChar char="ü"/>
            </a:pPr>
            <a:r>
              <a:rPr lang="en-US" sz="1600" dirty="0" smtClean="0">
                <a:solidFill>
                  <a:schemeClr val="accent5">
                    <a:lumMod val="50000"/>
                  </a:schemeClr>
                </a:solidFill>
              </a:rPr>
              <a:t>CDC, Atlanta</a:t>
            </a:r>
          </a:p>
          <a:p>
            <a:pPr>
              <a:buFont typeface="Wingdings" panose="05000000000000000000" pitchFamily="2" charset="2"/>
              <a:buChar char="ü"/>
            </a:pPr>
            <a:r>
              <a:rPr lang="en-US" sz="1600" dirty="0" smtClean="0">
                <a:solidFill>
                  <a:schemeClr val="accent5">
                    <a:lumMod val="50000"/>
                  </a:schemeClr>
                </a:solidFill>
              </a:rPr>
              <a:t>NCDC Georgia</a:t>
            </a:r>
          </a:p>
          <a:p>
            <a:pPr>
              <a:buFont typeface="Wingdings" panose="05000000000000000000" pitchFamily="2" charset="2"/>
              <a:buChar char="ü"/>
            </a:pPr>
            <a:r>
              <a:rPr lang="en-US" sz="1600" dirty="0" smtClean="0">
                <a:solidFill>
                  <a:schemeClr val="accent5">
                    <a:lumMod val="50000"/>
                  </a:schemeClr>
                </a:solidFill>
              </a:rPr>
              <a:t>NGO’s</a:t>
            </a:r>
          </a:p>
          <a:p>
            <a:pPr>
              <a:buFont typeface="Wingdings" panose="05000000000000000000" pitchFamily="2" charset="2"/>
              <a:buChar char="ü"/>
            </a:pPr>
            <a:r>
              <a:rPr lang="en-US" sz="1600" dirty="0" smtClean="0">
                <a:solidFill>
                  <a:schemeClr val="accent5">
                    <a:lumMod val="50000"/>
                  </a:schemeClr>
                </a:solidFill>
              </a:rPr>
              <a:t>Patients communities </a:t>
            </a:r>
          </a:p>
          <a:p>
            <a:pPr>
              <a:buFont typeface="Wingdings" panose="05000000000000000000" pitchFamily="2" charset="2"/>
              <a:buChar char="ü"/>
            </a:pPr>
            <a:r>
              <a:rPr lang="en-US" sz="1600" dirty="0" smtClean="0">
                <a:solidFill>
                  <a:schemeClr val="accent5">
                    <a:lumMod val="50000"/>
                  </a:schemeClr>
                </a:solidFill>
              </a:rPr>
              <a:t>Journalists</a:t>
            </a:r>
          </a:p>
          <a:p>
            <a:pPr>
              <a:buFont typeface="Wingdings" panose="05000000000000000000" pitchFamily="2" charset="2"/>
              <a:buChar char="ü"/>
            </a:pPr>
            <a:endParaRPr lang="en-US" sz="1600" dirty="0" smtClean="0">
              <a:solidFill>
                <a:schemeClr val="accent5">
                  <a:lumMod val="50000"/>
                </a:schemeClr>
              </a:solidFill>
            </a:endParaRPr>
          </a:p>
          <a:p>
            <a:r>
              <a:rPr lang="en-US" sz="1600" dirty="0" smtClean="0">
                <a:solidFill>
                  <a:schemeClr val="accent5">
                    <a:lumMod val="50000"/>
                  </a:schemeClr>
                </a:solidFill>
              </a:rPr>
              <a:t>Head of the committee is Deputy Minister Of </a:t>
            </a:r>
            <a:r>
              <a:rPr lang="en-US" sz="1600" dirty="0" err="1" smtClean="0">
                <a:solidFill>
                  <a:schemeClr val="accent5">
                    <a:lumMod val="50000"/>
                  </a:schemeClr>
                </a:solidFill>
              </a:rPr>
              <a:t>Labour</a:t>
            </a:r>
            <a:r>
              <a:rPr lang="en-US" sz="1600" dirty="0" smtClean="0">
                <a:solidFill>
                  <a:schemeClr val="accent5">
                    <a:lumMod val="50000"/>
                  </a:schemeClr>
                </a:solidFill>
              </a:rPr>
              <a:t>, Health and Social Affair Of Georgia</a:t>
            </a:r>
          </a:p>
          <a:p>
            <a:endParaRPr lang="en-US" sz="1600" dirty="0" smtClean="0">
              <a:solidFill>
                <a:schemeClr val="accent5">
                  <a:lumMod val="50000"/>
                </a:schemeClr>
              </a:solidFill>
            </a:endParaRPr>
          </a:p>
          <a:p>
            <a:r>
              <a:rPr lang="en-US" sz="1600" dirty="0" smtClean="0">
                <a:solidFill>
                  <a:schemeClr val="accent5">
                    <a:lumMod val="50000"/>
                  </a:schemeClr>
                </a:solidFill>
              </a:rPr>
              <a:t>Decision is made by committee considering Inclusion criteria </a:t>
            </a:r>
          </a:p>
          <a:p>
            <a:endParaRPr lang="en-US" sz="1600" dirty="0" smtClean="0">
              <a:solidFill>
                <a:schemeClr val="accent5">
                  <a:lumMod val="50000"/>
                </a:schemeClr>
              </a:solidFill>
            </a:endParaRPr>
          </a:p>
          <a:p>
            <a:r>
              <a:rPr lang="en-US" sz="1600" dirty="0" smtClean="0">
                <a:solidFill>
                  <a:schemeClr val="accent5">
                    <a:lumMod val="50000"/>
                  </a:schemeClr>
                </a:solidFill>
              </a:rPr>
              <a:t>Based on formal consent and in case of commission positive decision, agency gives letter of approval and issuance the letter of the agreement with the patient </a:t>
            </a:r>
          </a:p>
          <a:p>
            <a:pPr marL="0" indent="0">
              <a:buNone/>
            </a:pPr>
            <a:endParaRPr lang="en-US" sz="1600" dirty="0" smtClean="0">
              <a:solidFill>
                <a:schemeClr val="accent5">
                  <a:lumMod val="50000"/>
                </a:schemeClr>
              </a:solidFill>
            </a:endParaRPr>
          </a:p>
          <a:p>
            <a:endParaRPr lang="en-US" sz="1600" dirty="0" smtClean="0">
              <a:solidFill>
                <a:schemeClr val="accent5">
                  <a:lumMod val="50000"/>
                </a:schemeClr>
              </a:solidFill>
            </a:endParaRPr>
          </a:p>
          <a:p>
            <a:pPr algn="just"/>
            <a:endParaRPr lang="ka-GE" sz="1600" dirty="0"/>
          </a:p>
        </p:txBody>
      </p:sp>
    </p:spTree>
    <p:extLst>
      <p:ext uri="{BB962C8B-B14F-4D97-AF65-F5344CB8AC3E}">
        <p14:creationId xmlns:p14="http://schemas.microsoft.com/office/powerpoint/2010/main" xmlns="" val="34180633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a:spLocks noGrp="1"/>
          </p:cNvSpPr>
          <p:nvPr>
            <p:ph idx="1"/>
          </p:nvPr>
        </p:nvSpPr>
        <p:spPr>
          <a:xfrm>
            <a:off x="184403" y="1219201"/>
            <a:ext cx="8578597" cy="4343400"/>
          </a:xfrm>
        </p:spPr>
        <p:txBody>
          <a:bodyPr/>
          <a:lstStyle/>
          <a:p>
            <a:pPr marL="0" indent="0" algn="ctr">
              <a:buNone/>
            </a:pPr>
            <a:endParaRPr lang="ka-GE" sz="1400" dirty="0" smtClean="0"/>
          </a:p>
          <a:p>
            <a:pPr marL="0" indent="0" algn="ctr">
              <a:buNone/>
            </a:pPr>
            <a:endParaRPr lang="ka-GE" dirty="0" smtClean="0"/>
          </a:p>
          <a:p>
            <a:pPr marL="0" indent="0" algn="ctr">
              <a:buNone/>
            </a:pPr>
            <a:endParaRPr lang="ka-GE" dirty="0"/>
          </a:p>
          <a:p>
            <a:pPr marL="0" indent="0" algn="ctr">
              <a:buNone/>
            </a:pPr>
            <a:endParaRPr lang="ka-GE" dirty="0" smtClean="0"/>
          </a:p>
          <a:p>
            <a:pPr marL="0" indent="0" algn="ctr">
              <a:buNone/>
            </a:pPr>
            <a:endParaRPr lang="ka-GE" dirty="0"/>
          </a:p>
          <a:p>
            <a:pPr marL="0" indent="0" algn="ctr">
              <a:buNone/>
            </a:pPr>
            <a:endParaRPr lang="ka-GE" dirty="0" smtClean="0"/>
          </a:p>
          <a:p>
            <a:pPr marL="0" indent="0" algn="ctr">
              <a:buNone/>
            </a:pPr>
            <a:endParaRPr lang="ka-GE" dirty="0"/>
          </a:p>
          <a:p>
            <a:pPr marL="0" indent="0" algn="ctr">
              <a:buNone/>
            </a:pPr>
            <a:endParaRPr lang="ka-GE" dirty="0" smtClean="0"/>
          </a:p>
          <a:p>
            <a:pPr marL="0" indent="0" algn="ctr">
              <a:buNone/>
            </a:pPr>
            <a:endParaRPr lang="ka-GE" dirty="0"/>
          </a:p>
        </p:txBody>
      </p:sp>
      <p:sp>
        <p:nvSpPr>
          <p:cNvPr id="10" name="Title 3"/>
          <p:cNvSpPr>
            <a:spLocks noGrp="1"/>
          </p:cNvSpPr>
          <p:nvPr>
            <p:ph type="title"/>
          </p:nvPr>
        </p:nvSpPr>
        <p:spPr>
          <a:xfrm>
            <a:off x="2667000" y="304800"/>
            <a:ext cx="5943600" cy="808038"/>
          </a:xfrm>
        </p:spPr>
        <p:txBody>
          <a:bodyPr/>
          <a:lstStyle/>
          <a:p>
            <a:r>
              <a:rPr lang="en-US" sz="2000" dirty="0">
                <a:solidFill>
                  <a:schemeClr val="tx2">
                    <a:lumMod val="75000"/>
                  </a:schemeClr>
                </a:solidFill>
                <a:latin typeface="Sylfaen" pitchFamily="18" charset="0"/>
              </a:rPr>
              <a:t>Elimination of Hepatitis C</a:t>
            </a:r>
            <a:br>
              <a:rPr lang="en-US" sz="2000" dirty="0">
                <a:solidFill>
                  <a:schemeClr val="tx2">
                    <a:lumMod val="75000"/>
                  </a:schemeClr>
                </a:solidFill>
                <a:latin typeface="Sylfaen" pitchFamily="18" charset="0"/>
              </a:rPr>
            </a:br>
            <a:r>
              <a:rPr lang="en-US" sz="2000" dirty="0">
                <a:solidFill>
                  <a:schemeClr val="tx2">
                    <a:lumMod val="75000"/>
                  </a:schemeClr>
                </a:solidFill>
                <a:latin typeface="Sylfaen" pitchFamily="18" charset="0"/>
              </a:rPr>
              <a:t>Beneficiaries (II) registration (2)</a:t>
            </a:r>
            <a:endParaRPr lang="en-US" sz="2000" dirty="0"/>
          </a:p>
        </p:txBody>
      </p:sp>
      <p:graphicFrame>
        <p:nvGraphicFramePr>
          <p:cNvPr id="11" name="Diagram 10"/>
          <p:cNvGraphicFramePr/>
          <p:nvPr>
            <p:extLst>
              <p:ext uri="{D42A27DB-BD31-4B8C-83A1-F6EECF244321}">
                <p14:modId xmlns:p14="http://schemas.microsoft.com/office/powerpoint/2010/main" xmlns="" val="2149514758"/>
              </p:ext>
            </p:extLst>
          </p:nvPr>
        </p:nvGraphicFramePr>
        <p:xfrm>
          <a:off x="533400" y="1447800"/>
          <a:ext cx="7848600"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27620915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3347</TotalTime>
  <Words>323</Words>
  <Application>Microsoft Office PowerPoint</Application>
  <PresentationFormat>On-screen Show (4:3)</PresentationFormat>
  <Paragraphs>77</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1_Office Theme</vt:lpstr>
      <vt:lpstr>Short term/urgent measures of Hepatitis C elimination Action Plan for Georgia 2015 </vt:lpstr>
      <vt:lpstr>Elimination of Hepatitis C  Beneficiaries</vt:lpstr>
      <vt:lpstr>   Beneficiaries registration (1)   </vt:lpstr>
      <vt:lpstr>Elimination of Hepatitis C Beneficiaries registration (2) </vt:lpstr>
      <vt:lpstr>C ჰეპატიტის ელიმინაცია  პაციენტთა რეგისტრაციის წესი (3)</vt:lpstr>
      <vt:lpstr>Committee </vt:lpstr>
      <vt:lpstr>Elimination of Hepatitis C Beneficiaries (II) registration (2)</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ტუბერკულოზოს კონტროლი საქართველოში</dc:title>
  <dc:creator>LS</dc:creator>
  <cp:lastModifiedBy>GURAM</cp:lastModifiedBy>
  <cp:revision>288</cp:revision>
  <dcterms:created xsi:type="dcterms:W3CDTF">2013-02-19T17:30:52Z</dcterms:created>
  <dcterms:modified xsi:type="dcterms:W3CDTF">2015-03-25T20:52:56Z</dcterms:modified>
</cp:coreProperties>
</file>