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74" r:id="rId3"/>
    <p:sldId id="260" r:id="rId4"/>
    <p:sldId id="261" r:id="rId5"/>
    <p:sldId id="275" r:id="rId6"/>
    <p:sldId id="268" r:id="rId7"/>
    <p:sldId id="267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4263"/>
    <a:srgbClr val="634221"/>
    <a:srgbClr val="C00000"/>
    <a:srgbClr val="4583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3" autoAdjust="0"/>
    <p:restoredTop sz="85417" autoAdjust="0"/>
  </p:normalViewPr>
  <p:slideViewPr>
    <p:cSldViewPr>
      <p:cViewPr varScale="1">
        <p:scale>
          <a:sx n="97" d="100"/>
          <a:sy n="97" d="100"/>
        </p:scale>
        <p:origin x="181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CB44A0-ECF2-4740-B4EB-A44643D3C17B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ka-GE"/>
        </a:p>
      </dgm:t>
    </dgm:pt>
    <dgm:pt modelId="{7FF218C4-E954-49CA-B2DD-BEBE721FCE7A}">
      <dgm:prSet phldrT="[Text]" custT="1"/>
      <dgm:spPr/>
      <dgm:t>
        <a:bodyPr/>
        <a:lstStyle/>
        <a:p>
          <a:r>
            <a:rPr lang="en-US" sz="1800" b="1" dirty="0">
              <a:solidFill>
                <a:schemeClr val="accent6">
                  <a:lumMod val="40000"/>
                  <a:lumOff val="60000"/>
                </a:schemeClr>
              </a:solidFill>
            </a:rPr>
            <a:t>Why is elimination of hepatitis C in Georgia feasible and achievable?</a:t>
          </a:r>
          <a:endParaRPr lang="ka-GE" sz="1800" b="1" dirty="0">
            <a:solidFill>
              <a:schemeClr val="accent6">
                <a:lumMod val="40000"/>
                <a:lumOff val="60000"/>
              </a:schemeClr>
            </a:solidFill>
          </a:endParaRPr>
        </a:p>
      </dgm:t>
    </dgm:pt>
    <dgm:pt modelId="{9265AA4E-188A-429A-AAC8-7990BFAC61D1}" type="parTrans" cxnId="{7290B9CB-3372-4477-A54F-B52E73584471}">
      <dgm:prSet/>
      <dgm:spPr/>
      <dgm:t>
        <a:bodyPr/>
        <a:lstStyle/>
        <a:p>
          <a:endParaRPr lang="ka-GE"/>
        </a:p>
      </dgm:t>
    </dgm:pt>
    <dgm:pt modelId="{F9D94D6E-3524-4192-A03A-F9BF774EE692}" type="sibTrans" cxnId="{7290B9CB-3372-4477-A54F-B52E73584471}">
      <dgm:prSet/>
      <dgm:spPr/>
      <dgm:t>
        <a:bodyPr/>
        <a:lstStyle/>
        <a:p>
          <a:endParaRPr lang="ka-GE"/>
        </a:p>
      </dgm:t>
    </dgm:pt>
    <dgm:pt modelId="{4182897A-3816-4715-8B73-6EE1613BBE11}">
      <dgm:prSet phldrT="[Text]" custT="1"/>
      <dgm:spPr/>
      <dgm:t>
        <a:bodyPr/>
        <a:lstStyle/>
        <a:p>
          <a:r>
            <a:rPr lang="en-US" sz="1200" dirty="0"/>
            <a:t>High prevalence of HCV infection in general population</a:t>
          </a:r>
          <a:endParaRPr lang="ka-GE" sz="1200" dirty="0"/>
        </a:p>
      </dgm:t>
    </dgm:pt>
    <dgm:pt modelId="{C0FE3AD6-389B-496B-B1A1-40E35A60B590}" type="parTrans" cxnId="{B73B6AF7-A30D-413B-A4BB-C07CBB2FAC4C}">
      <dgm:prSet/>
      <dgm:spPr/>
      <dgm:t>
        <a:bodyPr/>
        <a:lstStyle/>
        <a:p>
          <a:endParaRPr lang="ka-GE"/>
        </a:p>
      </dgm:t>
    </dgm:pt>
    <dgm:pt modelId="{A639AF1A-2758-4DB9-8BBE-5853D955B302}" type="sibTrans" cxnId="{B73B6AF7-A30D-413B-A4BB-C07CBB2FAC4C}">
      <dgm:prSet/>
      <dgm:spPr/>
      <dgm:t>
        <a:bodyPr/>
        <a:lstStyle/>
        <a:p>
          <a:endParaRPr lang="ka-GE"/>
        </a:p>
      </dgm:t>
    </dgm:pt>
    <dgm:pt modelId="{CA6BA36B-0980-4C12-9718-0015AAA1432A}">
      <dgm:prSet phldrT="[Text]" custT="1"/>
      <dgm:spPr/>
      <dgm:t>
        <a:bodyPr/>
        <a:lstStyle/>
        <a:p>
          <a:r>
            <a:rPr lang="en-US" sz="1200" dirty="0"/>
            <a:t>Small size of the country (69,700 km2) with population of 3.7 million people</a:t>
          </a:r>
          <a:endParaRPr lang="ka-GE" sz="1200" dirty="0"/>
        </a:p>
      </dgm:t>
    </dgm:pt>
    <dgm:pt modelId="{DC0AD075-EC97-4336-9299-3877EA86ABF6}" type="parTrans" cxnId="{4BF92A12-3511-4BCE-B1EE-D4F064EDECC3}">
      <dgm:prSet/>
      <dgm:spPr/>
      <dgm:t>
        <a:bodyPr/>
        <a:lstStyle/>
        <a:p>
          <a:endParaRPr lang="ka-GE"/>
        </a:p>
      </dgm:t>
    </dgm:pt>
    <dgm:pt modelId="{4DB41770-2514-428B-AC10-97D4322E1275}" type="sibTrans" cxnId="{4BF92A12-3511-4BCE-B1EE-D4F064EDECC3}">
      <dgm:prSet/>
      <dgm:spPr/>
      <dgm:t>
        <a:bodyPr/>
        <a:lstStyle/>
        <a:p>
          <a:endParaRPr lang="ka-GE"/>
        </a:p>
      </dgm:t>
    </dgm:pt>
    <dgm:pt modelId="{7FE4BCAE-93EC-4B6E-8DCE-20A8BF0A71A2}">
      <dgm:prSet phldrT="[Text]" custT="1"/>
      <dgm:spPr/>
      <dgm:t>
        <a:bodyPr/>
        <a:lstStyle/>
        <a:p>
          <a:r>
            <a:rPr lang="en-US" sz="1200" dirty="0"/>
            <a:t>Strong Governmental commitment towards elimination of HCV</a:t>
          </a:r>
          <a:endParaRPr lang="ka-GE" sz="1200" dirty="0"/>
        </a:p>
      </dgm:t>
    </dgm:pt>
    <dgm:pt modelId="{2F49165E-D39E-41BD-BD87-D501B6D0BA43}" type="parTrans" cxnId="{D4ED0E65-5183-4FCC-AC2A-E295675BBB79}">
      <dgm:prSet/>
      <dgm:spPr/>
      <dgm:t>
        <a:bodyPr/>
        <a:lstStyle/>
        <a:p>
          <a:endParaRPr lang="ka-GE"/>
        </a:p>
      </dgm:t>
    </dgm:pt>
    <dgm:pt modelId="{889A9CE9-E46A-4B93-96C3-772E36306168}" type="sibTrans" cxnId="{D4ED0E65-5183-4FCC-AC2A-E295675BBB79}">
      <dgm:prSet/>
      <dgm:spPr/>
      <dgm:t>
        <a:bodyPr/>
        <a:lstStyle/>
        <a:p>
          <a:endParaRPr lang="ka-GE"/>
        </a:p>
      </dgm:t>
    </dgm:pt>
    <dgm:pt modelId="{074A58E0-8DA9-4B4D-9E0D-F88106566422}">
      <dgm:prSet custT="1"/>
      <dgm:spPr/>
      <dgm:t>
        <a:bodyPr/>
        <a:lstStyle/>
        <a:p>
          <a:r>
            <a:rPr lang="en-US" sz="1200" dirty="0"/>
            <a:t>Availability of all modern HCV diagnostic and treatment methods and strong human resource capacity in the field of viral hepatitis</a:t>
          </a:r>
          <a:endParaRPr lang="ka-GE" sz="1200" dirty="0"/>
        </a:p>
      </dgm:t>
    </dgm:pt>
    <dgm:pt modelId="{40F116AF-1467-469D-8706-B778436666D1}" type="parTrans" cxnId="{263E6E4D-BD5C-4AD6-99E8-A7B8A498B9C9}">
      <dgm:prSet/>
      <dgm:spPr/>
      <dgm:t>
        <a:bodyPr/>
        <a:lstStyle/>
        <a:p>
          <a:endParaRPr lang="ka-GE"/>
        </a:p>
      </dgm:t>
    </dgm:pt>
    <dgm:pt modelId="{BDA91705-D912-4DDD-96A9-6AB1EDD1B939}" type="sibTrans" cxnId="{263E6E4D-BD5C-4AD6-99E8-A7B8A498B9C9}">
      <dgm:prSet/>
      <dgm:spPr/>
      <dgm:t>
        <a:bodyPr/>
        <a:lstStyle/>
        <a:p>
          <a:endParaRPr lang="ka-GE"/>
        </a:p>
      </dgm:t>
    </dgm:pt>
    <dgm:pt modelId="{C6D2117C-A78D-4B4F-8C56-B72ED0C0FB3A}">
      <dgm:prSet custT="1"/>
      <dgm:spPr/>
      <dgm:t>
        <a:bodyPr/>
        <a:lstStyle/>
        <a:p>
          <a:r>
            <a:rPr lang="en-US" sz="1200" dirty="0"/>
            <a:t>Existence of effective systems for implementing large-scale national and international health programs, including through multi-sectoral approach (e.g. universal access to antiretroviral therapy)</a:t>
          </a:r>
          <a:endParaRPr lang="ka-GE" sz="1200" dirty="0"/>
        </a:p>
      </dgm:t>
    </dgm:pt>
    <dgm:pt modelId="{C2F4B9A3-8595-403B-85E7-51BEBB48AE44}" type="parTrans" cxnId="{8846441E-7825-4F9B-8E2A-AADF9FC9B94B}">
      <dgm:prSet/>
      <dgm:spPr/>
      <dgm:t>
        <a:bodyPr/>
        <a:lstStyle/>
        <a:p>
          <a:endParaRPr lang="ka-GE"/>
        </a:p>
      </dgm:t>
    </dgm:pt>
    <dgm:pt modelId="{86B64DA8-B7B1-4090-A73C-CF9D521A122F}" type="sibTrans" cxnId="{8846441E-7825-4F9B-8E2A-AADF9FC9B94B}">
      <dgm:prSet/>
      <dgm:spPr/>
      <dgm:t>
        <a:bodyPr/>
        <a:lstStyle/>
        <a:p>
          <a:endParaRPr lang="ka-GE"/>
        </a:p>
      </dgm:t>
    </dgm:pt>
    <dgm:pt modelId="{3D9C9969-7133-417A-9DA3-DAB173737E4F}">
      <dgm:prSet custT="1"/>
      <dgm:spPr/>
      <dgm:t>
        <a:bodyPr/>
        <a:lstStyle/>
        <a:p>
          <a:r>
            <a:rPr lang="en-US" sz="1200" dirty="0"/>
            <a:t>Availability of logistic and control mechanisms within existing national HIV/AIDS, Tuberculosis and hepatitis C treatment programs that effectively prevent leakage of medicines</a:t>
          </a:r>
          <a:endParaRPr lang="ka-GE" sz="1200" dirty="0"/>
        </a:p>
      </dgm:t>
    </dgm:pt>
    <dgm:pt modelId="{4DE06FF5-947D-419A-A4CD-AFCBC3104E49}" type="parTrans" cxnId="{2FD8E3F8-8C29-4C68-83F2-E0CAC6153F59}">
      <dgm:prSet/>
      <dgm:spPr/>
      <dgm:t>
        <a:bodyPr/>
        <a:lstStyle/>
        <a:p>
          <a:endParaRPr lang="ka-GE"/>
        </a:p>
      </dgm:t>
    </dgm:pt>
    <dgm:pt modelId="{D0FEF599-0A51-4816-9B9F-AA27A0649200}" type="sibTrans" cxnId="{2FD8E3F8-8C29-4C68-83F2-E0CAC6153F59}">
      <dgm:prSet/>
      <dgm:spPr/>
      <dgm:t>
        <a:bodyPr/>
        <a:lstStyle/>
        <a:p>
          <a:endParaRPr lang="ka-GE"/>
        </a:p>
      </dgm:t>
    </dgm:pt>
    <dgm:pt modelId="{3589F2CB-EC5B-46DF-AFA7-57B9E2D4AD78}">
      <dgm:prSet custT="1"/>
      <dgm:spPr/>
      <dgm:t>
        <a:bodyPr/>
        <a:lstStyle/>
        <a:p>
          <a:r>
            <a:rPr lang="en-US" sz="1200" dirty="0"/>
            <a:t>Adherence to principles of evidence-based medicine for hepatitis C as evidenced by the availability of national guidelines for many years</a:t>
          </a:r>
          <a:endParaRPr lang="ka-GE" sz="1200" dirty="0"/>
        </a:p>
      </dgm:t>
    </dgm:pt>
    <dgm:pt modelId="{855ABFC9-39B5-4A44-AD12-A8C09FBE9451}" type="parTrans" cxnId="{18AE268A-26A7-4D13-B8E4-15A8E222B882}">
      <dgm:prSet/>
      <dgm:spPr/>
      <dgm:t>
        <a:bodyPr/>
        <a:lstStyle/>
        <a:p>
          <a:endParaRPr lang="ka-GE"/>
        </a:p>
      </dgm:t>
    </dgm:pt>
    <dgm:pt modelId="{A4C3E1EC-6548-498D-8221-35F37A4141A3}" type="sibTrans" cxnId="{18AE268A-26A7-4D13-B8E4-15A8E222B882}">
      <dgm:prSet/>
      <dgm:spPr/>
      <dgm:t>
        <a:bodyPr/>
        <a:lstStyle/>
        <a:p>
          <a:endParaRPr lang="ka-GE"/>
        </a:p>
      </dgm:t>
    </dgm:pt>
    <dgm:pt modelId="{75CE37FE-3E3B-43C4-A516-B03D16F0E2DF}" type="pres">
      <dgm:prSet presAssocID="{00CB44A0-ECF2-4740-B4EB-A44643D3C17B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24523923-134C-4AFB-8A14-C1694F1C16E1}" type="pres">
      <dgm:prSet presAssocID="{7FF218C4-E954-49CA-B2DD-BEBE721FCE7A}" presName="singleCycle" presStyleCnt="0"/>
      <dgm:spPr/>
    </dgm:pt>
    <dgm:pt modelId="{4FE03A74-9356-4545-AC8D-BBD18E87F61A}" type="pres">
      <dgm:prSet presAssocID="{7FF218C4-E954-49CA-B2DD-BEBE721FCE7A}" presName="singleCenter" presStyleLbl="node1" presStyleIdx="0" presStyleCnt="8" custScaleX="121693" custScaleY="152735" custLinFactNeighborY="-667">
        <dgm:presLayoutVars>
          <dgm:chMax val="7"/>
          <dgm:chPref val="7"/>
        </dgm:presLayoutVars>
      </dgm:prSet>
      <dgm:spPr/>
    </dgm:pt>
    <dgm:pt modelId="{6AFC039E-504D-40D6-A762-6CA34B184578}" type="pres">
      <dgm:prSet presAssocID="{C0FE3AD6-389B-496B-B1A1-40E35A60B590}" presName="Name56" presStyleLbl="parChTrans1D2" presStyleIdx="0" presStyleCnt="7" custSzX="1331254"/>
      <dgm:spPr/>
    </dgm:pt>
    <dgm:pt modelId="{03B296BD-7478-4F33-AB26-04EFCF481FBA}" type="pres">
      <dgm:prSet presAssocID="{4182897A-3816-4715-8B73-6EE1613BBE11}" presName="text0" presStyleLbl="node1" presStyleIdx="1" presStyleCnt="8" custScaleX="280195" custScaleY="134779" custRadScaleRad="98049" custRadScaleInc="-15504">
        <dgm:presLayoutVars>
          <dgm:bulletEnabled val="1"/>
        </dgm:presLayoutVars>
      </dgm:prSet>
      <dgm:spPr/>
    </dgm:pt>
    <dgm:pt modelId="{D13E7E1F-15FE-4169-8E75-8EDDE12BB9FC}" type="pres">
      <dgm:prSet presAssocID="{DC0AD075-EC97-4336-9299-3877EA86ABF6}" presName="Name56" presStyleLbl="parChTrans1D2" presStyleIdx="1" presStyleCnt="7" custSzX="746609"/>
      <dgm:spPr/>
    </dgm:pt>
    <dgm:pt modelId="{A3A1BE57-2D54-4EBC-8A6B-5512B22BCE6A}" type="pres">
      <dgm:prSet presAssocID="{CA6BA36B-0980-4C12-9718-0015AAA1432A}" presName="text0" presStyleLbl="node1" presStyleIdx="2" presStyleCnt="8" custScaleX="297675" custScaleY="134779" custRadScaleRad="152603" custRadScaleInc="67545">
        <dgm:presLayoutVars>
          <dgm:bulletEnabled val="1"/>
        </dgm:presLayoutVars>
      </dgm:prSet>
      <dgm:spPr/>
    </dgm:pt>
    <dgm:pt modelId="{B9AF1F2B-4EF5-4067-A224-5C5B762EDAD0}" type="pres">
      <dgm:prSet presAssocID="{2F49165E-D39E-41BD-BD87-D501B6D0BA43}" presName="Name56" presStyleLbl="parChTrans1D2" presStyleIdx="2" presStyleCnt="7" custSzX="1277374"/>
      <dgm:spPr/>
    </dgm:pt>
    <dgm:pt modelId="{0071084B-5C11-489B-8AAD-F36452775145}" type="pres">
      <dgm:prSet presAssocID="{7FE4BCAE-93EC-4B6E-8DCE-20A8BF0A71A2}" presName="text0" presStyleLbl="node1" presStyleIdx="3" presStyleCnt="8" custScaleX="311450" custScaleY="134779" custRadScaleRad="124495" custRadScaleInc="-19514">
        <dgm:presLayoutVars>
          <dgm:bulletEnabled val="1"/>
        </dgm:presLayoutVars>
      </dgm:prSet>
      <dgm:spPr/>
    </dgm:pt>
    <dgm:pt modelId="{9B342566-80A6-4341-9D8C-F09C2C48D8F4}" type="pres">
      <dgm:prSet presAssocID="{40F116AF-1467-469D-8706-B778436666D1}" presName="Name56" presStyleLbl="parChTrans1D2" presStyleIdx="3" presStyleCnt="7" custSzX="1100964"/>
      <dgm:spPr/>
    </dgm:pt>
    <dgm:pt modelId="{BA781481-73D7-454E-9CC1-0B94EC8F50A0}" type="pres">
      <dgm:prSet presAssocID="{074A58E0-8DA9-4B4D-9E0D-F88106566422}" presName="text0" presStyleLbl="node1" presStyleIdx="4" presStyleCnt="8" custScaleX="286299" custScaleY="134779" custRadScaleRad="131359" custRadScaleInc="-72868">
        <dgm:presLayoutVars>
          <dgm:bulletEnabled val="1"/>
        </dgm:presLayoutVars>
      </dgm:prSet>
      <dgm:spPr/>
    </dgm:pt>
    <dgm:pt modelId="{B81A336C-3FC4-44A3-8A0B-1D363FC493EE}" type="pres">
      <dgm:prSet presAssocID="{C2F4B9A3-8595-403B-85E7-51BEBB48AE44}" presName="Name56" presStyleLbl="parChTrans1D2" presStyleIdx="4" presStyleCnt="7" custSzX="1100964"/>
      <dgm:spPr/>
    </dgm:pt>
    <dgm:pt modelId="{DA66D5EB-B679-4E16-A745-9E7201D22075}" type="pres">
      <dgm:prSet presAssocID="{C6D2117C-A78D-4B4F-8C56-B72ED0C0FB3A}" presName="text0" presStyleLbl="node1" presStyleIdx="5" presStyleCnt="8" custScaleX="286299" custScaleY="134779" custRadScaleRad="130979" custRadScaleInc="72209">
        <dgm:presLayoutVars>
          <dgm:bulletEnabled val="1"/>
        </dgm:presLayoutVars>
      </dgm:prSet>
      <dgm:spPr/>
    </dgm:pt>
    <dgm:pt modelId="{C345434E-3A7C-4E28-A253-2F0EFB40E03A}" type="pres">
      <dgm:prSet presAssocID="{4DE06FF5-947D-419A-A4CD-AFCBC3104E49}" presName="Name56" presStyleLbl="parChTrans1D2" presStyleIdx="5" presStyleCnt="7" custSzX="1277374"/>
      <dgm:spPr/>
    </dgm:pt>
    <dgm:pt modelId="{2D302882-7AB7-43D2-803D-A19587F563DD}" type="pres">
      <dgm:prSet presAssocID="{3D9C9969-7133-417A-9DA3-DAB173737E4F}" presName="text0" presStyleLbl="node1" presStyleIdx="6" presStyleCnt="8" custScaleX="311450" custScaleY="134779" custRadScaleRad="125256" custRadScaleInc="19701">
        <dgm:presLayoutVars>
          <dgm:bulletEnabled val="1"/>
        </dgm:presLayoutVars>
      </dgm:prSet>
      <dgm:spPr/>
    </dgm:pt>
    <dgm:pt modelId="{1354488B-561D-4E31-9D14-F00F4947C36F}" type="pres">
      <dgm:prSet presAssocID="{855ABFC9-39B5-4A44-AD12-A8C09FBE9451}" presName="Name56" presStyleLbl="parChTrans1D2" presStyleIdx="6" presStyleCnt="7" custSzX="746609"/>
      <dgm:spPr/>
    </dgm:pt>
    <dgm:pt modelId="{FA1DE052-18F7-4394-8ABF-CB7A27E639CA}" type="pres">
      <dgm:prSet presAssocID="{3589F2CB-EC5B-46DF-AFA7-57B9E2D4AD78}" presName="text0" presStyleLbl="node1" presStyleIdx="7" presStyleCnt="8" custScaleX="277865" custScaleY="134779" custRadScaleRad="162140" custRadScaleInc="-65821">
        <dgm:presLayoutVars>
          <dgm:bulletEnabled val="1"/>
        </dgm:presLayoutVars>
      </dgm:prSet>
      <dgm:spPr/>
    </dgm:pt>
  </dgm:ptLst>
  <dgm:cxnLst>
    <dgm:cxn modelId="{1CC92811-BE73-49CA-A868-4E943AED154C}" type="presOf" srcId="{3589F2CB-EC5B-46DF-AFA7-57B9E2D4AD78}" destId="{FA1DE052-18F7-4394-8ABF-CB7A27E639CA}" srcOrd="0" destOrd="0" presId="urn:microsoft.com/office/officeart/2008/layout/RadialCluster"/>
    <dgm:cxn modelId="{F96E8E76-8524-4008-8B34-A44604CBD7A8}" type="presOf" srcId="{4182897A-3816-4715-8B73-6EE1613BBE11}" destId="{03B296BD-7478-4F33-AB26-04EFCF481FBA}" srcOrd="0" destOrd="0" presId="urn:microsoft.com/office/officeart/2008/layout/RadialCluster"/>
    <dgm:cxn modelId="{AB27D385-A419-447B-B3CA-1713152BBFEB}" type="presOf" srcId="{C6D2117C-A78D-4B4F-8C56-B72ED0C0FB3A}" destId="{DA66D5EB-B679-4E16-A745-9E7201D22075}" srcOrd="0" destOrd="0" presId="urn:microsoft.com/office/officeart/2008/layout/RadialCluster"/>
    <dgm:cxn modelId="{F45FB88B-212B-4ADA-8F67-C95B7D24AA4D}" type="presOf" srcId="{C0FE3AD6-389B-496B-B1A1-40E35A60B590}" destId="{6AFC039E-504D-40D6-A762-6CA34B184578}" srcOrd="0" destOrd="0" presId="urn:microsoft.com/office/officeart/2008/layout/RadialCluster"/>
    <dgm:cxn modelId="{2F113A57-6BE4-43BC-A909-19BDD3FFF783}" type="presOf" srcId="{2F49165E-D39E-41BD-BD87-D501B6D0BA43}" destId="{B9AF1F2B-4EF5-4067-A224-5C5B762EDAD0}" srcOrd="0" destOrd="0" presId="urn:microsoft.com/office/officeart/2008/layout/RadialCluster"/>
    <dgm:cxn modelId="{18AE268A-26A7-4D13-B8E4-15A8E222B882}" srcId="{7FF218C4-E954-49CA-B2DD-BEBE721FCE7A}" destId="{3589F2CB-EC5B-46DF-AFA7-57B9E2D4AD78}" srcOrd="6" destOrd="0" parTransId="{855ABFC9-39B5-4A44-AD12-A8C09FBE9451}" sibTransId="{A4C3E1EC-6548-498D-8221-35F37A4141A3}"/>
    <dgm:cxn modelId="{7DBE931B-45C0-45EF-B8EC-8DFA9A43DC7B}" type="presOf" srcId="{DC0AD075-EC97-4336-9299-3877EA86ABF6}" destId="{D13E7E1F-15FE-4169-8E75-8EDDE12BB9FC}" srcOrd="0" destOrd="0" presId="urn:microsoft.com/office/officeart/2008/layout/RadialCluster"/>
    <dgm:cxn modelId="{9BA10A44-776E-47DC-A95B-AC02611A1CCC}" type="presOf" srcId="{4DE06FF5-947D-419A-A4CD-AFCBC3104E49}" destId="{C345434E-3A7C-4E28-A253-2F0EFB40E03A}" srcOrd="0" destOrd="0" presId="urn:microsoft.com/office/officeart/2008/layout/RadialCluster"/>
    <dgm:cxn modelId="{B73B6AF7-A30D-413B-A4BB-C07CBB2FAC4C}" srcId="{7FF218C4-E954-49CA-B2DD-BEBE721FCE7A}" destId="{4182897A-3816-4715-8B73-6EE1613BBE11}" srcOrd="0" destOrd="0" parTransId="{C0FE3AD6-389B-496B-B1A1-40E35A60B590}" sibTransId="{A639AF1A-2758-4DB9-8BBE-5853D955B302}"/>
    <dgm:cxn modelId="{269C15F9-B041-4916-8E58-8B0CAC852F78}" type="presOf" srcId="{7FE4BCAE-93EC-4B6E-8DCE-20A8BF0A71A2}" destId="{0071084B-5C11-489B-8AAD-F36452775145}" srcOrd="0" destOrd="0" presId="urn:microsoft.com/office/officeart/2008/layout/RadialCluster"/>
    <dgm:cxn modelId="{D4ED0E65-5183-4FCC-AC2A-E295675BBB79}" srcId="{7FF218C4-E954-49CA-B2DD-BEBE721FCE7A}" destId="{7FE4BCAE-93EC-4B6E-8DCE-20A8BF0A71A2}" srcOrd="2" destOrd="0" parTransId="{2F49165E-D39E-41BD-BD87-D501B6D0BA43}" sibTransId="{889A9CE9-E46A-4B93-96C3-772E36306168}"/>
    <dgm:cxn modelId="{7290B9CB-3372-4477-A54F-B52E73584471}" srcId="{00CB44A0-ECF2-4740-B4EB-A44643D3C17B}" destId="{7FF218C4-E954-49CA-B2DD-BEBE721FCE7A}" srcOrd="0" destOrd="0" parTransId="{9265AA4E-188A-429A-AAC8-7990BFAC61D1}" sibTransId="{F9D94D6E-3524-4192-A03A-F9BF774EE692}"/>
    <dgm:cxn modelId="{263E6E4D-BD5C-4AD6-99E8-A7B8A498B9C9}" srcId="{7FF218C4-E954-49CA-B2DD-BEBE721FCE7A}" destId="{074A58E0-8DA9-4B4D-9E0D-F88106566422}" srcOrd="3" destOrd="0" parTransId="{40F116AF-1467-469D-8706-B778436666D1}" sibTransId="{BDA91705-D912-4DDD-96A9-6AB1EDD1B939}"/>
    <dgm:cxn modelId="{727855EB-174C-44F7-823E-47721B864FF0}" type="presOf" srcId="{C2F4B9A3-8595-403B-85E7-51BEBB48AE44}" destId="{B81A336C-3FC4-44A3-8A0B-1D363FC493EE}" srcOrd="0" destOrd="0" presId="urn:microsoft.com/office/officeart/2008/layout/RadialCluster"/>
    <dgm:cxn modelId="{2FD8E3F8-8C29-4C68-83F2-E0CAC6153F59}" srcId="{7FF218C4-E954-49CA-B2DD-BEBE721FCE7A}" destId="{3D9C9969-7133-417A-9DA3-DAB173737E4F}" srcOrd="5" destOrd="0" parTransId="{4DE06FF5-947D-419A-A4CD-AFCBC3104E49}" sibTransId="{D0FEF599-0A51-4816-9B9F-AA27A0649200}"/>
    <dgm:cxn modelId="{DBFA02DE-F80B-42AD-8E94-59DD2254D165}" type="presOf" srcId="{7FF218C4-E954-49CA-B2DD-BEBE721FCE7A}" destId="{4FE03A74-9356-4545-AC8D-BBD18E87F61A}" srcOrd="0" destOrd="0" presId="urn:microsoft.com/office/officeart/2008/layout/RadialCluster"/>
    <dgm:cxn modelId="{4528472E-CA36-4B9C-B773-940E855B8D9E}" type="presOf" srcId="{3D9C9969-7133-417A-9DA3-DAB173737E4F}" destId="{2D302882-7AB7-43D2-803D-A19587F563DD}" srcOrd="0" destOrd="0" presId="urn:microsoft.com/office/officeart/2008/layout/RadialCluster"/>
    <dgm:cxn modelId="{0F6BE55D-1BCA-4BC9-9986-7AE27B7043C9}" type="presOf" srcId="{40F116AF-1467-469D-8706-B778436666D1}" destId="{9B342566-80A6-4341-9D8C-F09C2C48D8F4}" srcOrd="0" destOrd="0" presId="urn:microsoft.com/office/officeart/2008/layout/RadialCluster"/>
    <dgm:cxn modelId="{4BF92A12-3511-4BCE-B1EE-D4F064EDECC3}" srcId="{7FF218C4-E954-49CA-B2DD-BEBE721FCE7A}" destId="{CA6BA36B-0980-4C12-9718-0015AAA1432A}" srcOrd="1" destOrd="0" parTransId="{DC0AD075-EC97-4336-9299-3877EA86ABF6}" sibTransId="{4DB41770-2514-428B-AC10-97D4322E1275}"/>
    <dgm:cxn modelId="{4B8DC7CE-6B7A-4C47-A7CE-44275F767EC0}" type="presOf" srcId="{CA6BA36B-0980-4C12-9718-0015AAA1432A}" destId="{A3A1BE57-2D54-4EBC-8A6B-5512B22BCE6A}" srcOrd="0" destOrd="0" presId="urn:microsoft.com/office/officeart/2008/layout/RadialCluster"/>
    <dgm:cxn modelId="{8846441E-7825-4F9B-8E2A-AADF9FC9B94B}" srcId="{7FF218C4-E954-49CA-B2DD-BEBE721FCE7A}" destId="{C6D2117C-A78D-4B4F-8C56-B72ED0C0FB3A}" srcOrd="4" destOrd="0" parTransId="{C2F4B9A3-8595-403B-85E7-51BEBB48AE44}" sibTransId="{86B64DA8-B7B1-4090-A73C-CF9D521A122F}"/>
    <dgm:cxn modelId="{2DEF23F3-6743-489A-AB0F-FE09BE73114A}" type="presOf" srcId="{074A58E0-8DA9-4B4D-9E0D-F88106566422}" destId="{BA781481-73D7-454E-9CC1-0B94EC8F50A0}" srcOrd="0" destOrd="0" presId="urn:microsoft.com/office/officeart/2008/layout/RadialCluster"/>
    <dgm:cxn modelId="{FB3EFD1B-904C-423A-9831-6178839173BE}" type="presOf" srcId="{00CB44A0-ECF2-4740-B4EB-A44643D3C17B}" destId="{75CE37FE-3E3B-43C4-A516-B03D16F0E2DF}" srcOrd="0" destOrd="0" presId="urn:microsoft.com/office/officeart/2008/layout/RadialCluster"/>
    <dgm:cxn modelId="{E71D75F3-DBD7-47C8-B976-0FCAF18BA77F}" type="presOf" srcId="{855ABFC9-39B5-4A44-AD12-A8C09FBE9451}" destId="{1354488B-561D-4E31-9D14-F00F4947C36F}" srcOrd="0" destOrd="0" presId="urn:microsoft.com/office/officeart/2008/layout/RadialCluster"/>
    <dgm:cxn modelId="{AE12DEC1-21B7-458C-A25A-D367469CA2D4}" type="presParOf" srcId="{75CE37FE-3E3B-43C4-A516-B03D16F0E2DF}" destId="{24523923-134C-4AFB-8A14-C1694F1C16E1}" srcOrd="0" destOrd="0" presId="urn:microsoft.com/office/officeart/2008/layout/RadialCluster"/>
    <dgm:cxn modelId="{E03D0A79-B277-42D5-A2E9-055E667968C8}" type="presParOf" srcId="{24523923-134C-4AFB-8A14-C1694F1C16E1}" destId="{4FE03A74-9356-4545-AC8D-BBD18E87F61A}" srcOrd="0" destOrd="0" presId="urn:microsoft.com/office/officeart/2008/layout/RadialCluster"/>
    <dgm:cxn modelId="{1BBEB016-F2FE-4F9A-95D9-5698086D8FD8}" type="presParOf" srcId="{24523923-134C-4AFB-8A14-C1694F1C16E1}" destId="{6AFC039E-504D-40D6-A762-6CA34B184578}" srcOrd="1" destOrd="0" presId="urn:microsoft.com/office/officeart/2008/layout/RadialCluster"/>
    <dgm:cxn modelId="{ABFCEA83-42AA-476A-BDCB-C03B1B5B6077}" type="presParOf" srcId="{24523923-134C-4AFB-8A14-C1694F1C16E1}" destId="{03B296BD-7478-4F33-AB26-04EFCF481FBA}" srcOrd="2" destOrd="0" presId="urn:microsoft.com/office/officeart/2008/layout/RadialCluster"/>
    <dgm:cxn modelId="{9ECA315B-8A48-4A7A-AE23-6499B7F65599}" type="presParOf" srcId="{24523923-134C-4AFB-8A14-C1694F1C16E1}" destId="{D13E7E1F-15FE-4169-8E75-8EDDE12BB9FC}" srcOrd="3" destOrd="0" presId="urn:microsoft.com/office/officeart/2008/layout/RadialCluster"/>
    <dgm:cxn modelId="{6F29ED7B-6052-41A3-829C-C52FC3319180}" type="presParOf" srcId="{24523923-134C-4AFB-8A14-C1694F1C16E1}" destId="{A3A1BE57-2D54-4EBC-8A6B-5512B22BCE6A}" srcOrd="4" destOrd="0" presId="urn:microsoft.com/office/officeart/2008/layout/RadialCluster"/>
    <dgm:cxn modelId="{FD7402E7-319C-4EEF-8042-7C25DC2EDBD2}" type="presParOf" srcId="{24523923-134C-4AFB-8A14-C1694F1C16E1}" destId="{B9AF1F2B-4EF5-4067-A224-5C5B762EDAD0}" srcOrd="5" destOrd="0" presId="urn:microsoft.com/office/officeart/2008/layout/RadialCluster"/>
    <dgm:cxn modelId="{EF1F3FF9-B7BF-4C59-82CC-BA2CC2B5B78E}" type="presParOf" srcId="{24523923-134C-4AFB-8A14-C1694F1C16E1}" destId="{0071084B-5C11-489B-8AAD-F36452775145}" srcOrd="6" destOrd="0" presId="urn:microsoft.com/office/officeart/2008/layout/RadialCluster"/>
    <dgm:cxn modelId="{88674188-4F5A-486D-AE9A-6C070A9076B1}" type="presParOf" srcId="{24523923-134C-4AFB-8A14-C1694F1C16E1}" destId="{9B342566-80A6-4341-9D8C-F09C2C48D8F4}" srcOrd="7" destOrd="0" presId="urn:microsoft.com/office/officeart/2008/layout/RadialCluster"/>
    <dgm:cxn modelId="{F38222BF-92A9-4EFD-AAE5-91B3CCF3207D}" type="presParOf" srcId="{24523923-134C-4AFB-8A14-C1694F1C16E1}" destId="{BA781481-73D7-454E-9CC1-0B94EC8F50A0}" srcOrd="8" destOrd="0" presId="urn:microsoft.com/office/officeart/2008/layout/RadialCluster"/>
    <dgm:cxn modelId="{47528D16-DFF7-4FCA-B55E-B27D5CFF2243}" type="presParOf" srcId="{24523923-134C-4AFB-8A14-C1694F1C16E1}" destId="{B81A336C-3FC4-44A3-8A0B-1D363FC493EE}" srcOrd="9" destOrd="0" presId="urn:microsoft.com/office/officeart/2008/layout/RadialCluster"/>
    <dgm:cxn modelId="{325A673D-2C4F-4149-BE27-BCF188D0C460}" type="presParOf" srcId="{24523923-134C-4AFB-8A14-C1694F1C16E1}" destId="{DA66D5EB-B679-4E16-A745-9E7201D22075}" srcOrd="10" destOrd="0" presId="urn:microsoft.com/office/officeart/2008/layout/RadialCluster"/>
    <dgm:cxn modelId="{87E9C1EE-C779-48C7-BC6B-09DD15B2F182}" type="presParOf" srcId="{24523923-134C-4AFB-8A14-C1694F1C16E1}" destId="{C345434E-3A7C-4E28-A253-2F0EFB40E03A}" srcOrd="11" destOrd="0" presId="urn:microsoft.com/office/officeart/2008/layout/RadialCluster"/>
    <dgm:cxn modelId="{174597C2-2CA9-481C-AE6F-FA850FB496ED}" type="presParOf" srcId="{24523923-134C-4AFB-8A14-C1694F1C16E1}" destId="{2D302882-7AB7-43D2-803D-A19587F563DD}" srcOrd="12" destOrd="0" presId="urn:microsoft.com/office/officeart/2008/layout/RadialCluster"/>
    <dgm:cxn modelId="{FCE0AD3A-5FAF-44B4-A02C-80C1446E88A2}" type="presParOf" srcId="{24523923-134C-4AFB-8A14-C1694F1C16E1}" destId="{1354488B-561D-4E31-9D14-F00F4947C36F}" srcOrd="13" destOrd="0" presId="urn:microsoft.com/office/officeart/2008/layout/RadialCluster"/>
    <dgm:cxn modelId="{3CE072E2-169B-4700-8355-9972E79C9720}" type="presParOf" srcId="{24523923-134C-4AFB-8A14-C1694F1C16E1}" destId="{FA1DE052-18F7-4394-8ABF-CB7A27E639CA}" srcOrd="14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9DD9FA-CD62-4040-A8C8-C93B19A8C7BD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ka-GE"/>
        </a:p>
      </dgm:t>
    </dgm:pt>
    <dgm:pt modelId="{DE35C553-7DC7-44C9-94CE-696AEF7BEEF5}">
      <dgm:prSet phldrT="[Text]" custT="1"/>
      <dgm:spPr/>
      <dgm:t>
        <a:bodyPr/>
        <a:lstStyle/>
        <a:p>
          <a:pPr algn="ctr"/>
          <a:r>
            <a:rPr lang="en-US" sz="2000" dirty="0"/>
            <a:t>Goal </a:t>
          </a:r>
          <a:r>
            <a:rPr lang="ka-GE" sz="2000" dirty="0"/>
            <a:t>1</a:t>
          </a:r>
          <a:r>
            <a:rPr lang="en-US" sz="2000" dirty="0"/>
            <a:t>:</a:t>
          </a:r>
          <a:endParaRPr lang="ka-GE" sz="2000" dirty="0"/>
        </a:p>
        <a:p>
          <a:pPr algn="ctr"/>
          <a:r>
            <a:rPr lang="en-US" sz="2000" b="1" dirty="0"/>
            <a:t>Raise awareness of viral hepatitis</a:t>
          </a:r>
          <a:endParaRPr lang="ka-GE" sz="2000" b="1" dirty="0"/>
        </a:p>
      </dgm:t>
    </dgm:pt>
    <dgm:pt modelId="{6B76C602-E5DC-42EC-A41B-DCB52F037D95}" type="parTrans" cxnId="{DDD81D56-72C1-4413-8D56-737E9C52E560}">
      <dgm:prSet/>
      <dgm:spPr/>
      <dgm:t>
        <a:bodyPr/>
        <a:lstStyle/>
        <a:p>
          <a:endParaRPr lang="ka-GE"/>
        </a:p>
      </dgm:t>
    </dgm:pt>
    <dgm:pt modelId="{F7649A3C-7A0F-4DDD-A884-59B109B74DA7}" type="sibTrans" cxnId="{DDD81D56-72C1-4413-8D56-737E9C52E560}">
      <dgm:prSet/>
      <dgm:spPr/>
      <dgm:t>
        <a:bodyPr/>
        <a:lstStyle/>
        <a:p>
          <a:endParaRPr lang="ka-GE"/>
        </a:p>
      </dgm:t>
    </dgm:pt>
    <dgm:pt modelId="{23918E40-7A97-4206-8303-2D216CD2D9FF}">
      <dgm:prSet phldrT="[Text]" custT="1"/>
      <dgm:spPr/>
      <dgm:t>
        <a:bodyPr/>
        <a:lstStyle/>
        <a:p>
          <a:pPr algn="ctr"/>
          <a:r>
            <a:rPr lang="en-US" sz="2000" dirty="0"/>
            <a:t>Goal </a:t>
          </a:r>
          <a:r>
            <a:rPr lang="ka-GE" sz="2000" dirty="0"/>
            <a:t>2</a:t>
          </a:r>
          <a:r>
            <a:rPr lang="en-US" sz="2000" dirty="0"/>
            <a:t>:</a:t>
          </a:r>
          <a:endParaRPr lang="ka-GE" sz="2000" dirty="0"/>
        </a:p>
        <a:p>
          <a:pPr algn="ctr"/>
          <a:r>
            <a:rPr lang="en-US" sz="2000" b="1" dirty="0"/>
            <a:t>Monitor health sector response to hepatitis</a:t>
          </a:r>
          <a:endParaRPr lang="ka-GE" sz="2000" b="1" dirty="0"/>
        </a:p>
      </dgm:t>
    </dgm:pt>
    <dgm:pt modelId="{4FA1EDA6-6C86-4A7B-8430-B8FABE9C0BB5}" type="parTrans" cxnId="{61A6F609-2F07-43A7-BEC4-9BEFFF83BD77}">
      <dgm:prSet/>
      <dgm:spPr/>
      <dgm:t>
        <a:bodyPr/>
        <a:lstStyle/>
        <a:p>
          <a:endParaRPr lang="ka-GE"/>
        </a:p>
      </dgm:t>
    </dgm:pt>
    <dgm:pt modelId="{8AC49279-4771-4D67-A900-7FFF378494A1}" type="sibTrans" cxnId="{61A6F609-2F07-43A7-BEC4-9BEFFF83BD77}">
      <dgm:prSet/>
      <dgm:spPr/>
      <dgm:t>
        <a:bodyPr/>
        <a:lstStyle/>
        <a:p>
          <a:endParaRPr lang="ka-GE"/>
        </a:p>
      </dgm:t>
    </dgm:pt>
    <dgm:pt modelId="{A7F1B630-84B1-4828-B497-EBBEA3671D98}">
      <dgm:prSet phldrT="[Text]" custT="1"/>
      <dgm:spPr/>
      <dgm:t>
        <a:bodyPr/>
        <a:lstStyle/>
        <a:p>
          <a:pPr algn="ctr"/>
          <a:r>
            <a:rPr lang="en-US" sz="2000" dirty="0"/>
            <a:t>Goal </a:t>
          </a:r>
          <a:r>
            <a:rPr lang="ka-GE" sz="2000" dirty="0"/>
            <a:t>3</a:t>
          </a:r>
          <a:r>
            <a:rPr lang="en-US" sz="2000" dirty="0"/>
            <a:t>:</a:t>
          </a:r>
          <a:endParaRPr lang="ka-GE" sz="2000" dirty="0"/>
        </a:p>
        <a:p>
          <a:pPr algn="ctr"/>
          <a:r>
            <a:rPr lang="en-US" sz="2000" b="1" dirty="0"/>
            <a:t>Prevent transmission of viral hepatitis</a:t>
          </a:r>
          <a:endParaRPr lang="ka-GE" sz="2000" b="1" dirty="0"/>
        </a:p>
      </dgm:t>
    </dgm:pt>
    <dgm:pt modelId="{3B09A267-3B58-46C8-A7DF-11D6656FF46F}" type="parTrans" cxnId="{4539F2E4-8D7D-477F-ACAF-8688165FEA74}">
      <dgm:prSet/>
      <dgm:spPr/>
      <dgm:t>
        <a:bodyPr/>
        <a:lstStyle/>
        <a:p>
          <a:endParaRPr lang="ka-GE"/>
        </a:p>
      </dgm:t>
    </dgm:pt>
    <dgm:pt modelId="{C6E68E99-5B52-41E6-A1EE-EEF9E617C83D}" type="sibTrans" cxnId="{4539F2E4-8D7D-477F-ACAF-8688165FEA74}">
      <dgm:prSet/>
      <dgm:spPr/>
      <dgm:t>
        <a:bodyPr/>
        <a:lstStyle/>
        <a:p>
          <a:endParaRPr lang="ka-GE"/>
        </a:p>
      </dgm:t>
    </dgm:pt>
    <dgm:pt modelId="{49BA78E2-90EF-4199-981C-C381ADFB36B9}">
      <dgm:prSet phldrT="[Text]" custT="1"/>
      <dgm:spPr/>
      <dgm:t>
        <a:bodyPr/>
        <a:lstStyle/>
        <a:p>
          <a:pPr algn="ctr"/>
          <a:r>
            <a:rPr lang="en-US" sz="2000" dirty="0"/>
            <a:t>Goal </a:t>
          </a:r>
          <a:r>
            <a:rPr lang="ka-GE" sz="2000" dirty="0"/>
            <a:t>4</a:t>
          </a:r>
          <a:r>
            <a:rPr lang="en-US" sz="2000" dirty="0"/>
            <a:t>:</a:t>
          </a:r>
          <a:endParaRPr lang="ka-GE" sz="2000" dirty="0"/>
        </a:p>
        <a:p>
          <a:pPr algn="ctr"/>
          <a:r>
            <a:rPr lang="en-US" sz="2000" b="1" dirty="0"/>
            <a:t>Reduce new infections and deaths due to viral hepatitis through expanded screening and treatment</a:t>
          </a:r>
          <a:endParaRPr lang="ka-GE" sz="2000" b="1" dirty="0"/>
        </a:p>
      </dgm:t>
    </dgm:pt>
    <dgm:pt modelId="{5797A2DE-843E-4B1C-AEC1-9FF991061A15}" type="parTrans" cxnId="{56265174-8062-4646-9D70-19498C80F457}">
      <dgm:prSet/>
      <dgm:spPr/>
      <dgm:t>
        <a:bodyPr/>
        <a:lstStyle/>
        <a:p>
          <a:endParaRPr lang="ka-GE"/>
        </a:p>
      </dgm:t>
    </dgm:pt>
    <dgm:pt modelId="{1EB7F250-2498-44F3-BC78-BEBD509CDCC6}" type="sibTrans" cxnId="{56265174-8062-4646-9D70-19498C80F457}">
      <dgm:prSet/>
      <dgm:spPr/>
      <dgm:t>
        <a:bodyPr/>
        <a:lstStyle/>
        <a:p>
          <a:endParaRPr lang="ka-GE"/>
        </a:p>
      </dgm:t>
    </dgm:pt>
    <dgm:pt modelId="{D5A31279-E164-42C8-A104-BF41DAD622D1}" type="pres">
      <dgm:prSet presAssocID="{D79DD9FA-CD62-4040-A8C8-C93B19A8C7BD}" presName="diagram" presStyleCnt="0">
        <dgm:presLayoutVars>
          <dgm:dir/>
          <dgm:resizeHandles val="exact"/>
        </dgm:presLayoutVars>
      </dgm:prSet>
      <dgm:spPr/>
    </dgm:pt>
    <dgm:pt modelId="{C0298F23-D95C-42A1-A031-734A2E499188}" type="pres">
      <dgm:prSet presAssocID="{DE35C553-7DC7-44C9-94CE-696AEF7BEEF5}" presName="node" presStyleLbl="node1" presStyleIdx="0" presStyleCnt="4">
        <dgm:presLayoutVars>
          <dgm:bulletEnabled val="1"/>
        </dgm:presLayoutVars>
      </dgm:prSet>
      <dgm:spPr/>
    </dgm:pt>
    <dgm:pt modelId="{E380500B-BC06-4B71-8466-9E56A9ACAD6A}" type="pres">
      <dgm:prSet presAssocID="{F7649A3C-7A0F-4DDD-A884-59B109B74DA7}" presName="sibTrans" presStyleCnt="0"/>
      <dgm:spPr/>
    </dgm:pt>
    <dgm:pt modelId="{7DEA92F7-5862-4C57-AE69-EB5C36545C0C}" type="pres">
      <dgm:prSet presAssocID="{23918E40-7A97-4206-8303-2D216CD2D9FF}" presName="node" presStyleLbl="node1" presStyleIdx="1" presStyleCnt="4">
        <dgm:presLayoutVars>
          <dgm:bulletEnabled val="1"/>
        </dgm:presLayoutVars>
      </dgm:prSet>
      <dgm:spPr/>
    </dgm:pt>
    <dgm:pt modelId="{5F47913F-8A5E-46CB-8138-FEFC52BA3BA4}" type="pres">
      <dgm:prSet presAssocID="{8AC49279-4771-4D67-A900-7FFF378494A1}" presName="sibTrans" presStyleCnt="0"/>
      <dgm:spPr/>
    </dgm:pt>
    <dgm:pt modelId="{32ABC3F0-7E04-49FA-8888-A7A56CD323F2}" type="pres">
      <dgm:prSet presAssocID="{A7F1B630-84B1-4828-B497-EBBEA3671D98}" presName="node" presStyleLbl="node1" presStyleIdx="2" presStyleCnt="4">
        <dgm:presLayoutVars>
          <dgm:bulletEnabled val="1"/>
        </dgm:presLayoutVars>
      </dgm:prSet>
      <dgm:spPr/>
    </dgm:pt>
    <dgm:pt modelId="{6FD4D505-C6BC-4A4C-A8DC-BB3988C09E3F}" type="pres">
      <dgm:prSet presAssocID="{C6E68E99-5B52-41E6-A1EE-EEF9E617C83D}" presName="sibTrans" presStyleCnt="0"/>
      <dgm:spPr/>
    </dgm:pt>
    <dgm:pt modelId="{11220678-03CC-425D-8BF2-1B49561D8528}" type="pres">
      <dgm:prSet presAssocID="{49BA78E2-90EF-4199-981C-C381ADFB36B9}" presName="node" presStyleLbl="node1" presStyleIdx="3" presStyleCnt="4">
        <dgm:presLayoutVars>
          <dgm:bulletEnabled val="1"/>
        </dgm:presLayoutVars>
      </dgm:prSet>
      <dgm:spPr/>
    </dgm:pt>
  </dgm:ptLst>
  <dgm:cxnLst>
    <dgm:cxn modelId="{F13BE409-946C-4902-81B1-3950C6EFD6A6}" type="presOf" srcId="{23918E40-7A97-4206-8303-2D216CD2D9FF}" destId="{7DEA92F7-5862-4C57-AE69-EB5C36545C0C}" srcOrd="0" destOrd="0" presId="urn:microsoft.com/office/officeart/2005/8/layout/default#1"/>
    <dgm:cxn modelId="{56265174-8062-4646-9D70-19498C80F457}" srcId="{D79DD9FA-CD62-4040-A8C8-C93B19A8C7BD}" destId="{49BA78E2-90EF-4199-981C-C381ADFB36B9}" srcOrd="3" destOrd="0" parTransId="{5797A2DE-843E-4B1C-AEC1-9FF991061A15}" sibTransId="{1EB7F250-2498-44F3-BC78-BEBD509CDCC6}"/>
    <dgm:cxn modelId="{548E9FEF-6149-41E1-A17A-22325FE926AD}" type="presOf" srcId="{D79DD9FA-CD62-4040-A8C8-C93B19A8C7BD}" destId="{D5A31279-E164-42C8-A104-BF41DAD622D1}" srcOrd="0" destOrd="0" presId="urn:microsoft.com/office/officeart/2005/8/layout/default#1"/>
    <dgm:cxn modelId="{DDD81D56-72C1-4413-8D56-737E9C52E560}" srcId="{D79DD9FA-CD62-4040-A8C8-C93B19A8C7BD}" destId="{DE35C553-7DC7-44C9-94CE-696AEF7BEEF5}" srcOrd="0" destOrd="0" parTransId="{6B76C602-E5DC-42EC-A41B-DCB52F037D95}" sibTransId="{F7649A3C-7A0F-4DDD-A884-59B109B74DA7}"/>
    <dgm:cxn modelId="{A606EE3A-D726-412A-AD12-C6A265EF7859}" type="presOf" srcId="{DE35C553-7DC7-44C9-94CE-696AEF7BEEF5}" destId="{C0298F23-D95C-42A1-A031-734A2E499188}" srcOrd="0" destOrd="0" presId="urn:microsoft.com/office/officeart/2005/8/layout/default#1"/>
    <dgm:cxn modelId="{9D608908-4785-4100-841A-EB5410D210B1}" type="presOf" srcId="{49BA78E2-90EF-4199-981C-C381ADFB36B9}" destId="{11220678-03CC-425D-8BF2-1B49561D8528}" srcOrd="0" destOrd="0" presId="urn:microsoft.com/office/officeart/2005/8/layout/default#1"/>
    <dgm:cxn modelId="{E15FCC8E-503B-492E-9C8D-AD89991BBAE3}" type="presOf" srcId="{A7F1B630-84B1-4828-B497-EBBEA3671D98}" destId="{32ABC3F0-7E04-49FA-8888-A7A56CD323F2}" srcOrd="0" destOrd="0" presId="urn:microsoft.com/office/officeart/2005/8/layout/default#1"/>
    <dgm:cxn modelId="{4539F2E4-8D7D-477F-ACAF-8688165FEA74}" srcId="{D79DD9FA-CD62-4040-A8C8-C93B19A8C7BD}" destId="{A7F1B630-84B1-4828-B497-EBBEA3671D98}" srcOrd="2" destOrd="0" parTransId="{3B09A267-3B58-46C8-A7DF-11D6656FF46F}" sibTransId="{C6E68E99-5B52-41E6-A1EE-EEF9E617C83D}"/>
    <dgm:cxn modelId="{61A6F609-2F07-43A7-BEC4-9BEFFF83BD77}" srcId="{D79DD9FA-CD62-4040-A8C8-C93B19A8C7BD}" destId="{23918E40-7A97-4206-8303-2D216CD2D9FF}" srcOrd="1" destOrd="0" parTransId="{4FA1EDA6-6C86-4A7B-8430-B8FABE9C0BB5}" sibTransId="{8AC49279-4771-4D67-A900-7FFF378494A1}"/>
    <dgm:cxn modelId="{5BA808AB-704F-4308-84D3-69DB1BB8E3E1}" type="presParOf" srcId="{D5A31279-E164-42C8-A104-BF41DAD622D1}" destId="{C0298F23-D95C-42A1-A031-734A2E499188}" srcOrd="0" destOrd="0" presId="urn:microsoft.com/office/officeart/2005/8/layout/default#1"/>
    <dgm:cxn modelId="{864D80FB-3058-493C-8654-65A9DF00AD4C}" type="presParOf" srcId="{D5A31279-E164-42C8-A104-BF41DAD622D1}" destId="{E380500B-BC06-4B71-8466-9E56A9ACAD6A}" srcOrd="1" destOrd="0" presId="urn:microsoft.com/office/officeart/2005/8/layout/default#1"/>
    <dgm:cxn modelId="{DBFD5C8E-9D18-4110-8AC1-B18FE8C2FF46}" type="presParOf" srcId="{D5A31279-E164-42C8-A104-BF41DAD622D1}" destId="{7DEA92F7-5862-4C57-AE69-EB5C36545C0C}" srcOrd="2" destOrd="0" presId="urn:microsoft.com/office/officeart/2005/8/layout/default#1"/>
    <dgm:cxn modelId="{C6867C3E-C9B7-43C4-AF81-8D02D43960E3}" type="presParOf" srcId="{D5A31279-E164-42C8-A104-BF41DAD622D1}" destId="{5F47913F-8A5E-46CB-8138-FEFC52BA3BA4}" srcOrd="3" destOrd="0" presId="urn:microsoft.com/office/officeart/2005/8/layout/default#1"/>
    <dgm:cxn modelId="{3CD01A9F-EFC7-44F8-8F9B-B3892531DFC5}" type="presParOf" srcId="{D5A31279-E164-42C8-A104-BF41DAD622D1}" destId="{32ABC3F0-7E04-49FA-8888-A7A56CD323F2}" srcOrd="4" destOrd="0" presId="urn:microsoft.com/office/officeart/2005/8/layout/default#1"/>
    <dgm:cxn modelId="{18854E68-D0A7-45C3-90AF-AB7B65B59AB8}" type="presParOf" srcId="{D5A31279-E164-42C8-A104-BF41DAD622D1}" destId="{6FD4D505-C6BC-4A4C-A8DC-BB3988C09E3F}" srcOrd="5" destOrd="0" presId="urn:microsoft.com/office/officeart/2005/8/layout/default#1"/>
    <dgm:cxn modelId="{0A4A4449-5BBD-42D3-9A40-227B93ADB1E8}" type="presParOf" srcId="{D5A31279-E164-42C8-A104-BF41DAD622D1}" destId="{11220678-03CC-425D-8BF2-1B49561D8528}" srcOrd="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58B1F64-E3C6-4CBA-94F1-DE7B2D0F1C99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7D7C1D-4E77-4E8C-93EC-6047351AF97A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1600" dirty="0"/>
            <a:t>Intersectoral working group coordinated by NCDC</a:t>
          </a:r>
        </a:p>
      </dgm:t>
    </dgm:pt>
    <dgm:pt modelId="{0E20B5D4-0C90-4E0F-A605-B3C725AA9101}" type="parTrans" cxnId="{58B99BF4-24C9-46AF-A2A9-573A5825D3CD}">
      <dgm:prSet/>
      <dgm:spPr/>
      <dgm:t>
        <a:bodyPr/>
        <a:lstStyle/>
        <a:p>
          <a:endParaRPr lang="en-US" sz="1600"/>
        </a:p>
      </dgm:t>
    </dgm:pt>
    <dgm:pt modelId="{9362802F-3DC5-48DC-A20E-F5D1ACE4BA99}" type="sibTrans" cxnId="{58B99BF4-24C9-46AF-A2A9-573A5825D3CD}">
      <dgm:prSet/>
      <dgm:spPr/>
      <dgm:t>
        <a:bodyPr/>
        <a:lstStyle/>
        <a:p>
          <a:endParaRPr lang="en-US" sz="1600"/>
        </a:p>
      </dgm:t>
    </dgm:pt>
    <dgm:pt modelId="{00A7AE42-2F96-4EE2-BDD7-A2ADCCE2E154}">
      <dgm:prSet phldrT="[Text]" custT="1"/>
      <dgm:spPr/>
      <dgm:t>
        <a:bodyPr/>
        <a:lstStyle/>
        <a:p>
          <a:r>
            <a:rPr lang="en-US" sz="1400" dirty="0"/>
            <a:t>Financial estimations</a:t>
          </a:r>
        </a:p>
      </dgm:t>
    </dgm:pt>
    <dgm:pt modelId="{EE181945-7139-43D4-AF45-1E89506BE2E4}" type="parTrans" cxnId="{ECA5EBCC-C576-42A3-8BB1-C88159144A45}">
      <dgm:prSet/>
      <dgm:spPr/>
      <dgm:t>
        <a:bodyPr/>
        <a:lstStyle/>
        <a:p>
          <a:endParaRPr lang="en-US" sz="1600"/>
        </a:p>
      </dgm:t>
    </dgm:pt>
    <dgm:pt modelId="{03D393C8-5319-4561-9562-69C5250483F9}" type="sibTrans" cxnId="{ECA5EBCC-C576-42A3-8BB1-C88159144A45}">
      <dgm:prSet/>
      <dgm:spPr/>
      <dgm:t>
        <a:bodyPr/>
        <a:lstStyle/>
        <a:p>
          <a:endParaRPr lang="en-US" sz="1600"/>
        </a:p>
      </dgm:t>
    </dgm:pt>
    <dgm:pt modelId="{94D65898-57BB-456A-86EF-C2136ACE99DA}">
      <dgm:prSet phldrT="[Text]" custT="1"/>
      <dgm:spPr/>
      <dgm:t>
        <a:bodyPr/>
        <a:lstStyle/>
        <a:p>
          <a:r>
            <a:rPr lang="en-US" sz="1400" dirty="0"/>
            <a:t>Surveillance</a:t>
          </a:r>
        </a:p>
      </dgm:t>
    </dgm:pt>
    <dgm:pt modelId="{B9F704BE-70B0-4E0E-B6C1-D0BDC2DB22D6}" type="parTrans" cxnId="{D992D76D-CE7B-479E-92AF-F5D31C60AE72}">
      <dgm:prSet/>
      <dgm:spPr/>
      <dgm:t>
        <a:bodyPr/>
        <a:lstStyle/>
        <a:p>
          <a:endParaRPr lang="en-US" sz="1600"/>
        </a:p>
      </dgm:t>
    </dgm:pt>
    <dgm:pt modelId="{90D81FED-D809-49B2-85AE-A0D7C568058B}" type="sibTrans" cxnId="{D992D76D-CE7B-479E-92AF-F5D31C60AE72}">
      <dgm:prSet/>
      <dgm:spPr/>
      <dgm:t>
        <a:bodyPr/>
        <a:lstStyle/>
        <a:p>
          <a:endParaRPr lang="en-US" sz="1600"/>
        </a:p>
      </dgm:t>
    </dgm:pt>
    <dgm:pt modelId="{8F01E80C-DEBA-4EF9-A548-D14E30B82644}">
      <dgm:prSet phldrT="[Text]" custT="1"/>
      <dgm:spPr/>
      <dgm:t>
        <a:bodyPr/>
        <a:lstStyle/>
        <a:p>
          <a:r>
            <a:rPr lang="en-US" sz="1400" dirty="0"/>
            <a:t>Laboratory</a:t>
          </a:r>
        </a:p>
      </dgm:t>
    </dgm:pt>
    <dgm:pt modelId="{D247B257-3B9E-4EBE-AED9-E8C6E8D1D0C8}" type="parTrans" cxnId="{80C7DBB5-D582-4113-B992-EFE587402EBE}">
      <dgm:prSet/>
      <dgm:spPr/>
      <dgm:t>
        <a:bodyPr/>
        <a:lstStyle/>
        <a:p>
          <a:endParaRPr lang="en-US" sz="1600"/>
        </a:p>
      </dgm:t>
    </dgm:pt>
    <dgm:pt modelId="{AB6DE053-E29D-426C-B6DA-15CA2D9478DC}" type="sibTrans" cxnId="{80C7DBB5-D582-4113-B992-EFE587402EBE}">
      <dgm:prSet/>
      <dgm:spPr/>
      <dgm:t>
        <a:bodyPr/>
        <a:lstStyle/>
        <a:p>
          <a:endParaRPr lang="en-US" sz="1600"/>
        </a:p>
      </dgm:t>
    </dgm:pt>
    <dgm:pt modelId="{87759A65-B85A-45F9-83CB-1660413E0798}">
      <dgm:prSet phldrT="[Text]" custT="1"/>
      <dgm:spPr/>
      <dgm:t>
        <a:bodyPr/>
        <a:lstStyle/>
        <a:p>
          <a:r>
            <a:rPr lang="en-US" sz="1400" dirty="0"/>
            <a:t>Infection control</a:t>
          </a:r>
        </a:p>
      </dgm:t>
    </dgm:pt>
    <dgm:pt modelId="{0DD2DC40-B932-4575-BB05-97F76EC473E5}" type="parTrans" cxnId="{DEAE1D73-0E9E-4DA0-BA29-89844CB819FB}">
      <dgm:prSet/>
      <dgm:spPr/>
      <dgm:t>
        <a:bodyPr/>
        <a:lstStyle/>
        <a:p>
          <a:endParaRPr lang="en-US" sz="1600"/>
        </a:p>
      </dgm:t>
    </dgm:pt>
    <dgm:pt modelId="{69D3AD21-2CE0-4753-A13F-2967A6EBE5E2}" type="sibTrans" cxnId="{DEAE1D73-0E9E-4DA0-BA29-89844CB819FB}">
      <dgm:prSet/>
      <dgm:spPr/>
      <dgm:t>
        <a:bodyPr/>
        <a:lstStyle/>
        <a:p>
          <a:endParaRPr lang="en-US" sz="1600"/>
        </a:p>
      </dgm:t>
    </dgm:pt>
    <dgm:pt modelId="{9353C443-8910-4CAE-8744-45FB62C272A9}">
      <dgm:prSet custT="1"/>
      <dgm:spPr/>
      <dgm:t>
        <a:bodyPr/>
        <a:lstStyle/>
        <a:p>
          <a:r>
            <a:rPr lang="en-US" sz="1400" dirty="0"/>
            <a:t>Safe Blood </a:t>
          </a:r>
        </a:p>
      </dgm:t>
    </dgm:pt>
    <dgm:pt modelId="{8B3E2B90-B257-4F5C-9E26-669434E6D62A}" type="parTrans" cxnId="{51898B61-5D6E-4D4B-8434-52A3893E60F2}">
      <dgm:prSet/>
      <dgm:spPr/>
      <dgm:t>
        <a:bodyPr/>
        <a:lstStyle/>
        <a:p>
          <a:endParaRPr lang="en-US" sz="1600"/>
        </a:p>
      </dgm:t>
    </dgm:pt>
    <dgm:pt modelId="{66C165BE-8E64-4C0F-BF5D-768104375A3E}" type="sibTrans" cxnId="{51898B61-5D6E-4D4B-8434-52A3893E60F2}">
      <dgm:prSet/>
      <dgm:spPr/>
      <dgm:t>
        <a:bodyPr/>
        <a:lstStyle/>
        <a:p>
          <a:endParaRPr lang="en-US" sz="1600"/>
        </a:p>
      </dgm:t>
    </dgm:pt>
    <dgm:pt modelId="{D669FAAA-3F59-4D91-8863-BBA44C20BEA4}">
      <dgm:prSet custT="1"/>
      <dgm:spPr/>
      <dgm:t>
        <a:bodyPr/>
        <a:lstStyle/>
        <a:p>
          <a:r>
            <a:rPr lang="en-US" sz="1400" dirty="0" err="1"/>
            <a:t>Communi</a:t>
          </a:r>
          <a:r>
            <a:rPr lang="en-US" sz="1400" dirty="0"/>
            <a:t>-cation</a:t>
          </a:r>
        </a:p>
      </dgm:t>
    </dgm:pt>
    <dgm:pt modelId="{A41F8AB0-9856-4AEC-B1A4-DE59E86D6753}" type="parTrans" cxnId="{5A313949-26DB-4B7A-87AA-E183625E525A}">
      <dgm:prSet/>
      <dgm:spPr/>
      <dgm:t>
        <a:bodyPr/>
        <a:lstStyle/>
        <a:p>
          <a:endParaRPr lang="en-US" sz="1600"/>
        </a:p>
      </dgm:t>
    </dgm:pt>
    <dgm:pt modelId="{673D966B-151B-4212-B18C-DBB1C909F69A}" type="sibTrans" cxnId="{5A313949-26DB-4B7A-87AA-E183625E525A}">
      <dgm:prSet/>
      <dgm:spPr/>
      <dgm:t>
        <a:bodyPr/>
        <a:lstStyle/>
        <a:p>
          <a:endParaRPr lang="en-US" sz="1600"/>
        </a:p>
      </dgm:t>
    </dgm:pt>
    <dgm:pt modelId="{D969814E-4D94-421F-BADE-4821CFB614BC}">
      <dgm:prSet custT="1"/>
      <dgm:spPr/>
      <dgm:t>
        <a:bodyPr/>
        <a:lstStyle/>
        <a:p>
          <a:r>
            <a:rPr lang="en-US" sz="1400" dirty="0"/>
            <a:t>Harm reduction</a:t>
          </a:r>
        </a:p>
      </dgm:t>
    </dgm:pt>
    <dgm:pt modelId="{5CA289D9-BC7F-44EC-A0A0-F09F275FF24E}" type="parTrans" cxnId="{8047FDFA-3F8E-440B-9D58-34EBE424513B}">
      <dgm:prSet/>
      <dgm:spPr/>
      <dgm:t>
        <a:bodyPr/>
        <a:lstStyle/>
        <a:p>
          <a:endParaRPr lang="en-US" sz="1600"/>
        </a:p>
      </dgm:t>
    </dgm:pt>
    <dgm:pt modelId="{B8FE6904-6B8F-4555-B744-4E3EFDDE79E0}" type="sibTrans" cxnId="{8047FDFA-3F8E-440B-9D58-34EBE424513B}">
      <dgm:prSet/>
      <dgm:spPr/>
      <dgm:t>
        <a:bodyPr/>
        <a:lstStyle/>
        <a:p>
          <a:endParaRPr lang="en-US" sz="1600"/>
        </a:p>
      </dgm:t>
    </dgm:pt>
    <dgm:pt modelId="{7FA743F2-1127-4CEC-9260-1DF6BEF42C80}">
      <dgm:prSet custT="1"/>
      <dgm:spPr/>
      <dgm:t>
        <a:bodyPr/>
        <a:lstStyle/>
        <a:p>
          <a:r>
            <a:rPr lang="en-US" sz="1400" dirty="0"/>
            <a:t>HCV screening, treatment and care</a:t>
          </a:r>
        </a:p>
      </dgm:t>
    </dgm:pt>
    <dgm:pt modelId="{EE636F82-5F91-4B02-8EB6-2EB1C9E217FB}" type="parTrans" cxnId="{EAF74C44-1DCC-4316-853E-A6A6C97B3CE9}">
      <dgm:prSet/>
      <dgm:spPr/>
      <dgm:t>
        <a:bodyPr/>
        <a:lstStyle/>
        <a:p>
          <a:endParaRPr lang="en-US" sz="1600"/>
        </a:p>
      </dgm:t>
    </dgm:pt>
    <dgm:pt modelId="{7EF20619-C32A-4A87-BD7E-82FE40A26DE5}" type="sibTrans" cxnId="{EAF74C44-1DCC-4316-853E-A6A6C97B3CE9}">
      <dgm:prSet/>
      <dgm:spPr/>
      <dgm:t>
        <a:bodyPr/>
        <a:lstStyle/>
        <a:p>
          <a:endParaRPr lang="en-US" sz="1600"/>
        </a:p>
      </dgm:t>
    </dgm:pt>
    <dgm:pt modelId="{B98F2A33-AED6-4DEF-AA82-C97AB6B12E98}">
      <dgm:prSet custT="1"/>
      <dgm:spPr/>
      <dgm:t>
        <a:bodyPr/>
        <a:lstStyle/>
        <a:p>
          <a:r>
            <a:rPr lang="en-US" sz="1400" dirty="0"/>
            <a:t>Monitoring and Evaluation</a:t>
          </a:r>
        </a:p>
      </dgm:t>
    </dgm:pt>
    <dgm:pt modelId="{982961FB-5EEF-47D2-8C1C-552BD368D4C4}" type="parTrans" cxnId="{EFBDD2B9-F668-4B1E-B0B3-1A6CE511D8E4}">
      <dgm:prSet/>
      <dgm:spPr/>
      <dgm:t>
        <a:bodyPr/>
        <a:lstStyle/>
        <a:p>
          <a:endParaRPr lang="en-US" sz="1600"/>
        </a:p>
      </dgm:t>
    </dgm:pt>
    <dgm:pt modelId="{0454C43D-6EEC-471F-8A96-9E2F12440185}" type="sibTrans" cxnId="{EFBDD2B9-F668-4B1E-B0B3-1A6CE511D8E4}">
      <dgm:prSet/>
      <dgm:spPr/>
      <dgm:t>
        <a:bodyPr/>
        <a:lstStyle/>
        <a:p>
          <a:endParaRPr lang="en-US" sz="1600"/>
        </a:p>
      </dgm:t>
    </dgm:pt>
    <dgm:pt modelId="{E927948D-EC4E-4B54-9B80-16E7E330470F}" type="pres">
      <dgm:prSet presAssocID="{958B1F64-E3C6-4CBA-94F1-DE7B2D0F1C99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5BC1AF2-5135-421B-9C7A-3C6608C9CE22}" type="pres">
      <dgm:prSet presAssocID="{207D7C1D-4E77-4E8C-93EC-6047351AF97A}" presName="centerShape" presStyleLbl="node0" presStyleIdx="0" presStyleCnt="1" custScaleX="131557" custScaleY="126334"/>
      <dgm:spPr/>
    </dgm:pt>
    <dgm:pt modelId="{988B3F27-6396-48D0-BB7B-75B3F3C07847}" type="pres">
      <dgm:prSet presAssocID="{00A7AE42-2F96-4EE2-BDD7-A2ADCCE2E154}" presName="node" presStyleLbl="node1" presStyleIdx="0" presStyleCnt="9" custScaleX="152785" custScaleY="145719">
        <dgm:presLayoutVars>
          <dgm:bulletEnabled val="1"/>
        </dgm:presLayoutVars>
      </dgm:prSet>
      <dgm:spPr/>
    </dgm:pt>
    <dgm:pt modelId="{5CBA9D1E-3F8B-409F-9379-FA48589D2920}" type="pres">
      <dgm:prSet presAssocID="{00A7AE42-2F96-4EE2-BDD7-A2ADCCE2E154}" presName="dummy" presStyleCnt="0"/>
      <dgm:spPr/>
    </dgm:pt>
    <dgm:pt modelId="{C073356F-143A-49D9-97B5-F6E2CF792626}" type="pres">
      <dgm:prSet presAssocID="{03D393C8-5319-4561-9562-69C5250483F9}" presName="sibTrans" presStyleLbl="sibTrans2D1" presStyleIdx="0" presStyleCnt="9"/>
      <dgm:spPr/>
    </dgm:pt>
    <dgm:pt modelId="{42844772-9498-404D-AF7D-F924AAA199DA}" type="pres">
      <dgm:prSet presAssocID="{D669FAAA-3F59-4D91-8863-BBA44C20BEA4}" presName="node" presStyleLbl="node1" presStyleIdx="1" presStyleCnt="9" custScaleX="152785" custScaleY="145719">
        <dgm:presLayoutVars>
          <dgm:bulletEnabled val="1"/>
        </dgm:presLayoutVars>
      </dgm:prSet>
      <dgm:spPr/>
    </dgm:pt>
    <dgm:pt modelId="{92331D31-8CC8-4B4F-9E05-FABC18C68258}" type="pres">
      <dgm:prSet presAssocID="{D669FAAA-3F59-4D91-8863-BBA44C20BEA4}" presName="dummy" presStyleCnt="0"/>
      <dgm:spPr/>
    </dgm:pt>
    <dgm:pt modelId="{3757795C-200F-4EB7-B8C5-61E7B2BF7FF3}" type="pres">
      <dgm:prSet presAssocID="{673D966B-151B-4212-B18C-DBB1C909F69A}" presName="sibTrans" presStyleLbl="sibTrans2D1" presStyleIdx="1" presStyleCnt="9"/>
      <dgm:spPr/>
    </dgm:pt>
    <dgm:pt modelId="{3446C9E7-70CF-4806-8A1F-4FD9A6E6261D}" type="pres">
      <dgm:prSet presAssocID="{94D65898-57BB-456A-86EF-C2136ACE99DA}" presName="node" presStyleLbl="node1" presStyleIdx="2" presStyleCnt="9" custScaleX="152785" custScaleY="145719" custRadScaleRad="98532" custRadScaleInc="1139">
        <dgm:presLayoutVars>
          <dgm:bulletEnabled val="1"/>
        </dgm:presLayoutVars>
      </dgm:prSet>
      <dgm:spPr/>
    </dgm:pt>
    <dgm:pt modelId="{3BA7DE27-EBD2-4CEE-A755-CDF23EC194FF}" type="pres">
      <dgm:prSet presAssocID="{94D65898-57BB-456A-86EF-C2136ACE99DA}" presName="dummy" presStyleCnt="0"/>
      <dgm:spPr/>
    </dgm:pt>
    <dgm:pt modelId="{C4E89856-DB07-4893-8D02-4E1728A9944F}" type="pres">
      <dgm:prSet presAssocID="{90D81FED-D809-49B2-85AE-A0D7C568058B}" presName="sibTrans" presStyleLbl="sibTrans2D1" presStyleIdx="2" presStyleCnt="9"/>
      <dgm:spPr/>
    </dgm:pt>
    <dgm:pt modelId="{B5210ADD-3B2E-4D74-845C-0C586BFE9305}" type="pres">
      <dgm:prSet presAssocID="{8F01E80C-DEBA-4EF9-A548-D14E30B82644}" presName="node" presStyleLbl="node1" presStyleIdx="3" presStyleCnt="9" custScaleX="152785" custScaleY="145719">
        <dgm:presLayoutVars>
          <dgm:bulletEnabled val="1"/>
        </dgm:presLayoutVars>
      </dgm:prSet>
      <dgm:spPr/>
    </dgm:pt>
    <dgm:pt modelId="{3DCEC0DF-66BE-4C3A-A263-7F01364ABC53}" type="pres">
      <dgm:prSet presAssocID="{8F01E80C-DEBA-4EF9-A548-D14E30B82644}" presName="dummy" presStyleCnt="0"/>
      <dgm:spPr/>
    </dgm:pt>
    <dgm:pt modelId="{B57D04F3-9EED-4AE4-9E6B-A8810E52ECE4}" type="pres">
      <dgm:prSet presAssocID="{AB6DE053-E29D-426C-B6DA-15CA2D9478DC}" presName="sibTrans" presStyleLbl="sibTrans2D1" presStyleIdx="3" presStyleCnt="9"/>
      <dgm:spPr/>
    </dgm:pt>
    <dgm:pt modelId="{62FFAB64-589B-4CAF-9C43-CC3BE9D900CC}" type="pres">
      <dgm:prSet presAssocID="{87759A65-B85A-45F9-83CB-1660413E0798}" presName="node" presStyleLbl="node1" presStyleIdx="4" presStyleCnt="9" custScaleX="152785" custScaleY="145719">
        <dgm:presLayoutVars>
          <dgm:bulletEnabled val="1"/>
        </dgm:presLayoutVars>
      </dgm:prSet>
      <dgm:spPr/>
    </dgm:pt>
    <dgm:pt modelId="{41E5C3CA-D8D6-481D-A293-D2AAF457F931}" type="pres">
      <dgm:prSet presAssocID="{87759A65-B85A-45F9-83CB-1660413E0798}" presName="dummy" presStyleCnt="0"/>
      <dgm:spPr/>
    </dgm:pt>
    <dgm:pt modelId="{8FD4A75E-0A5E-43EA-93F1-28E46738B510}" type="pres">
      <dgm:prSet presAssocID="{69D3AD21-2CE0-4753-A13F-2967A6EBE5E2}" presName="sibTrans" presStyleLbl="sibTrans2D1" presStyleIdx="4" presStyleCnt="9"/>
      <dgm:spPr/>
    </dgm:pt>
    <dgm:pt modelId="{A2384F06-FD00-43B2-B755-BBE89AC03BD7}" type="pres">
      <dgm:prSet presAssocID="{9353C443-8910-4CAE-8744-45FB62C272A9}" presName="node" presStyleLbl="node1" presStyleIdx="5" presStyleCnt="9" custScaleX="152785" custScaleY="145719">
        <dgm:presLayoutVars>
          <dgm:bulletEnabled val="1"/>
        </dgm:presLayoutVars>
      </dgm:prSet>
      <dgm:spPr/>
    </dgm:pt>
    <dgm:pt modelId="{33DE4E9A-2064-49B5-82A3-EDF2D2F290C8}" type="pres">
      <dgm:prSet presAssocID="{9353C443-8910-4CAE-8744-45FB62C272A9}" presName="dummy" presStyleCnt="0"/>
      <dgm:spPr/>
    </dgm:pt>
    <dgm:pt modelId="{D369BEC5-ED36-4A47-9477-6F8B5E0D1E25}" type="pres">
      <dgm:prSet presAssocID="{66C165BE-8E64-4C0F-BF5D-768104375A3E}" presName="sibTrans" presStyleLbl="sibTrans2D1" presStyleIdx="5" presStyleCnt="9"/>
      <dgm:spPr/>
    </dgm:pt>
    <dgm:pt modelId="{44371ED0-5D49-4774-9997-69C8F6AC0F45}" type="pres">
      <dgm:prSet presAssocID="{D969814E-4D94-421F-BADE-4821CFB614BC}" presName="node" presStyleLbl="node1" presStyleIdx="6" presStyleCnt="9" custScaleX="152785" custScaleY="145719">
        <dgm:presLayoutVars>
          <dgm:bulletEnabled val="1"/>
        </dgm:presLayoutVars>
      </dgm:prSet>
      <dgm:spPr/>
    </dgm:pt>
    <dgm:pt modelId="{C1A7E67E-501B-4063-8507-7E691C52CD2F}" type="pres">
      <dgm:prSet presAssocID="{D969814E-4D94-421F-BADE-4821CFB614BC}" presName="dummy" presStyleCnt="0"/>
      <dgm:spPr/>
    </dgm:pt>
    <dgm:pt modelId="{A5E57CE6-CC33-4133-93FD-60C19C7D1586}" type="pres">
      <dgm:prSet presAssocID="{B8FE6904-6B8F-4555-B744-4E3EFDDE79E0}" presName="sibTrans" presStyleLbl="sibTrans2D1" presStyleIdx="6" presStyleCnt="9"/>
      <dgm:spPr/>
    </dgm:pt>
    <dgm:pt modelId="{2329AE8A-2372-4E4F-884F-2FE931BFBBD8}" type="pres">
      <dgm:prSet presAssocID="{7FA743F2-1127-4CEC-9260-1DF6BEF42C80}" presName="node" presStyleLbl="node1" presStyleIdx="7" presStyleCnt="9" custScaleX="162703" custScaleY="154958">
        <dgm:presLayoutVars>
          <dgm:bulletEnabled val="1"/>
        </dgm:presLayoutVars>
      </dgm:prSet>
      <dgm:spPr/>
    </dgm:pt>
    <dgm:pt modelId="{A4D64AA6-82E9-4306-85D9-F016054FBDB5}" type="pres">
      <dgm:prSet presAssocID="{7FA743F2-1127-4CEC-9260-1DF6BEF42C80}" presName="dummy" presStyleCnt="0"/>
      <dgm:spPr/>
    </dgm:pt>
    <dgm:pt modelId="{275F4727-6145-4B50-ABAD-35CE0BFF73C1}" type="pres">
      <dgm:prSet presAssocID="{7EF20619-C32A-4A87-BD7E-82FE40A26DE5}" presName="sibTrans" presStyleLbl="sibTrans2D1" presStyleIdx="7" presStyleCnt="9"/>
      <dgm:spPr/>
    </dgm:pt>
    <dgm:pt modelId="{BEF90D7F-60A2-4200-ADA5-3021F19FA19E}" type="pres">
      <dgm:prSet presAssocID="{B98F2A33-AED6-4DEF-AA82-C97AB6B12E98}" presName="node" presStyleLbl="node1" presStyleIdx="8" presStyleCnt="9" custScaleX="162703" custScaleY="154958">
        <dgm:presLayoutVars>
          <dgm:bulletEnabled val="1"/>
        </dgm:presLayoutVars>
      </dgm:prSet>
      <dgm:spPr/>
    </dgm:pt>
    <dgm:pt modelId="{F2130569-AFA5-4919-9705-138F83452230}" type="pres">
      <dgm:prSet presAssocID="{B98F2A33-AED6-4DEF-AA82-C97AB6B12E98}" presName="dummy" presStyleCnt="0"/>
      <dgm:spPr/>
    </dgm:pt>
    <dgm:pt modelId="{9E01336D-FA39-4D10-A110-80D85FF56278}" type="pres">
      <dgm:prSet presAssocID="{0454C43D-6EEC-471F-8A96-9E2F12440185}" presName="sibTrans" presStyleLbl="sibTrans2D1" presStyleIdx="8" presStyleCnt="9"/>
      <dgm:spPr/>
    </dgm:pt>
  </dgm:ptLst>
  <dgm:cxnLst>
    <dgm:cxn modelId="{5BB95F4C-6308-477C-884E-4F54B4E43497}" type="presOf" srcId="{B8FE6904-6B8F-4555-B744-4E3EFDDE79E0}" destId="{A5E57CE6-CC33-4133-93FD-60C19C7D1586}" srcOrd="0" destOrd="0" presId="urn:microsoft.com/office/officeart/2005/8/layout/radial6"/>
    <dgm:cxn modelId="{4C439A6A-756E-4DD2-8FC6-9BF5F8863575}" type="presOf" srcId="{69D3AD21-2CE0-4753-A13F-2967A6EBE5E2}" destId="{8FD4A75E-0A5E-43EA-93F1-28E46738B510}" srcOrd="0" destOrd="0" presId="urn:microsoft.com/office/officeart/2005/8/layout/radial6"/>
    <dgm:cxn modelId="{E86D79A0-35DB-42C1-A301-5F9687501B71}" type="presOf" srcId="{673D966B-151B-4212-B18C-DBB1C909F69A}" destId="{3757795C-200F-4EB7-B8C5-61E7B2BF7FF3}" srcOrd="0" destOrd="0" presId="urn:microsoft.com/office/officeart/2005/8/layout/radial6"/>
    <dgm:cxn modelId="{EFBDD2B9-F668-4B1E-B0B3-1A6CE511D8E4}" srcId="{207D7C1D-4E77-4E8C-93EC-6047351AF97A}" destId="{B98F2A33-AED6-4DEF-AA82-C97AB6B12E98}" srcOrd="8" destOrd="0" parTransId="{982961FB-5EEF-47D2-8C1C-552BD368D4C4}" sibTransId="{0454C43D-6EEC-471F-8A96-9E2F12440185}"/>
    <dgm:cxn modelId="{58B99BF4-24C9-46AF-A2A9-573A5825D3CD}" srcId="{958B1F64-E3C6-4CBA-94F1-DE7B2D0F1C99}" destId="{207D7C1D-4E77-4E8C-93EC-6047351AF97A}" srcOrd="0" destOrd="0" parTransId="{0E20B5D4-0C90-4E0F-A605-B3C725AA9101}" sibTransId="{9362802F-3DC5-48DC-A20E-F5D1ACE4BA99}"/>
    <dgm:cxn modelId="{BB75792E-B376-4D21-BADE-1D03E89FCDE7}" type="presOf" srcId="{7FA743F2-1127-4CEC-9260-1DF6BEF42C80}" destId="{2329AE8A-2372-4E4F-884F-2FE931BFBBD8}" srcOrd="0" destOrd="0" presId="urn:microsoft.com/office/officeart/2005/8/layout/radial6"/>
    <dgm:cxn modelId="{DEAE1D73-0E9E-4DA0-BA29-89844CB819FB}" srcId="{207D7C1D-4E77-4E8C-93EC-6047351AF97A}" destId="{87759A65-B85A-45F9-83CB-1660413E0798}" srcOrd="4" destOrd="0" parTransId="{0DD2DC40-B932-4575-BB05-97F76EC473E5}" sibTransId="{69D3AD21-2CE0-4753-A13F-2967A6EBE5E2}"/>
    <dgm:cxn modelId="{2C7FEC98-E64A-4746-B7BE-B0D2F79BEDC0}" type="presOf" srcId="{D969814E-4D94-421F-BADE-4821CFB614BC}" destId="{44371ED0-5D49-4774-9997-69C8F6AC0F45}" srcOrd="0" destOrd="0" presId="urn:microsoft.com/office/officeart/2005/8/layout/radial6"/>
    <dgm:cxn modelId="{ECA5EBCC-C576-42A3-8BB1-C88159144A45}" srcId="{207D7C1D-4E77-4E8C-93EC-6047351AF97A}" destId="{00A7AE42-2F96-4EE2-BDD7-A2ADCCE2E154}" srcOrd="0" destOrd="0" parTransId="{EE181945-7139-43D4-AF45-1E89506BE2E4}" sibTransId="{03D393C8-5319-4561-9562-69C5250483F9}"/>
    <dgm:cxn modelId="{BA346BE3-077A-4B1A-8225-437A336F9CEE}" type="presOf" srcId="{AB6DE053-E29D-426C-B6DA-15CA2D9478DC}" destId="{B57D04F3-9EED-4AE4-9E6B-A8810E52ECE4}" srcOrd="0" destOrd="0" presId="urn:microsoft.com/office/officeart/2005/8/layout/radial6"/>
    <dgm:cxn modelId="{51898B61-5D6E-4D4B-8434-52A3893E60F2}" srcId="{207D7C1D-4E77-4E8C-93EC-6047351AF97A}" destId="{9353C443-8910-4CAE-8744-45FB62C272A9}" srcOrd="5" destOrd="0" parTransId="{8B3E2B90-B257-4F5C-9E26-669434E6D62A}" sibTransId="{66C165BE-8E64-4C0F-BF5D-768104375A3E}"/>
    <dgm:cxn modelId="{EAF74C44-1DCC-4316-853E-A6A6C97B3CE9}" srcId="{207D7C1D-4E77-4E8C-93EC-6047351AF97A}" destId="{7FA743F2-1127-4CEC-9260-1DF6BEF42C80}" srcOrd="7" destOrd="0" parTransId="{EE636F82-5F91-4B02-8EB6-2EB1C9E217FB}" sibTransId="{7EF20619-C32A-4A87-BD7E-82FE40A26DE5}"/>
    <dgm:cxn modelId="{7F42EE04-E9BB-4FEC-999A-F6CF415B3318}" type="presOf" srcId="{B98F2A33-AED6-4DEF-AA82-C97AB6B12E98}" destId="{BEF90D7F-60A2-4200-ADA5-3021F19FA19E}" srcOrd="0" destOrd="0" presId="urn:microsoft.com/office/officeart/2005/8/layout/radial6"/>
    <dgm:cxn modelId="{15000E3E-C918-409D-9DCE-AA94A2EF1873}" type="presOf" srcId="{7EF20619-C32A-4A87-BD7E-82FE40A26DE5}" destId="{275F4727-6145-4B50-ABAD-35CE0BFF73C1}" srcOrd="0" destOrd="0" presId="urn:microsoft.com/office/officeart/2005/8/layout/radial6"/>
    <dgm:cxn modelId="{DA96F5D8-27D4-4D12-A989-515DFE1919C3}" type="presOf" srcId="{03D393C8-5319-4561-9562-69C5250483F9}" destId="{C073356F-143A-49D9-97B5-F6E2CF792626}" srcOrd="0" destOrd="0" presId="urn:microsoft.com/office/officeart/2005/8/layout/radial6"/>
    <dgm:cxn modelId="{201D7662-558E-4881-8F15-903EA652CAC0}" type="presOf" srcId="{958B1F64-E3C6-4CBA-94F1-DE7B2D0F1C99}" destId="{E927948D-EC4E-4B54-9B80-16E7E330470F}" srcOrd="0" destOrd="0" presId="urn:microsoft.com/office/officeart/2005/8/layout/radial6"/>
    <dgm:cxn modelId="{21D328CE-2568-4B21-B53E-3A8D5BC7F1D8}" type="presOf" srcId="{9353C443-8910-4CAE-8744-45FB62C272A9}" destId="{A2384F06-FD00-43B2-B755-BBE89AC03BD7}" srcOrd="0" destOrd="0" presId="urn:microsoft.com/office/officeart/2005/8/layout/radial6"/>
    <dgm:cxn modelId="{8BA4E2C1-5E2F-4BB6-AF9A-32241C1FBC40}" type="presOf" srcId="{87759A65-B85A-45F9-83CB-1660413E0798}" destId="{62FFAB64-589B-4CAF-9C43-CC3BE9D900CC}" srcOrd="0" destOrd="0" presId="urn:microsoft.com/office/officeart/2005/8/layout/radial6"/>
    <dgm:cxn modelId="{5A313949-26DB-4B7A-87AA-E183625E525A}" srcId="{207D7C1D-4E77-4E8C-93EC-6047351AF97A}" destId="{D669FAAA-3F59-4D91-8863-BBA44C20BEA4}" srcOrd="1" destOrd="0" parTransId="{A41F8AB0-9856-4AEC-B1A4-DE59E86D6753}" sibTransId="{673D966B-151B-4212-B18C-DBB1C909F69A}"/>
    <dgm:cxn modelId="{80C7DBB5-D582-4113-B992-EFE587402EBE}" srcId="{207D7C1D-4E77-4E8C-93EC-6047351AF97A}" destId="{8F01E80C-DEBA-4EF9-A548-D14E30B82644}" srcOrd="3" destOrd="0" parTransId="{D247B257-3B9E-4EBE-AED9-E8C6E8D1D0C8}" sibTransId="{AB6DE053-E29D-426C-B6DA-15CA2D9478DC}"/>
    <dgm:cxn modelId="{1F4E2E88-8400-4F0E-8859-211AFB119878}" type="presOf" srcId="{207D7C1D-4E77-4E8C-93EC-6047351AF97A}" destId="{45BC1AF2-5135-421B-9C7A-3C6608C9CE22}" srcOrd="0" destOrd="0" presId="urn:microsoft.com/office/officeart/2005/8/layout/radial6"/>
    <dgm:cxn modelId="{065DC4D5-EB29-4BA0-BCC8-034A6C7D789A}" type="presOf" srcId="{0454C43D-6EEC-471F-8A96-9E2F12440185}" destId="{9E01336D-FA39-4D10-A110-80D85FF56278}" srcOrd="0" destOrd="0" presId="urn:microsoft.com/office/officeart/2005/8/layout/radial6"/>
    <dgm:cxn modelId="{44949F15-49C3-4E35-92D3-FD0EE2CB5949}" type="presOf" srcId="{8F01E80C-DEBA-4EF9-A548-D14E30B82644}" destId="{B5210ADD-3B2E-4D74-845C-0C586BFE9305}" srcOrd="0" destOrd="0" presId="urn:microsoft.com/office/officeart/2005/8/layout/radial6"/>
    <dgm:cxn modelId="{57363987-14EF-449D-8A76-FD0082E2C0A3}" type="presOf" srcId="{66C165BE-8E64-4C0F-BF5D-768104375A3E}" destId="{D369BEC5-ED36-4A47-9477-6F8B5E0D1E25}" srcOrd="0" destOrd="0" presId="urn:microsoft.com/office/officeart/2005/8/layout/radial6"/>
    <dgm:cxn modelId="{055EB756-7439-4E4E-BE66-4EDC49E55127}" type="presOf" srcId="{94D65898-57BB-456A-86EF-C2136ACE99DA}" destId="{3446C9E7-70CF-4806-8A1F-4FD9A6E6261D}" srcOrd="0" destOrd="0" presId="urn:microsoft.com/office/officeart/2005/8/layout/radial6"/>
    <dgm:cxn modelId="{8047FDFA-3F8E-440B-9D58-34EBE424513B}" srcId="{207D7C1D-4E77-4E8C-93EC-6047351AF97A}" destId="{D969814E-4D94-421F-BADE-4821CFB614BC}" srcOrd="6" destOrd="0" parTransId="{5CA289D9-BC7F-44EC-A0A0-F09F275FF24E}" sibTransId="{B8FE6904-6B8F-4555-B744-4E3EFDDE79E0}"/>
    <dgm:cxn modelId="{D992D76D-CE7B-479E-92AF-F5D31C60AE72}" srcId="{207D7C1D-4E77-4E8C-93EC-6047351AF97A}" destId="{94D65898-57BB-456A-86EF-C2136ACE99DA}" srcOrd="2" destOrd="0" parTransId="{B9F704BE-70B0-4E0E-B6C1-D0BDC2DB22D6}" sibTransId="{90D81FED-D809-49B2-85AE-A0D7C568058B}"/>
    <dgm:cxn modelId="{7B352445-B0B9-4B1E-9183-CDA6DBAB9429}" type="presOf" srcId="{D669FAAA-3F59-4D91-8863-BBA44C20BEA4}" destId="{42844772-9498-404D-AF7D-F924AAA199DA}" srcOrd="0" destOrd="0" presId="urn:microsoft.com/office/officeart/2005/8/layout/radial6"/>
    <dgm:cxn modelId="{107BE493-0E84-44A1-8879-9B8ADF20D6F9}" type="presOf" srcId="{00A7AE42-2F96-4EE2-BDD7-A2ADCCE2E154}" destId="{988B3F27-6396-48D0-BB7B-75B3F3C07847}" srcOrd="0" destOrd="0" presId="urn:microsoft.com/office/officeart/2005/8/layout/radial6"/>
    <dgm:cxn modelId="{CD254709-C9EF-42ED-BE8F-1EA482B6C5E5}" type="presOf" srcId="{90D81FED-D809-49B2-85AE-A0D7C568058B}" destId="{C4E89856-DB07-4893-8D02-4E1728A9944F}" srcOrd="0" destOrd="0" presId="urn:microsoft.com/office/officeart/2005/8/layout/radial6"/>
    <dgm:cxn modelId="{5E0B8B31-CBC6-4F99-BD39-01D49C561899}" type="presParOf" srcId="{E927948D-EC4E-4B54-9B80-16E7E330470F}" destId="{45BC1AF2-5135-421B-9C7A-3C6608C9CE22}" srcOrd="0" destOrd="0" presId="urn:microsoft.com/office/officeart/2005/8/layout/radial6"/>
    <dgm:cxn modelId="{22CD9920-B560-4CC2-8D27-74EE8085DC8A}" type="presParOf" srcId="{E927948D-EC4E-4B54-9B80-16E7E330470F}" destId="{988B3F27-6396-48D0-BB7B-75B3F3C07847}" srcOrd="1" destOrd="0" presId="urn:microsoft.com/office/officeart/2005/8/layout/radial6"/>
    <dgm:cxn modelId="{290A0B1B-788C-4545-90A4-C3B69BAFDBF3}" type="presParOf" srcId="{E927948D-EC4E-4B54-9B80-16E7E330470F}" destId="{5CBA9D1E-3F8B-409F-9379-FA48589D2920}" srcOrd="2" destOrd="0" presId="urn:microsoft.com/office/officeart/2005/8/layout/radial6"/>
    <dgm:cxn modelId="{A062F2F3-00A8-43C6-B589-49F0D5874AEC}" type="presParOf" srcId="{E927948D-EC4E-4B54-9B80-16E7E330470F}" destId="{C073356F-143A-49D9-97B5-F6E2CF792626}" srcOrd="3" destOrd="0" presId="urn:microsoft.com/office/officeart/2005/8/layout/radial6"/>
    <dgm:cxn modelId="{D4B323B8-4EF2-4FCC-8BB0-569C3B170E04}" type="presParOf" srcId="{E927948D-EC4E-4B54-9B80-16E7E330470F}" destId="{42844772-9498-404D-AF7D-F924AAA199DA}" srcOrd="4" destOrd="0" presId="urn:microsoft.com/office/officeart/2005/8/layout/radial6"/>
    <dgm:cxn modelId="{43BDE4AA-2C33-442B-A6EC-32F54D1B7293}" type="presParOf" srcId="{E927948D-EC4E-4B54-9B80-16E7E330470F}" destId="{92331D31-8CC8-4B4F-9E05-FABC18C68258}" srcOrd="5" destOrd="0" presId="urn:microsoft.com/office/officeart/2005/8/layout/radial6"/>
    <dgm:cxn modelId="{61B818D5-47C7-465C-AE7E-5934277CC365}" type="presParOf" srcId="{E927948D-EC4E-4B54-9B80-16E7E330470F}" destId="{3757795C-200F-4EB7-B8C5-61E7B2BF7FF3}" srcOrd="6" destOrd="0" presId="urn:microsoft.com/office/officeart/2005/8/layout/radial6"/>
    <dgm:cxn modelId="{5B550F78-D3E7-4322-A796-8BBA07304B15}" type="presParOf" srcId="{E927948D-EC4E-4B54-9B80-16E7E330470F}" destId="{3446C9E7-70CF-4806-8A1F-4FD9A6E6261D}" srcOrd="7" destOrd="0" presId="urn:microsoft.com/office/officeart/2005/8/layout/radial6"/>
    <dgm:cxn modelId="{335EE7EC-90DB-4A78-8CF5-504C4A8D9048}" type="presParOf" srcId="{E927948D-EC4E-4B54-9B80-16E7E330470F}" destId="{3BA7DE27-EBD2-4CEE-A755-CDF23EC194FF}" srcOrd="8" destOrd="0" presId="urn:microsoft.com/office/officeart/2005/8/layout/radial6"/>
    <dgm:cxn modelId="{6CC643AF-70BA-4348-85FF-0BBC4F42C304}" type="presParOf" srcId="{E927948D-EC4E-4B54-9B80-16E7E330470F}" destId="{C4E89856-DB07-4893-8D02-4E1728A9944F}" srcOrd="9" destOrd="0" presId="urn:microsoft.com/office/officeart/2005/8/layout/radial6"/>
    <dgm:cxn modelId="{719EBBD7-56FE-474E-BEAD-726ED3C4E44B}" type="presParOf" srcId="{E927948D-EC4E-4B54-9B80-16E7E330470F}" destId="{B5210ADD-3B2E-4D74-845C-0C586BFE9305}" srcOrd="10" destOrd="0" presId="urn:microsoft.com/office/officeart/2005/8/layout/radial6"/>
    <dgm:cxn modelId="{739CA048-4CFF-4BB0-B172-888E3D1FB8E6}" type="presParOf" srcId="{E927948D-EC4E-4B54-9B80-16E7E330470F}" destId="{3DCEC0DF-66BE-4C3A-A263-7F01364ABC53}" srcOrd="11" destOrd="0" presId="urn:microsoft.com/office/officeart/2005/8/layout/radial6"/>
    <dgm:cxn modelId="{22E977A3-68DC-4105-A75D-0C14CEB3B9BC}" type="presParOf" srcId="{E927948D-EC4E-4B54-9B80-16E7E330470F}" destId="{B57D04F3-9EED-4AE4-9E6B-A8810E52ECE4}" srcOrd="12" destOrd="0" presId="urn:microsoft.com/office/officeart/2005/8/layout/radial6"/>
    <dgm:cxn modelId="{F7E2AB53-F5B6-43FA-8097-97E08A954DA6}" type="presParOf" srcId="{E927948D-EC4E-4B54-9B80-16E7E330470F}" destId="{62FFAB64-589B-4CAF-9C43-CC3BE9D900CC}" srcOrd="13" destOrd="0" presId="urn:microsoft.com/office/officeart/2005/8/layout/radial6"/>
    <dgm:cxn modelId="{859B1FD1-8273-484F-80A6-CFD34D4572AA}" type="presParOf" srcId="{E927948D-EC4E-4B54-9B80-16E7E330470F}" destId="{41E5C3CA-D8D6-481D-A293-D2AAF457F931}" srcOrd="14" destOrd="0" presId="urn:microsoft.com/office/officeart/2005/8/layout/radial6"/>
    <dgm:cxn modelId="{8416F8BA-C617-4BD2-B096-BD9EDC37DB68}" type="presParOf" srcId="{E927948D-EC4E-4B54-9B80-16E7E330470F}" destId="{8FD4A75E-0A5E-43EA-93F1-28E46738B510}" srcOrd="15" destOrd="0" presId="urn:microsoft.com/office/officeart/2005/8/layout/radial6"/>
    <dgm:cxn modelId="{74C2EDA3-405B-4DE3-9127-DE6853A2DBFC}" type="presParOf" srcId="{E927948D-EC4E-4B54-9B80-16E7E330470F}" destId="{A2384F06-FD00-43B2-B755-BBE89AC03BD7}" srcOrd="16" destOrd="0" presId="urn:microsoft.com/office/officeart/2005/8/layout/radial6"/>
    <dgm:cxn modelId="{3A309A57-2825-4733-AAAB-3A12A5675859}" type="presParOf" srcId="{E927948D-EC4E-4B54-9B80-16E7E330470F}" destId="{33DE4E9A-2064-49B5-82A3-EDF2D2F290C8}" srcOrd="17" destOrd="0" presId="urn:microsoft.com/office/officeart/2005/8/layout/radial6"/>
    <dgm:cxn modelId="{C2B51F78-0CA5-426C-90D4-B64729915A51}" type="presParOf" srcId="{E927948D-EC4E-4B54-9B80-16E7E330470F}" destId="{D369BEC5-ED36-4A47-9477-6F8B5E0D1E25}" srcOrd="18" destOrd="0" presId="urn:microsoft.com/office/officeart/2005/8/layout/radial6"/>
    <dgm:cxn modelId="{C47345FA-6F73-4551-8A16-B10247EEF292}" type="presParOf" srcId="{E927948D-EC4E-4B54-9B80-16E7E330470F}" destId="{44371ED0-5D49-4774-9997-69C8F6AC0F45}" srcOrd="19" destOrd="0" presId="urn:microsoft.com/office/officeart/2005/8/layout/radial6"/>
    <dgm:cxn modelId="{A536D8D0-4E31-4A60-99CD-7D1BDBFAB9A9}" type="presParOf" srcId="{E927948D-EC4E-4B54-9B80-16E7E330470F}" destId="{C1A7E67E-501B-4063-8507-7E691C52CD2F}" srcOrd="20" destOrd="0" presId="urn:microsoft.com/office/officeart/2005/8/layout/radial6"/>
    <dgm:cxn modelId="{A940460A-0911-4A96-B9B6-277F99D81503}" type="presParOf" srcId="{E927948D-EC4E-4B54-9B80-16E7E330470F}" destId="{A5E57CE6-CC33-4133-93FD-60C19C7D1586}" srcOrd="21" destOrd="0" presId="urn:microsoft.com/office/officeart/2005/8/layout/radial6"/>
    <dgm:cxn modelId="{2D39CEC0-12D4-4436-B22D-EE3837A6F36B}" type="presParOf" srcId="{E927948D-EC4E-4B54-9B80-16E7E330470F}" destId="{2329AE8A-2372-4E4F-884F-2FE931BFBBD8}" srcOrd="22" destOrd="0" presId="urn:microsoft.com/office/officeart/2005/8/layout/radial6"/>
    <dgm:cxn modelId="{C7A4B376-95DC-4F5F-9869-BE65BF40DDCB}" type="presParOf" srcId="{E927948D-EC4E-4B54-9B80-16E7E330470F}" destId="{A4D64AA6-82E9-4306-85D9-F016054FBDB5}" srcOrd="23" destOrd="0" presId="urn:microsoft.com/office/officeart/2005/8/layout/radial6"/>
    <dgm:cxn modelId="{F3101639-55F3-46E6-8B50-DC481010CE67}" type="presParOf" srcId="{E927948D-EC4E-4B54-9B80-16E7E330470F}" destId="{275F4727-6145-4B50-ABAD-35CE0BFF73C1}" srcOrd="24" destOrd="0" presId="urn:microsoft.com/office/officeart/2005/8/layout/radial6"/>
    <dgm:cxn modelId="{9A409AD9-B120-4F1C-B92A-D1DB1026B7C8}" type="presParOf" srcId="{E927948D-EC4E-4B54-9B80-16E7E330470F}" destId="{BEF90D7F-60A2-4200-ADA5-3021F19FA19E}" srcOrd="25" destOrd="0" presId="urn:microsoft.com/office/officeart/2005/8/layout/radial6"/>
    <dgm:cxn modelId="{A5B07126-1D2A-4F36-B898-779C195978D4}" type="presParOf" srcId="{E927948D-EC4E-4B54-9B80-16E7E330470F}" destId="{F2130569-AFA5-4919-9705-138F83452230}" srcOrd="26" destOrd="0" presId="urn:microsoft.com/office/officeart/2005/8/layout/radial6"/>
    <dgm:cxn modelId="{4E9F10A7-8119-4A6D-9559-9A2C24E4F11D}" type="presParOf" srcId="{E927948D-EC4E-4B54-9B80-16E7E330470F}" destId="{9E01336D-FA39-4D10-A110-80D85FF56278}" srcOrd="27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E03A74-9356-4545-AC8D-BBD18E87F61A}">
      <dsp:nvSpPr>
        <dsp:cNvPr id="0" name=""/>
        <dsp:cNvSpPr/>
      </dsp:nvSpPr>
      <dsp:spPr>
        <a:xfrm>
          <a:off x="3168352" y="1296158"/>
          <a:ext cx="1656182" cy="20786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accent6">
                  <a:lumMod val="40000"/>
                  <a:lumOff val="60000"/>
                </a:schemeClr>
              </a:solidFill>
            </a:rPr>
            <a:t>Why is elimination of hepatitis C in Georgia feasible and achievable?</a:t>
          </a:r>
          <a:endParaRPr lang="ka-GE" sz="1800" b="1" kern="1200" dirty="0">
            <a:solidFill>
              <a:schemeClr val="accent6">
                <a:lumMod val="40000"/>
                <a:lumOff val="60000"/>
              </a:schemeClr>
            </a:solidFill>
          </a:endParaRPr>
        </a:p>
      </dsp:txBody>
      <dsp:txXfrm>
        <a:off x="3249200" y="1377006"/>
        <a:ext cx="1494486" cy="1916952"/>
      </dsp:txXfrm>
    </dsp:sp>
    <dsp:sp modelId="{6AFC039E-504D-40D6-A762-6CA34B184578}">
      <dsp:nvSpPr>
        <dsp:cNvPr id="0" name=""/>
        <dsp:cNvSpPr/>
      </dsp:nvSpPr>
      <dsp:spPr>
        <a:xfrm rot="15957499">
          <a:off x="3848319" y="1226561"/>
          <a:ext cx="13954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954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B296BD-7478-4F33-AB26-04EFCF481FBA}">
      <dsp:nvSpPr>
        <dsp:cNvPr id="0" name=""/>
        <dsp:cNvSpPr/>
      </dsp:nvSpPr>
      <dsp:spPr>
        <a:xfrm>
          <a:off x="2592292" y="-72000"/>
          <a:ext cx="2554922" cy="12289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High prevalence of HCV infection in general population</a:t>
          </a:r>
          <a:endParaRPr lang="ka-GE" sz="1200" kern="1200" dirty="0"/>
        </a:p>
      </dsp:txBody>
      <dsp:txXfrm>
        <a:off x="2652285" y="-12007"/>
        <a:ext cx="2434936" cy="1108979"/>
      </dsp:txXfrm>
    </dsp:sp>
    <dsp:sp modelId="{D13E7E1F-15FE-4169-8E75-8EDDE12BB9FC}">
      <dsp:nvSpPr>
        <dsp:cNvPr id="0" name=""/>
        <dsp:cNvSpPr/>
      </dsp:nvSpPr>
      <dsp:spPr>
        <a:xfrm rot="20353875">
          <a:off x="4808757" y="1935341"/>
          <a:ext cx="48559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85595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A1BE57-2D54-4EBC-8A6B-5512B22BCE6A}">
      <dsp:nvSpPr>
        <dsp:cNvPr id="0" name=""/>
        <dsp:cNvSpPr/>
      </dsp:nvSpPr>
      <dsp:spPr>
        <a:xfrm>
          <a:off x="5278576" y="720075"/>
          <a:ext cx="2714311" cy="12289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Small size of the country (69,700 km2) with population of 3.7 million people</a:t>
          </a:r>
          <a:endParaRPr lang="ka-GE" sz="1200" kern="1200" dirty="0"/>
        </a:p>
      </dsp:txBody>
      <dsp:txXfrm>
        <a:off x="5338569" y="780068"/>
        <a:ext cx="2594325" cy="1108979"/>
      </dsp:txXfrm>
    </dsp:sp>
    <dsp:sp modelId="{B9AF1F2B-4EF5-4067-A224-5C5B762EDAD0}">
      <dsp:nvSpPr>
        <dsp:cNvPr id="0" name=""/>
        <dsp:cNvSpPr/>
      </dsp:nvSpPr>
      <dsp:spPr>
        <a:xfrm rot="506793">
          <a:off x="4824293" y="2461720"/>
          <a:ext cx="4450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450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71084B-5C11-489B-8AAD-F36452775145}">
      <dsp:nvSpPr>
        <dsp:cNvPr id="0" name=""/>
        <dsp:cNvSpPr/>
      </dsp:nvSpPr>
      <dsp:spPr>
        <a:xfrm>
          <a:off x="4868553" y="2061366"/>
          <a:ext cx="2839917" cy="12289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Strong Governmental commitment towards elimination of HCV</a:t>
          </a:r>
          <a:endParaRPr lang="ka-GE" sz="1200" kern="1200" dirty="0"/>
        </a:p>
      </dsp:txBody>
      <dsp:txXfrm>
        <a:off x="4928546" y="2121359"/>
        <a:ext cx="2719931" cy="1108979"/>
      </dsp:txXfrm>
    </dsp:sp>
    <dsp:sp modelId="{9B342566-80A6-4341-9D8C-F09C2C48D8F4}">
      <dsp:nvSpPr>
        <dsp:cNvPr id="0" name=""/>
        <dsp:cNvSpPr/>
      </dsp:nvSpPr>
      <dsp:spPr>
        <a:xfrm rot="2689486">
          <a:off x="4770573" y="3289365"/>
          <a:ext cx="37121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71212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781481-73D7-454E-9CC1-0B94EC8F50A0}">
      <dsp:nvSpPr>
        <dsp:cNvPr id="0" name=""/>
        <dsp:cNvSpPr/>
      </dsp:nvSpPr>
      <dsp:spPr>
        <a:xfrm>
          <a:off x="4400785" y="3420207"/>
          <a:ext cx="2610581" cy="12289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Availability of all modern HCV diagnostic and treatment methods and strong human resource capacity in the field of viral hepatitis</a:t>
          </a:r>
          <a:endParaRPr lang="ka-GE" sz="1200" kern="1200" dirty="0"/>
        </a:p>
      </dsp:txBody>
      <dsp:txXfrm>
        <a:off x="4460778" y="3480200"/>
        <a:ext cx="2490595" cy="1108979"/>
      </dsp:txXfrm>
    </dsp:sp>
    <dsp:sp modelId="{B81A336C-3FC4-44A3-8A0B-1D363FC493EE}">
      <dsp:nvSpPr>
        <dsp:cNvPr id="0" name=""/>
        <dsp:cNvSpPr/>
      </dsp:nvSpPr>
      <dsp:spPr>
        <a:xfrm rot="8100337">
          <a:off x="2858330" y="3291809"/>
          <a:ext cx="36319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6319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66D5EB-B679-4E16-A745-9E7201D22075}">
      <dsp:nvSpPr>
        <dsp:cNvPr id="0" name=""/>
        <dsp:cNvSpPr/>
      </dsp:nvSpPr>
      <dsp:spPr>
        <a:xfrm>
          <a:off x="991613" y="3420207"/>
          <a:ext cx="2610581" cy="12289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Existence of effective systems for implementing large-scale national and international health programs, including through multi-sectoral approach (e.g. universal access to antiretroviral therapy)</a:t>
          </a:r>
          <a:endParaRPr lang="ka-GE" sz="1200" kern="1200" dirty="0"/>
        </a:p>
      </dsp:txBody>
      <dsp:txXfrm>
        <a:off x="1051606" y="3480200"/>
        <a:ext cx="2490595" cy="1108979"/>
      </dsp:txXfrm>
    </dsp:sp>
    <dsp:sp modelId="{C345434E-3A7C-4E28-A253-2F0EFB40E03A}">
      <dsp:nvSpPr>
        <dsp:cNvPr id="0" name=""/>
        <dsp:cNvSpPr/>
      </dsp:nvSpPr>
      <dsp:spPr>
        <a:xfrm rot="10296309">
          <a:off x="3109742" y="2461990"/>
          <a:ext cx="5892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925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302882-7AB7-43D2-803D-A19587F563DD}">
      <dsp:nvSpPr>
        <dsp:cNvPr id="0" name=""/>
        <dsp:cNvSpPr/>
      </dsp:nvSpPr>
      <dsp:spPr>
        <a:xfrm>
          <a:off x="270141" y="2061359"/>
          <a:ext cx="2839917" cy="12289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Availability of logistic and control mechanisms within existing national HIV/AIDS, Tuberculosis and hepatitis C treatment programs that effectively prevent leakage of medicines</a:t>
          </a:r>
          <a:endParaRPr lang="ka-GE" sz="1200" kern="1200" dirty="0"/>
        </a:p>
      </dsp:txBody>
      <dsp:txXfrm>
        <a:off x="330134" y="2121352"/>
        <a:ext cx="2719931" cy="1108979"/>
      </dsp:txXfrm>
    </dsp:sp>
    <dsp:sp modelId="{1354488B-561D-4E31-9D14-F00F4947C36F}">
      <dsp:nvSpPr>
        <dsp:cNvPr id="0" name=""/>
        <dsp:cNvSpPr/>
      </dsp:nvSpPr>
      <dsp:spPr>
        <a:xfrm rot="12102532">
          <a:off x="2509451" y="1879455"/>
          <a:ext cx="68312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8312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1DE052-18F7-4394-8ABF-CB7A27E639CA}">
      <dsp:nvSpPr>
        <dsp:cNvPr id="0" name=""/>
        <dsp:cNvSpPr/>
      </dsp:nvSpPr>
      <dsp:spPr>
        <a:xfrm>
          <a:off x="0" y="634269"/>
          <a:ext cx="2533676" cy="12289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Adherence to principles of evidence-based medicine for hepatitis C as evidenced by the availability of national guidelines for many years</a:t>
          </a:r>
          <a:endParaRPr lang="ka-GE" sz="1200" kern="1200" dirty="0"/>
        </a:p>
      </dsp:txBody>
      <dsp:txXfrm>
        <a:off x="59993" y="694262"/>
        <a:ext cx="2413690" cy="11089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298F23-D95C-42A1-A031-734A2E499188}">
      <dsp:nvSpPr>
        <dsp:cNvPr id="0" name=""/>
        <dsp:cNvSpPr/>
      </dsp:nvSpPr>
      <dsp:spPr>
        <a:xfrm>
          <a:off x="717403" y="1421"/>
          <a:ext cx="3163044" cy="1897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Goal </a:t>
          </a:r>
          <a:r>
            <a:rPr lang="ka-GE" sz="2000" kern="1200" dirty="0"/>
            <a:t>1</a:t>
          </a:r>
          <a:r>
            <a:rPr lang="en-US" sz="2000" kern="1200" dirty="0"/>
            <a:t>:</a:t>
          </a:r>
          <a:endParaRPr lang="ka-GE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Raise awareness of viral hepatitis</a:t>
          </a:r>
          <a:endParaRPr lang="ka-GE" sz="2000" b="1" kern="1200" dirty="0"/>
        </a:p>
      </dsp:txBody>
      <dsp:txXfrm>
        <a:off x="717403" y="1421"/>
        <a:ext cx="3163044" cy="1897826"/>
      </dsp:txXfrm>
    </dsp:sp>
    <dsp:sp modelId="{7DEA92F7-5862-4C57-AE69-EB5C36545C0C}">
      <dsp:nvSpPr>
        <dsp:cNvPr id="0" name=""/>
        <dsp:cNvSpPr/>
      </dsp:nvSpPr>
      <dsp:spPr>
        <a:xfrm>
          <a:off x="4196752" y="1421"/>
          <a:ext cx="3163044" cy="1897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Goal </a:t>
          </a:r>
          <a:r>
            <a:rPr lang="ka-GE" sz="2000" kern="1200" dirty="0"/>
            <a:t>2</a:t>
          </a:r>
          <a:r>
            <a:rPr lang="en-US" sz="2000" kern="1200" dirty="0"/>
            <a:t>:</a:t>
          </a:r>
          <a:endParaRPr lang="ka-GE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Monitor health sector response to hepatitis</a:t>
          </a:r>
          <a:endParaRPr lang="ka-GE" sz="2000" b="1" kern="1200" dirty="0"/>
        </a:p>
      </dsp:txBody>
      <dsp:txXfrm>
        <a:off x="4196752" y="1421"/>
        <a:ext cx="3163044" cy="1897826"/>
      </dsp:txXfrm>
    </dsp:sp>
    <dsp:sp modelId="{32ABC3F0-7E04-49FA-8888-A7A56CD323F2}">
      <dsp:nvSpPr>
        <dsp:cNvPr id="0" name=""/>
        <dsp:cNvSpPr/>
      </dsp:nvSpPr>
      <dsp:spPr>
        <a:xfrm>
          <a:off x="717403" y="2215552"/>
          <a:ext cx="3163044" cy="1897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Goal </a:t>
          </a:r>
          <a:r>
            <a:rPr lang="ka-GE" sz="2000" kern="1200" dirty="0"/>
            <a:t>3</a:t>
          </a:r>
          <a:r>
            <a:rPr lang="en-US" sz="2000" kern="1200" dirty="0"/>
            <a:t>:</a:t>
          </a:r>
          <a:endParaRPr lang="ka-GE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Prevent transmission of viral hepatitis</a:t>
          </a:r>
          <a:endParaRPr lang="ka-GE" sz="2000" b="1" kern="1200" dirty="0"/>
        </a:p>
      </dsp:txBody>
      <dsp:txXfrm>
        <a:off x="717403" y="2215552"/>
        <a:ext cx="3163044" cy="1897826"/>
      </dsp:txXfrm>
    </dsp:sp>
    <dsp:sp modelId="{11220678-03CC-425D-8BF2-1B49561D8528}">
      <dsp:nvSpPr>
        <dsp:cNvPr id="0" name=""/>
        <dsp:cNvSpPr/>
      </dsp:nvSpPr>
      <dsp:spPr>
        <a:xfrm>
          <a:off x="4196752" y="2215552"/>
          <a:ext cx="3163044" cy="1897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Goal </a:t>
          </a:r>
          <a:r>
            <a:rPr lang="ka-GE" sz="2000" kern="1200" dirty="0"/>
            <a:t>4</a:t>
          </a:r>
          <a:r>
            <a:rPr lang="en-US" sz="2000" kern="1200" dirty="0"/>
            <a:t>:</a:t>
          </a:r>
          <a:endParaRPr lang="ka-GE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Reduce new infections and deaths due to viral hepatitis through expanded screening and treatment</a:t>
          </a:r>
          <a:endParaRPr lang="ka-GE" sz="2000" b="1" kern="1200" dirty="0"/>
        </a:p>
      </dsp:txBody>
      <dsp:txXfrm>
        <a:off x="4196752" y="2215552"/>
        <a:ext cx="3163044" cy="18978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01336D-FA39-4D10-A110-80D85FF56278}">
      <dsp:nvSpPr>
        <dsp:cNvPr id="0" name=""/>
        <dsp:cNvSpPr/>
      </dsp:nvSpPr>
      <dsp:spPr>
        <a:xfrm>
          <a:off x="944532" y="408070"/>
          <a:ext cx="4131058" cy="4131058"/>
        </a:xfrm>
        <a:prstGeom prst="blockArc">
          <a:avLst>
            <a:gd name="adj1" fmla="val 13800000"/>
            <a:gd name="adj2" fmla="val 16200000"/>
            <a:gd name="adj3" fmla="val 305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5F4727-6145-4B50-ABAD-35CE0BFF73C1}">
      <dsp:nvSpPr>
        <dsp:cNvPr id="0" name=""/>
        <dsp:cNvSpPr/>
      </dsp:nvSpPr>
      <dsp:spPr>
        <a:xfrm>
          <a:off x="944532" y="408070"/>
          <a:ext cx="4131058" cy="4131058"/>
        </a:xfrm>
        <a:prstGeom prst="blockArc">
          <a:avLst>
            <a:gd name="adj1" fmla="val 11400000"/>
            <a:gd name="adj2" fmla="val 13800000"/>
            <a:gd name="adj3" fmla="val 305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57CE6-CC33-4133-93FD-60C19C7D1586}">
      <dsp:nvSpPr>
        <dsp:cNvPr id="0" name=""/>
        <dsp:cNvSpPr/>
      </dsp:nvSpPr>
      <dsp:spPr>
        <a:xfrm>
          <a:off x="944532" y="408070"/>
          <a:ext cx="4131058" cy="4131058"/>
        </a:xfrm>
        <a:prstGeom prst="blockArc">
          <a:avLst>
            <a:gd name="adj1" fmla="val 9000000"/>
            <a:gd name="adj2" fmla="val 11400000"/>
            <a:gd name="adj3" fmla="val 305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69BEC5-ED36-4A47-9477-6F8B5E0D1E25}">
      <dsp:nvSpPr>
        <dsp:cNvPr id="0" name=""/>
        <dsp:cNvSpPr/>
      </dsp:nvSpPr>
      <dsp:spPr>
        <a:xfrm>
          <a:off x="944532" y="408070"/>
          <a:ext cx="4131058" cy="4131058"/>
        </a:xfrm>
        <a:prstGeom prst="blockArc">
          <a:avLst>
            <a:gd name="adj1" fmla="val 6600000"/>
            <a:gd name="adj2" fmla="val 9000000"/>
            <a:gd name="adj3" fmla="val 305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D4A75E-0A5E-43EA-93F1-28E46738B510}">
      <dsp:nvSpPr>
        <dsp:cNvPr id="0" name=""/>
        <dsp:cNvSpPr/>
      </dsp:nvSpPr>
      <dsp:spPr>
        <a:xfrm>
          <a:off x="944532" y="408070"/>
          <a:ext cx="4131058" cy="4131058"/>
        </a:xfrm>
        <a:prstGeom prst="blockArc">
          <a:avLst>
            <a:gd name="adj1" fmla="val 4200000"/>
            <a:gd name="adj2" fmla="val 6600000"/>
            <a:gd name="adj3" fmla="val 305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7D04F3-9EED-4AE4-9E6B-A8810E52ECE4}">
      <dsp:nvSpPr>
        <dsp:cNvPr id="0" name=""/>
        <dsp:cNvSpPr/>
      </dsp:nvSpPr>
      <dsp:spPr>
        <a:xfrm>
          <a:off x="944532" y="408070"/>
          <a:ext cx="4131058" cy="4131058"/>
        </a:xfrm>
        <a:prstGeom prst="blockArc">
          <a:avLst>
            <a:gd name="adj1" fmla="val 1800000"/>
            <a:gd name="adj2" fmla="val 4200000"/>
            <a:gd name="adj3" fmla="val 305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E89856-DB07-4893-8D02-4E1728A9944F}">
      <dsp:nvSpPr>
        <dsp:cNvPr id="0" name=""/>
        <dsp:cNvSpPr/>
      </dsp:nvSpPr>
      <dsp:spPr>
        <a:xfrm>
          <a:off x="921627" y="448816"/>
          <a:ext cx="4131058" cy="4131058"/>
        </a:xfrm>
        <a:prstGeom prst="blockArc">
          <a:avLst>
            <a:gd name="adj1" fmla="val 20947878"/>
            <a:gd name="adj2" fmla="val 1720996"/>
            <a:gd name="adj3" fmla="val 305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57795C-200F-4EB7-B8C5-61E7B2BF7FF3}">
      <dsp:nvSpPr>
        <dsp:cNvPr id="0" name=""/>
        <dsp:cNvSpPr/>
      </dsp:nvSpPr>
      <dsp:spPr>
        <a:xfrm>
          <a:off x="909294" y="377810"/>
          <a:ext cx="4131058" cy="4131058"/>
        </a:xfrm>
        <a:prstGeom prst="blockArc">
          <a:avLst>
            <a:gd name="adj1" fmla="val 18678506"/>
            <a:gd name="adj2" fmla="val 21069693"/>
            <a:gd name="adj3" fmla="val 305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73356F-143A-49D9-97B5-F6E2CF792626}">
      <dsp:nvSpPr>
        <dsp:cNvPr id="0" name=""/>
        <dsp:cNvSpPr/>
      </dsp:nvSpPr>
      <dsp:spPr>
        <a:xfrm>
          <a:off x="944532" y="408070"/>
          <a:ext cx="4131058" cy="4131058"/>
        </a:xfrm>
        <a:prstGeom prst="blockArc">
          <a:avLst>
            <a:gd name="adj1" fmla="val 16200000"/>
            <a:gd name="adj2" fmla="val 18600000"/>
            <a:gd name="adj3" fmla="val 305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BC1AF2-5135-421B-9C7A-3C6608C9CE22}">
      <dsp:nvSpPr>
        <dsp:cNvPr id="0" name=""/>
        <dsp:cNvSpPr/>
      </dsp:nvSpPr>
      <dsp:spPr>
        <a:xfrm>
          <a:off x="2186549" y="1682782"/>
          <a:ext cx="1647024" cy="1581635"/>
        </a:xfrm>
        <a:prstGeom prst="ellipse">
          <a:avLst/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Intersectoral working group coordinated by NCDC</a:t>
          </a:r>
        </a:p>
      </dsp:txBody>
      <dsp:txXfrm>
        <a:off x="2427750" y="1914407"/>
        <a:ext cx="1164622" cy="1118385"/>
      </dsp:txXfrm>
    </dsp:sp>
    <dsp:sp modelId="{988B3F27-6396-48D0-BB7B-75B3F3C07847}">
      <dsp:nvSpPr>
        <dsp:cNvPr id="0" name=""/>
        <dsp:cNvSpPr/>
      </dsp:nvSpPr>
      <dsp:spPr>
        <a:xfrm>
          <a:off x="2340585" y="-198893"/>
          <a:ext cx="1338951" cy="12770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Financial estimations</a:t>
          </a:r>
        </a:p>
      </dsp:txBody>
      <dsp:txXfrm>
        <a:off x="2536670" y="-11877"/>
        <a:ext cx="946781" cy="902995"/>
      </dsp:txXfrm>
    </dsp:sp>
    <dsp:sp modelId="{42844772-9498-404D-AF7D-F924AAA199DA}">
      <dsp:nvSpPr>
        <dsp:cNvPr id="0" name=""/>
        <dsp:cNvSpPr/>
      </dsp:nvSpPr>
      <dsp:spPr>
        <a:xfrm>
          <a:off x="3648002" y="276966"/>
          <a:ext cx="1338951" cy="12770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Communi</a:t>
          </a:r>
          <a:r>
            <a:rPr lang="en-US" sz="1400" kern="1200" dirty="0"/>
            <a:t>-cation</a:t>
          </a:r>
        </a:p>
      </dsp:txBody>
      <dsp:txXfrm>
        <a:off x="3844087" y="463982"/>
        <a:ext cx="946781" cy="902995"/>
      </dsp:txXfrm>
    </dsp:sp>
    <dsp:sp modelId="{3446C9E7-70CF-4806-8A1F-4FD9A6E6261D}">
      <dsp:nvSpPr>
        <dsp:cNvPr id="0" name=""/>
        <dsp:cNvSpPr/>
      </dsp:nvSpPr>
      <dsp:spPr>
        <a:xfrm>
          <a:off x="4315175" y="1492306"/>
          <a:ext cx="1338951" cy="12770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Surveillance</a:t>
          </a:r>
        </a:p>
      </dsp:txBody>
      <dsp:txXfrm>
        <a:off x="4511260" y="1679322"/>
        <a:ext cx="946781" cy="902995"/>
      </dsp:txXfrm>
    </dsp:sp>
    <dsp:sp modelId="{B5210ADD-3B2E-4D74-845C-0C586BFE9305}">
      <dsp:nvSpPr>
        <dsp:cNvPr id="0" name=""/>
        <dsp:cNvSpPr/>
      </dsp:nvSpPr>
      <dsp:spPr>
        <a:xfrm>
          <a:off x="4102063" y="2852076"/>
          <a:ext cx="1338951" cy="12770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Laboratory</a:t>
          </a:r>
        </a:p>
      </dsp:txBody>
      <dsp:txXfrm>
        <a:off x="4298148" y="3039092"/>
        <a:ext cx="946781" cy="902995"/>
      </dsp:txXfrm>
    </dsp:sp>
    <dsp:sp modelId="{62FFAB64-589B-4CAF-9C43-CC3BE9D900CC}">
      <dsp:nvSpPr>
        <dsp:cNvPr id="0" name=""/>
        <dsp:cNvSpPr/>
      </dsp:nvSpPr>
      <dsp:spPr>
        <a:xfrm>
          <a:off x="3036247" y="3746402"/>
          <a:ext cx="1338951" cy="12770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Infection control</a:t>
          </a:r>
        </a:p>
      </dsp:txBody>
      <dsp:txXfrm>
        <a:off x="3232332" y="3933418"/>
        <a:ext cx="946781" cy="902995"/>
      </dsp:txXfrm>
    </dsp:sp>
    <dsp:sp modelId="{A2384F06-FD00-43B2-B755-BBE89AC03BD7}">
      <dsp:nvSpPr>
        <dsp:cNvPr id="0" name=""/>
        <dsp:cNvSpPr/>
      </dsp:nvSpPr>
      <dsp:spPr>
        <a:xfrm>
          <a:off x="1644923" y="3746402"/>
          <a:ext cx="1338951" cy="12770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Safe Blood </a:t>
          </a:r>
        </a:p>
      </dsp:txBody>
      <dsp:txXfrm>
        <a:off x="1841008" y="3933418"/>
        <a:ext cx="946781" cy="902995"/>
      </dsp:txXfrm>
    </dsp:sp>
    <dsp:sp modelId="{44371ED0-5D49-4774-9997-69C8F6AC0F45}">
      <dsp:nvSpPr>
        <dsp:cNvPr id="0" name=""/>
        <dsp:cNvSpPr/>
      </dsp:nvSpPr>
      <dsp:spPr>
        <a:xfrm>
          <a:off x="579107" y="2852076"/>
          <a:ext cx="1338951" cy="12770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Harm reduction</a:t>
          </a:r>
        </a:p>
      </dsp:txBody>
      <dsp:txXfrm>
        <a:off x="775192" y="3039092"/>
        <a:ext cx="946781" cy="902995"/>
      </dsp:txXfrm>
    </dsp:sp>
    <dsp:sp modelId="{2329AE8A-2372-4E4F-884F-2FE931BFBBD8}">
      <dsp:nvSpPr>
        <dsp:cNvPr id="0" name=""/>
        <dsp:cNvSpPr/>
      </dsp:nvSpPr>
      <dsp:spPr>
        <a:xfrm>
          <a:off x="294047" y="1441405"/>
          <a:ext cx="1425869" cy="13579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HCV screening, treatment and care</a:t>
          </a:r>
        </a:p>
      </dsp:txBody>
      <dsp:txXfrm>
        <a:off x="502861" y="1640279"/>
        <a:ext cx="1008241" cy="960247"/>
      </dsp:txXfrm>
    </dsp:sp>
    <dsp:sp modelId="{BEF90D7F-60A2-4200-ADA5-3021F19FA19E}">
      <dsp:nvSpPr>
        <dsp:cNvPr id="0" name=""/>
        <dsp:cNvSpPr/>
      </dsp:nvSpPr>
      <dsp:spPr>
        <a:xfrm>
          <a:off x="989709" y="236483"/>
          <a:ext cx="1425869" cy="13579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Monitoring and Evaluation</a:t>
          </a:r>
        </a:p>
      </dsp:txBody>
      <dsp:txXfrm>
        <a:off x="1198523" y="435357"/>
        <a:ext cx="1008241" cy="9602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58929"/>
          </a:xfrm>
          <a:prstGeom prst="rect">
            <a:avLst/>
          </a:prstGeom>
        </p:spPr>
        <p:txBody>
          <a:bodyPr vert="horz" lIns="90059" tIns="45030" rIns="90059" bIns="45030" rtlCol="0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7" y="0"/>
            <a:ext cx="2972421" cy="458929"/>
          </a:xfrm>
          <a:prstGeom prst="rect">
            <a:avLst/>
          </a:prstGeom>
        </p:spPr>
        <p:txBody>
          <a:bodyPr vert="horz" lIns="90059" tIns="45030" rIns="90059" bIns="45030" rtlCol="0"/>
          <a:lstStyle>
            <a:lvl1pPr algn="r">
              <a:defRPr sz="1200"/>
            </a:lvl1pPr>
          </a:lstStyle>
          <a:p>
            <a:fld id="{165E9181-BCAD-4A34-9C6B-EEB8B4215569}" type="datetimeFigureOut">
              <a:rPr lang="ka-GE" smtClean="0"/>
              <a:t>05.04.2016</a:t>
            </a:fld>
            <a:endParaRPr lang="ka-G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685071"/>
            <a:ext cx="2972421" cy="458929"/>
          </a:xfrm>
          <a:prstGeom prst="rect">
            <a:avLst/>
          </a:prstGeom>
        </p:spPr>
        <p:txBody>
          <a:bodyPr vert="horz" lIns="90059" tIns="45030" rIns="90059" bIns="45030" rtlCol="0" anchor="b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7" y="8685071"/>
            <a:ext cx="2972421" cy="458929"/>
          </a:xfrm>
          <a:prstGeom prst="rect">
            <a:avLst/>
          </a:prstGeom>
        </p:spPr>
        <p:txBody>
          <a:bodyPr vert="horz" lIns="90059" tIns="45030" rIns="90059" bIns="45030" rtlCol="0" anchor="b"/>
          <a:lstStyle>
            <a:lvl1pPr algn="r">
              <a:defRPr sz="1200"/>
            </a:lvl1pPr>
          </a:lstStyle>
          <a:p>
            <a:fld id="{8EB8F55B-F7C8-4DEE-85FC-706CF3F022B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42773633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364C356-826D-4574-B836-07F3C9E6E0A5}" type="datetimeFigureOut">
              <a:rPr lang="en-US"/>
              <a:pPr>
                <a:defRPr/>
              </a:pPr>
              <a:t>4/5/2016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4" rIns="91428" bIns="4571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28" tIns="45714" rIns="91428" bIns="45714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DC51E84-509B-4D6E-9D13-FAFB173A5B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6160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C51E84-509B-4D6E-9D13-FAFB173A5B1E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09925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C51E84-509B-4D6E-9D13-FAFB173A5B1E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47904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C51E84-509B-4D6E-9D13-FAFB173A5B1E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20823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a-G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C51E84-509B-4D6E-9D13-FAFB173A5B1E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81050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Overall</a:t>
            </a:r>
            <a:r>
              <a:rPr lang="en-US" baseline="0" dirty="0"/>
              <a:t> process is supported by the US CDC and WHO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C51E84-509B-4D6E-9D13-FAFB173A5B1E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77129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Now each</a:t>
            </a:r>
            <a:r>
              <a:rPr lang="en-US" sz="1200" baseline="0" dirty="0"/>
              <a:t> section of the elimination strategy will be presented by representatives of working groups. Each presentation will take from 5 to 7 minutes </a:t>
            </a:r>
            <a:endParaRPr lang="ka-GE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C51E84-509B-4D6E-9D13-FAFB173A5B1E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1586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A0DBA-3F7E-44A2-B9A1-98973820515E}" type="datetimeFigureOut">
              <a:rPr lang="en-US"/>
              <a:pPr>
                <a:defRPr/>
              </a:pPr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1CA2B-9869-47BE-AF8F-C154F60ABD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5631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DF19F-EF53-4463-A7AE-E6DE5D230A70}" type="datetimeFigureOut">
              <a:rPr lang="en-US"/>
              <a:pPr>
                <a:defRPr/>
              </a:pPr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D9CF8-0B48-4E6C-BAB5-02170D0995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5035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FE67A-172F-4711-8EFE-7547F6922ECE}" type="datetimeFigureOut">
              <a:rPr lang="en-US"/>
              <a:pPr>
                <a:defRPr/>
              </a:pPr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55B5B-F0AC-4E79-AFA6-51ED055A50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660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B455F-B7CB-4968-8608-288B20B0A0DC}" type="datetimeFigureOut">
              <a:rPr lang="en-US"/>
              <a:pPr>
                <a:defRPr/>
              </a:pPr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7AADB-4A24-4E63-8CB0-8A7A587307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1625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C484F-B4EB-45FF-8FA7-2E657744B864}" type="datetimeFigureOut">
              <a:rPr lang="en-US"/>
              <a:pPr>
                <a:defRPr/>
              </a:pPr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DF453-0DF3-4656-9020-9E2FDFA094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780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1FBAA-5EDE-4CC4-98E0-03190BD0BB24}" type="datetimeFigureOut">
              <a:rPr lang="en-US"/>
              <a:pPr>
                <a:defRPr/>
              </a:pPr>
              <a:t>4/5/2016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2E99E-506D-49B0-8E6E-774751ECD1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89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411D4-76C1-4437-87F7-0E4FC3B49AF8}" type="datetimeFigureOut">
              <a:rPr lang="en-US"/>
              <a:pPr>
                <a:defRPr/>
              </a:pPr>
              <a:t>4/5/2016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4E60F-9F89-41F5-A934-D99D479BFE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3667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3753B-3C2C-4B87-BFC1-8EAFB6965217}" type="datetimeFigureOut">
              <a:rPr lang="en-US"/>
              <a:pPr>
                <a:defRPr/>
              </a:pPr>
              <a:t>4/5/2016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042DE-6AEB-4EC0-869B-04DCBAE6A5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077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E53CF-27CB-4B13-9D9B-5B6D5530E6B6}" type="datetimeFigureOut">
              <a:rPr lang="en-US"/>
              <a:pPr>
                <a:defRPr/>
              </a:pPr>
              <a:t>4/5/2016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F9EB5-F9D5-4962-905A-9989633B13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8899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2CC64-BF21-4DC9-8E96-93273C2A84BE}" type="datetimeFigureOut">
              <a:rPr lang="en-US"/>
              <a:pPr>
                <a:defRPr/>
              </a:pPr>
              <a:t>4/5/2016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11C36-C37D-45E2-8DF0-C250F1101A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0865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1C066-266F-463E-A5F3-CC9ED938B106}" type="datetimeFigureOut">
              <a:rPr lang="en-US"/>
              <a:pPr>
                <a:defRPr/>
              </a:pPr>
              <a:t>4/5/2016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8208D-E154-41CD-8991-E0E6B90D5B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7631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3E90D2-A54D-473E-BD4E-572DF4F9C423}" type="datetimeFigureOut">
              <a:rPr lang="en-US"/>
              <a:pPr>
                <a:defRPr/>
              </a:pPr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ACE665B-5EC1-4C92-8502-034D8E09BB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2116832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rgbClr val="0070C0"/>
                </a:solidFill>
              </a:rPr>
              <a:t>Hepatitis C Elimination Strategy 2016–2020</a:t>
            </a:r>
            <a:br>
              <a:rPr lang="en-US" altLang="en-US" sz="4000" b="1" dirty="0">
                <a:solidFill>
                  <a:srgbClr val="0070C0"/>
                </a:solidFill>
              </a:rPr>
            </a:br>
            <a:r>
              <a:rPr lang="en-US" altLang="en-US" sz="3200" b="1" i="1" dirty="0">
                <a:solidFill>
                  <a:srgbClr val="0070C0"/>
                </a:solidFill>
              </a:rPr>
              <a:t>Overview</a:t>
            </a:r>
            <a:endParaRPr lang="ka-GE" altLang="en-US" sz="2400" b="1" i="1" dirty="0">
              <a:solidFill>
                <a:srgbClr val="0070C0"/>
              </a:solidFill>
            </a:endParaRP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711660" y="4437112"/>
            <a:ext cx="5720680" cy="1368152"/>
          </a:xfrm>
        </p:spPr>
        <p:txBody>
          <a:bodyPr>
            <a:normAutofit fontScale="77500" lnSpcReduction="20000"/>
          </a:bodyPr>
          <a:lstStyle/>
          <a:p>
            <a:r>
              <a:rPr lang="en-US" altLang="en-US" sz="2800" b="1" dirty="0" err="1">
                <a:solidFill>
                  <a:schemeClr val="tx2"/>
                </a:solidFill>
              </a:rPr>
              <a:t>Amiran</a:t>
            </a:r>
            <a:r>
              <a:rPr lang="en-US" altLang="en-US" sz="2800" b="1" dirty="0">
                <a:solidFill>
                  <a:schemeClr val="tx2"/>
                </a:solidFill>
              </a:rPr>
              <a:t> </a:t>
            </a:r>
            <a:r>
              <a:rPr lang="en-US" altLang="en-US" sz="2800" b="1" dirty="0" err="1">
                <a:solidFill>
                  <a:schemeClr val="tx2"/>
                </a:solidFill>
              </a:rPr>
              <a:t>Gamkrelidze</a:t>
            </a:r>
            <a:endParaRPr lang="en-US" altLang="en-US" sz="2800" b="1" dirty="0">
              <a:solidFill>
                <a:schemeClr val="tx2"/>
              </a:solidFill>
            </a:endParaRPr>
          </a:p>
          <a:p>
            <a:r>
              <a:rPr lang="en-US" altLang="en-US" sz="2800" b="1" dirty="0">
                <a:solidFill>
                  <a:schemeClr val="tx2"/>
                </a:solidFill>
              </a:rPr>
              <a:t>Maia </a:t>
            </a:r>
            <a:r>
              <a:rPr lang="en-US" altLang="en-US" sz="2800" b="1" dirty="0" err="1">
                <a:solidFill>
                  <a:schemeClr val="tx2"/>
                </a:solidFill>
              </a:rPr>
              <a:t>Tsereteli</a:t>
            </a:r>
            <a:endParaRPr lang="en-US" altLang="en-US" sz="2800" b="1" dirty="0">
              <a:solidFill>
                <a:schemeClr val="tx2"/>
              </a:solidFill>
            </a:endParaRPr>
          </a:p>
          <a:p>
            <a:r>
              <a:rPr lang="en-US" altLang="en-US" sz="2800" b="1" dirty="0">
                <a:solidFill>
                  <a:schemeClr val="tx2"/>
                </a:solidFill>
              </a:rPr>
              <a:t>Davit </a:t>
            </a:r>
            <a:r>
              <a:rPr lang="en-US" altLang="en-US" sz="2800" b="1" dirty="0" err="1">
                <a:solidFill>
                  <a:schemeClr val="tx2"/>
                </a:solidFill>
              </a:rPr>
              <a:t>Baliashvili</a:t>
            </a:r>
            <a:endParaRPr lang="en-US" altLang="en-US" sz="2800" b="1" dirty="0">
              <a:solidFill>
                <a:schemeClr val="tx2"/>
              </a:solidFill>
            </a:endParaRPr>
          </a:p>
          <a:p>
            <a:r>
              <a:rPr lang="en-US" altLang="en-US" sz="2300" b="1" i="1" dirty="0">
                <a:solidFill>
                  <a:schemeClr val="tx2"/>
                </a:solidFill>
              </a:rPr>
              <a:t>National Center for Disease Control and Public Health</a:t>
            </a:r>
            <a:endParaRPr lang="en-US" altLang="en-US" sz="2000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875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2402243652"/>
              </p:ext>
            </p:extLst>
          </p:nvPr>
        </p:nvGraphicFramePr>
        <p:xfrm>
          <a:off x="683568" y="836712"/>
          <a:ext cx="7992888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89777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79513" y="609600"/>
            <a:ext cx="8735888" cy="1226096"/>
          </a:xfrm>
        </p:spPr>
        <p:txBody>
          <a:bodyPr/>
          <a:lstStyle/>
          <a:p>
            <a:r>
              <a:rPr lang="en-US" altLang="en-US" b="1" dirty="0">
                <a:solidFill>
                  <a:srgbClr val="0070C0"/>
                </a:solidFill>
              </a:rPr>
              <a:t>Overall Goal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32657" y="2204864"/>
            <a:ext cx="8229600" cy="3312368"/>
          </a:xfrm>
        </p:spPr>
        <p:txBody>
          <a:bodyPr/>
          <a:lstStyle/>
          <a:p>
            <a:pPr marL="0" indent="0" algn="ctr">
              <a:buFont typeface="Arial" panose="020B0604020202020204" pitchFamily="34" charset="0"/>
              <a:buNone/>
            </a:pPr>
            <a:endParaRPr lang="en-US" altLang="en-US" sz="1600" b="1" dirty="0">
              <a:solidFill>
                <a:srgbClr val="0070C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en-US" sz="3600" b="1" i="1" dirty="0">
                <a:solidFill>
                  <a:srgbClr val="0070C0"/>
                </a:solidFill>
              </a:rPr>
              <a:t>Elimination of HCV by ensuring prevention, diagnostics and treatment of the disease</a:t>
            </a:r>
          </a:p>
        </p:txBody>
      </p:sp>
    </p:spTree>
    <p:extLst>
      <p:ext uri="{BB962C8B-B14F-4D97-AF65-F5344CB8AC3E}">
        <p14:creationId xmlns:p14="http://schemas.microsoft.com/office/powerpoint/2010/main" val="2762958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8602" y="2231"/>
            <a:ext cx="9172601" cy="1194521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rgbClr val="0070C0"/>
                </a:solidFill>
                <a:effectLst/>
              </a:rPr>
              <a:t>4</a:t>
            </a:r>
            <a:r>
              <a:rPr lang="ka-GE" sz="3400" b="1" dirty="0">
                <a:solidFill>
                  <a:srgbClr val="0070C0"/>
                </a:solidFill>
                <a:effectLst/>
              </a:rPr>
              <a:t> </a:t>
            </a:r>
            <a:r>
              <a:rPr lang="en-US" sz="3400" b="1" dirty="0">
                <a:solidFill>
                  <a:srgbClr val="0070C0"/>
                </a:solidFill>
                <a:effectLst/>
              </a:rPr>
              <a:t>Strategic </a:t>
            </a:r>
            <a:r>
              <a:rPr lang="en-US" sz="3400" b="1" dirty="0">
                <a:solidFill>
                  <a:srgbClr val="0070C0"/>
                </a:solidFill>
              </a:rPr>
              <a:t>Goals of the Elimination Strategy</a:t>
            </a:r>
            <a:endParaRPr lang="ka-GE" sz="3400" b="1" dirty="0">
              <a:solidFill>
                <a:srgbClr val="0070C0"/>
              </a:solidFill>
              <a:effectLst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867900353"/>
              </p:ext>
            </p:extLst>
          </p:nvPr>
        </p:nvGraphicFramePr>
        <p:xfrm>
          <a:off x="609600" y="1524000"/>
          <a:ext cx="80772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14505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4760" cy="5170586"/>
          </a:xfrm>
        </p:spPr>
        <p:txBody>
          <a:bodyPr/>
          <a:lstStyle/>
          <a:p>
            <a:r>
              <a:rPr lang="en-US" sz="3200" dirty="0"/>
              <a:t>The document is based on the recent WHO manual</a:t>
            </a:r>
            <a:endParaRPr lang="ka-GE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476672"/>
            <a:ext cx="3432894" cy="4854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466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836712"/>
          </a:xfrm>
        </p:spPr>
        <p:txBody>
          <a:bodyPr/>
          <a:lstStyle/>
          <a:p>
            <a:r>
              <a:rPr lang="en-US" sz="3400" b="1" dirty="0">
                <a:solidFill>
                  <a:srgbClr val="0070C0"/>
                </a:solidFill>
              </a:rPr>
              <a:t>Elaboration of the HCV Elimination Strategy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676055166"/>
              </p:ext>
            </p:extLst>
          </p:nvPr>
        </p:nvGraphicFramePr>
        <p:xfrm>
          <a:off x="251520" y="1042233"/>
          <a:ext cx="5976664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588224" y="1844824"/>
            <a:ext cx="237626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/>
              <a:t>Technical Advisory Group (TAG) </a:t>
            </a:r>
            <a:r>
              <a:rPr lang="en-US" i="1" dirty="0"/>
              <a:t>of international experts reviewed and discussed the draft strategy and recommendations from the TAG were incorporated in the strategy</a:t>
            </a:r>
          </a:p>
        </p:txBody>
      </p:sp>
    </p:spTree>
    <p:extLst>
      <p:ext uri="{BB962C8B-B14F-4D97-AF65-F5344CB8AC3E}">
        <p14:creationId xmlns:p14="http://schemas.microsoft.com/office/powerpoint/2010/main" val="3214587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n-US" altLang="en-US" sz="3400" b="1" dirty="0">
                <a:solidFill>
                  <a:srgbClr val="0070C0"/>
                </a:solidFill>
              </a:rPr>
              <a:t>Thank you</a:t>
            </a:r>
            <a:endParaRPr lang="ka-GE" altLang="en-US" sz="3400" b="1" dirty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82044" y="1772816"/>
            <a:ext cx="5400599" cy="4042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779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5863</TotalTime>
  <Words>323</Words>
  <Application>Microsoft Office PowerPoint</Application>
  <PresentationFormat>On-screen Show (4:3)</PresentationFormat>
  <Paragraphs>47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Sylfaen</vt:lpstr>
      <vt:lpstr>Office Theme</vt:lpstr>
      <vt:lpstr>Hepatitis C Elimination Strategy 2016–2020 Overview</vt:lpstr>
      <vt:lpstr>PowerPoint Presentation</vt:lpstr>
      <vt:lpstr>Overall Goal</vt:lpstr>
      <vt:lpstr>4 Strategic Goals of the Elimination Strategy</vt:lpstr>
      <vt:lpstr>The document is based on the recent WHO manual</vt:lpstr>
      <vt:lpstr>Elaboration of the HCV Elimination Strategy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</dc:creator>
  <cp:lastModifiedBy>David</cp:lastModifiedBy>
  <cp:revision>481</cp:revision>
  <cp:lastPrinted>2016-02-18T12:43:37Z</cp:lastPrinted>
  <dcterms:created xsi:type="dcterms:W3CDTF">2013-08-07T09:42:32Z</dcterms:created>
  <dcterms:modified xsi:type="dcterms:W3CDTF">2016-04-05T17:20:59Z</dcterms:modified>
</cp:coreProperties>
</file>