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90" r:id="rId6"/>
    <p:sldId id="260" r:id="rId7"/>
    <p:sldId id="261" r:id="rId8"/>
    <p:sldId id="291" r:id="rId9"/>
    <p:sldId id="292" r:id="rId10"/>
    <p:sldId id="262" r:id="rId11"/>
    <p:sldId id="295" r:id="rId12"/>
    <p:sldId id="299" r:id="rId13"/>
    <p:sldId id="293" r:id="rId14"/>
    <p:sldId id="263" r:id="rId15"/>
    <p:sldId id="280" r:id="rId16"/>
    <p:sldId id="297" r:id="rId17"/>
    <p:sldId id="298" r:id="rId18"/>
    <p:sldId id="283" r:id="rId19"/>
    <p:sldId id="285" r:id="rId20"/>
    <p:sldId id="282" r:id="rId21"/>
    <p:sldId id="301" r:id="rId22"/>
    <p:sldId id="284" r:id="rId23"/>
    <p:sldId id="302" r:id="rId24"/>
    <p:sldId id="300" r:id="rId25"/>
    <p:sldId id="296" r:id="rId26"/>
    <p:sldId id="286" r:id="rId27"/>
    <p:sldId id="288" r:id="rId28"/>
    <p:sldId id="289" r:id="rId29"/>
    <p:sldId id="274" r:id="rId30"/>
    <p:sldId id="275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216" y="66"/>
      </p:cViewPr>
      <p:guideLst>
        <p:guide orient="horz" pos="3072"/>
        <p:guide pos="409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ultrasound (GEL)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480</c:v>
                </c:pt>
                <c:pt idx="1">
                  <c:v>500</c:v>
                </c:pt>
                <c:pt idx="2">
                  <c:v>479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without ultrasound (GEL)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400</c:v>
                </c:pt>
                <c:pt idx="1">
                  <c:v>420</c:v>
                </c:pt>
                <c:pt idx="2">
                  <c:v>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452448"/>
        <c:axId val="158899600"/>
        <c:axId val="0"/>
      </c:bar3DChart>
      <c:catAx>
        <c:axId val="15545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899600"/>
        <c:crosses val="autoZero"/>
        <c:auto val="1"/>
        <c:lblAlgn val="ctr"/>
        <c:lblOffset val="100"/>
        <c:noMultiLvlLbl val="0"/>
      </c:catAx>
      <c:valAx>
        <c:axId val="15889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452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screening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2016 (approved)</c:v>
                </c:pt>
                <c:pt idx="1">
                  <c:v>2016 (real expenditure)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680</c:v>
                </c:pt>
                <c:pt idx="1">
                  <c:v>514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diagnostic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2016 (approved)</c:v>
                </c:pt>
                <c:pt idx="1">
                  <c:v>2016 (real expenditure)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13500</c:v>
                </c:pt>
                <c:pt idx="1">
                  <c:v>4430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2016 (approved)</c:v>
                </c:pt>
                <c:pt idx="1">
                  <c:v>2016 (real expenditure)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6000</c:v>
                </c:pt>
                <c:pt idx="1">
                  <c:v>3150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logistic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2016 (approved)</c:v>
                </c:pt>
                <c:pt idx="1">
                  <c:v>2016 (real expenditure)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1120</c:v>
                </c:pt>
                <c:pt idx="1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384576"/>
        <c:axId val="159385136"/>
        <c:axId val="0"/>
      </c:bar3DChart>
      <c:catAx>
        <c:axId val="15938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385136"/>
        <c:crosses val="autoZero"/>
        <c:auto val="1"/>
        <c:lblAlgn val="ctr"/>
        <c:lblOffset val="100"/>
        <c:noMultiLvlLbl val="0"/>
      </c:catAx>
      <c:valAx>
        <c:axId val="15938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384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901840"/>
        <c:axId val="158901280"/>
        <c:axId val="0"/>
      </c:bar3DChart>
      <c:catAx>
        <c:axId val="15890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901280"/>
        <c:crosses val="autoZero"/>
        <c:auto val="1"/>
        <c:lblAlgn val="ctr"/>
        <c:lblOffset val="100"/>
        <c:noMultiLvlLbl val="0"/>
      </c:catAx>
      <c:valAx>
        <c:axId val="15890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901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841152"/>
        <c:axId val="160841712"/>
        <c:axId val="0"/>
      </c:bar3DChart>
      <c:catAx>
        <c:axId val="16084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841712"/>
        <c:crosses val="autoZero"/>
        <c:auto val="1"/>
        <c:lblAlgn val="ctr"/>
        <c:lblOffset val="100"/>
        <c:noMultiLvlLbl val="0"/>
      </c:catAx>
      <c:valAx>
        <c:axId val="160841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841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ribavirin + interferon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544</c:v>
                </c:pt>
                <c:pt idx="1">
                  <c:v>400</c:v>
                </c:pt>
                <c:pt idx="2">
                  <c:v>236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ribavirin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535</c:v>
                </c:pt>
                <c:pt idx="1">
                  <c:v>391</c:v>
                </c:pt>
                <c:pt idx="2">
                  <c:v>222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without ribavirin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845072"/>
        <c:axId val="160845632"/>
        <c:axId val="0"/>
      </c:bar3DChart>
      <c:catAx>
        <c:axId val="16084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845632"/>
        <c:crosses val="autoZero"/>
        <c:auto val="1"/>
        <c:lblAlgn val="ctr"/>
        <c:lblOffset val="100"/>
        <c:noMultiLvlLbl val="0"/>
      </c:catAx>
      <c:valAx>
        <c:axId val="16084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84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47720150624568"/>
          <c:y val="0.42406316128275895"/>
          <c:w val="0.32155623214448886"/>
          <c:h val="0.1616432383265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volnurebale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164</c:v>
                </c:pt>
                <c:pt idx="1">
                  <c:v>120</c:v>
                </c:pt>
                <c:pt idx="2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380</c:v>
                </c:pt>
                <c:pt idx="1">
                  <c:v>280</c:v>
                </c:pt>
                <c:pt idx="2">
                  <c:v>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163600"/>
        <c:axId val="160164160"/>
        <c:axId val="0"/>
      </c:bar3DChart>
      <c:catAx>
        <c:axId val="16016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164160"/>
        <c:crosses val="autoZero"/>
        <c:auto val="1"/>
        <c:lblAlgn val="ctr"/>
        <c:lblOffset val="100"/>
        <c:noMultiLvlLbl val="0"/>
      </c:catAx>
      <c:valAx>
        <c:axId val="16016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16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47720150624568"/>
          <c:y val="0.42406316128275895"/>
          <c:w val="0.32155623214448886"/>
          <c:h val="0.1616432383265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ribavirin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677</c:v>
                </c:pt>
                <c:pt idx="1">
                  <c:v>493</c:v>
                </c:pt>
                <c:pt idx="2">
                  <c:v>286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ribavirin + interferon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502</c:v>
                </c:pt>
                <c:pt idx="2">
                  <c:v>304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without ribavirin</c:v>
                </c:pt>
              </c:strCache>
            </c:strRef>
          </c:tx>
          <c:spPr>
            <a:solidFill>
              <a:schemeClr val="bg1">
                <a:lumMod val="25000"/>
                <a:lumOff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354368"/>
        <c:axId val="160348208"/>
        <c:axId val="0"/>
      </c:bar3DChart>
      <c:catAx>
        <c:axId val="16035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348208"/>
        <c:crosses val="autoZero"/>
        <c:auto val="1"/>
        <c:lblAlgn val="ctr"/>
        <c:lblOffset val="100"/>
        <c:noMultiLvlLbl val="0"/>
      </c:catAx>
      <c:valAx>
        <c:axId val="16034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354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vulnerable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203</c:v>
                </c:pt>
                <c:pt idx="1">
                  <c:v>147</c:v>
                </c:pt>
                <c:pt idx="2">
                  <c:v>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474</c:v>
                </c:pt>
                <c:pt idx="1">
                  <c:v>348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354928"/>
        <c:axId val="161275040"/>
        <c:axId val="0"/>
      </c:bar3DChart>
      <c:catAx>
        <c:axId val="16035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275040"/>
        <c:crosses val="autoZero"/>
        <c:auto val="1"/>
        <c:lblAlgn val="ctr"/>
        <c:lblOffset val="100"/>
        <c:noMultiLvlLbl val="0"/>
      </c:catAx>
      <c:valAx>
        <c:axId val="16127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3549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screening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680</c:v>
                </c:pt>
                <c:pt idx="2">
                  <c:v>550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diagnostic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800</c:v>
                </c:pt>
                <c:pt idx="1">
                  <c:v>13500</c:v>
                </c:pt>
                <c:pt idx="2">
                  <c:v>11250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1000</c:v>
                </c:pt>
                <c:pt idx="1">
                  <c:v>6000</c:v>
                </c:pt>
                <c:pt idx="2">
                  <c:v>2000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logistic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200</c:v>
                </c:pt>
                <c:pt idx="1">
                  <c:v>1120</c:v>
                </c:pt>
                <c:pt idx="2">
                  <c:v>1120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278400"/>
        <c:axId val="161275600"/>
        <c:axId val="0"/>
      </c:bar3DChart>
      <c:catAx>
        <c:axId val="16127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275600"/>
        <c:crosses val="autoZero"/>
        <c:auto val="1"/>
        <c:lblAlgn val="ctr"/>
        <c:lblOffset val="100"/>
        <c:noMultiLvlLbl val="0"/>
      </c:catAx>
      <c:valAx>
        <c:axId val="16127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278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screening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2015 (approved)</c:v>
                </c:pt>
                <c:pt idx="1">
                  <c:v>2015 (real expenditure)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diagnostic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2015 (approved)</c:v>
                </c:pt>
                <c:pt idx="1">
                  <c:v>2015 (real expenditure)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800</c:v>
                </c:pt>
                <c:pt idx="1">
                  <c:v>1186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treatment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2015 (approved)</c:v>
                </c:pt>
                <c:pt idx="1">
                  <c:v>2015 (real expenditure)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1000</c:v>
                </c:pt>
                <c:pt idx="1">
                  <c:v>4790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logistic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2015 (approved)</c:v>
                </c:pt>
                <c:pt idx="1">
                  <c:v>2015 (real expenditure)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200</c:v>
                </c:pt>
                <c:pt idx="1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8423264"/>
        <c:axId val="198423824"/>
        <c:axId val="0"/>
      </c:bar3DChart>
      <c:catAx>
        <c:axId val="19842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8423824"/>
        <c:crosses val="autoZero"/>
        <c:auto val="1"/>
        <c:lblAlgn val="ctr"/>
        <c:lblOffset val="100"/>
        <c:noMultiLvlLbl val="0"/>
      </c:catAx>
      <c:valAx>
        <c:axId val="19842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423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DBCF2-6F59-4D71-A400-94F6B4F0A1F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95046-D5FE-4C4B-A3DB-862025B08F42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10000"/>
                  <a:lumOff val="90000"/>
                </a:schemeClr>
              </a:solidFill>
            </a:rPr>
            <a:t>diagnostic before treatment</a:t>
          </a:r>
          <a:endParaRPr lang="en-US" dirty="0">
            <a:solidFill>
              <a:schemeClr val="tx1">
                <a:lumMod val="10000"/>
                <a:lumOff val="90000"/>
              </a:schemeClr>
            </a:solidFill>
          </a:endParaRPr>
        </a:p>
      </dgm:t>
    </dgm:pt>
    <dgm:pt modelId="{9E4E44B6-5660-4FF5-A92D-429C0223E367}" type="parTrans" cxnId="{9FC4B3FB-7DC7-41DD-BBCB-F92A8E618B07}">
      <dgm:prSet/>
      <dgm:spPr/>
      <dgm:t>
        <a:bodyPr/>
        <a:lstStyle/>
        <a:p>
          <a:endParaRPr lang="en-US"/>
        </a:p>
      </dgm:t>
    </dgm:pt>
    <dgm:pt modelId="{400F6177-1885-4C63-91F9-66E218BECB00}" type="sibTrans" cxnId="{9FC4B3FB-7DC7-41DD-BBCB-F92A8E618B07}">
      <dgm:prSet/>
      <dgm:spPr/>
      <dgm:t>
        <a:bodyPr/>
        <a:lstStyle/>
        <a:p>
          <a:endParaRPr lang="en-US"/>
        </a:p>
      </dgm:t>
    </dgm:pt>
    <dgm:pt modelId="{D63670C0-ACF8-4BFF-89F7-FC86EC0CA4AA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HCV </a:t>
          </a:r>
          <a:r>
            <a:rPr lang="en-US" sz="2800" b="1" dirty="0" err="1" smtClean="0">
              <a:solidFill>
                <a:srgbClr val="002060"/>
              </a:solidFill>
            </a:rPr>
            <a:t>RNA+Physician</a:t>
          </a:r>
          <a:r>
            <a:rPr lang="en-US" sz="2800" b="1" dirty="0" smtClean="0">
              <a:solidFill>
                <a:srgbClr val="002060"/>
              </a:solidFill>
            </a:rPr>
            <a:t> consultation</a:t>
          </a:r>
          <a:endParaRPr lang="en-US" sz="2800" b="1" dirty="0">
            <a:solidFill>
              <a:srgbClr val="002060"/>
            </a:solidFill>
          </a:endParaRPr>
        </a:p>
      </dgm:t>
    </dgm:pt>
    <dgm:pt modelId="{44C7F15E-6025-4535-B68F-102787D3E991}" type="parTrans" cxnId="{53F022F7-9F79-457F-91CE-4850ADCD7958}">
      <dgm:prSet/>
      <dgm:spPr/>
      <dgm:t>
        <a:bodyPr/>
        <a:lstStyle/>
        <a:p>
          <a:endParaRPr lang="en-US"/>
        </a:p>
      </dgm:t>
    </dgm:pt>
    <dgm:pt modelId="{A18FC031-E882-4938-97F0-7B9DC6CA7130}" type="sibTrans" cxnId="{53F022F7-9F79-457F-91CE-4850ADCD7958}">
      <dgm:prSet/>
      <dgm:spPr/>
      <dgm:t>
        <a:bodyPr/>
        <a:lstStyle/>
        <a:p>
          <a:endParaRPr lang="en-US"/>
        </a:p>
      </dgm:t>
    </dgm:pt>
    <dgm:pt modelId="{28D729D4-D387-4687-B0A8-26ED5E77C5B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CBC, ALT, AST, FIB4/liver </a:t>
          </a:r>
          <a:r>
            <a:rPr lang="en-US" sz="2800" b="1" dirty="0" err="1" smtClean="0">
              <a:solidFill>
                <a:srgbClr val="002060"/>
              </a:solidFill>
            </a:rPr>
            <a:t>elastography</a:t>
          </a:r>
          <a:endParaRPr lang="en-US" sz="2800" b="1" dirty="0">
            <a:solidFill>
              <a:srgbClr val="002060"/>
            </a:solidFill>
          </a:endParaRPr>
        </a:p>
      </dgm:t>
    </dgm:pt>
    <dgm:pt modelId="{23B47650-F793-4A7E-9635-323E2EBAE279}" type="parTrans" cxnId="{D3D8E002-C6CA-4327-807B-EEFBD72E95FE}">
      <dgm:prSet/>
      <dgm:spPr/>
      <dgm:t>
        <a:bodyPr/>
        <a:lstStyle/>
        <a:p>
          <a:endParaRPr lang="en-US"/>
        </a:p>
      </dgm:t>
    </dgm:pt>
    <dgm:pt modelId="{20D5CD41-8BFF-49CD-AE9B-1C07538DE284}" type="sibTrans" cxnId="{D3D8E002-C6CA-4327-807B-EEFBD72E95FE}">
      <dgm:prSet/>
      <dgm:spPr/>
      <dgm:t>
        <a:bodyPr/>
        <a:lstStyle/>
        <a:p>
          <a:endParaRPr lang="en-US"/>
        </a:p>
      </dgm:t>
    </dgm:pt>
    <dgm:pt modelId="{E006324D-194C-4519-8519-ADAC6E3DCD64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HCV genotyping, </a:t>
          </a:r>
          <a:r>
            <a:rPr lang="en-US" sz="2800" b="1" dirty="0" err="1" smtClean="0">
              <a:solidFill>
                <a:srgbClr val="002060"/>
              </a:solidFill>
            </a:rPr>
            <a:t>HBsAg</a:t>
          </a:r>
          <a:r>
            <a:rPr lang="en-US" sz="2800" b="1" dirty="0" smtClean="0">
              <a:solidFill>
                <a:srgbClr val="002060"/>
              </a:solidFill>
            </a:rPr>
            <a:t>, Anti-HBs, G-GT, ALP</a:t>
          </a:r>
          <a:endParaRPr lang="en-US" sz="2800" b="1" dirty="0">
            <a:solidFill>
              <a:srgbClr val="002060"/>
            </a:solidFill>
          </a:endParaRPr>
        </a:p>
      </dgm:t>
    </dgm:pt>
    <dgm:pt modelId="{AD36B9BF-CB15-4A62-925A-28C6A8F5322B}" type="parTrans" cxnId="{17F7A409-16C7-4250-A4EB-6FAAE49EF32A}">
      <dgm:prSet/>
      <dgm:spPr/>
      <dgm:t>
        <a:bodyPr/>
        <a:lstStyle/>
        <a:p>
          <a:endParaRPr lang="en-US"/>
        </a:p>
      </dgm:t>
    </dgm:pt>
    <dgm:pt modelId="{CCC32167-B1B4-47C1-854B-0204588A4C73}" type="sibTrans" cxnId="{17F7A409-16C7-4250-A4EB-6FAAE49EF32A}">
      <dgm:prSet/>
      <dgm:spPr/>
      <dgm:t>
        <a:bodyPr/>
        <a:lstStyle/>
        <a:p>
          <a:endParaRPr lang="en-US"/>
        </a:p>
      </dgm:t>
    </dgm:pt>
    <dgm:pt modelId="{6D48A4F3-5E54-4DB0-BB50-E966C381694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Bilirubin, Creatinine, Glucose, Albumin, INR, ANA, TSH  </a:t>
          </a:r>
          <a:endParaRPr lang="en-US" sz="2800" b="1" dirty="0">
            <a:solidFill>
              <a:srgbClr val="002060"/>
            </a:solidFill>
          </a:endParaRPr>
        </a:p>
      </dgm:t>
    </dgm:pt>
    <dgm:pt modelId="{B322814A-5EFD-4FEC-BEBF-C6605E351BC8}" type="parTrans" cxnId="{F9C3EF16-8507-4C3D-BF0F-78BCE65B8C35}">
      <dgm:prSet/>
      <dgm:spPr/>
      <dgm:t>
        <a:bodyPr/>
        <a:lstStyle/>
        <a:p>
          <a:endParaRPr lang="en-US"/>
        </a:p>
      </dgm:t>
    </dgm:pt>
    <dgm:pt modelId="{50BD256B-EFF3-4529-A189-E039DD8F5079}" type="sibTrans" cxnId="{F9C3EF16-8507-4C3D-BF0F-78BCE65B8C35}">
      <dgm:prSet/>
      <dgm:spPr/>
      <dgm:t>
        <a:bodyPr/>
        <a:lstStyle/>
        <a:p>
          <a:endParaRPr lang="en-US"/>
        </a:p>
      </dgm:t>
    </dgm:pt>
    <dgm:pt modelId="{07776FC2-2912-4B5C-A1EE-86B719237BD0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Ultrasound examination</a:t>
          </a:r>
          <a:endParaRPr lang="en-US" sz="2800" b="1" dirty="0">
            <a:solidFill>
              <a:srgbClr val="002060"/>
            </a:solidFill>
          </a:endParaRPr>
        </a:p>
      </dgm:t>
    </dgm:pt>
    <dgm:pt modelId="{EFE1F95C-1504-41B5-B2BA-40C25B6A4036}" type="parTrans" cxnId="{F7FEB41F-3879-4875-986D-B2CD0A359207}">
      <dgm:prSet/>
      <dgm:spPr/>
      <dgm:t>
        <a:bodyPr/>
        <a:lstStyle/>
        <a:p>
          <a:endParaRPr lang="en-US"/>
        </a:p>
      </dgm:t>
    </dgm:pt>
    <dgm:pt modelId="{6CFF7716-CAB7-42B9-AB0C-739A74212279}" type="sibTrans" cxnId="{F7FEB41F-3879-4875-986D-B2CD0A359207}">
      <dgm:prSet/>
      <dgm:spPr/>
      <dgm:t>
        <a:bodyPr/>
        <a:lstStyle/>
        <a:p>
          <a:endParaRPr lang="en-US"/>
        </a:p>
      </dgm:t>
    </dgm:pt>
    <dgm:pt modelId="{DCA67B4E-D2FA-437F-8F07-72A076511412}" type="pres">
      <dgm:prSet presAssocID="{4FADBCF2-6F59-4D71-A400-94F6B4F0A1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B7D1D3-18F9-4DD6-B814-F436BF8650CC}" type="pres">
      <dgm:prSet presAssocID="{C1395046-D5FE-4C4B-A3DB-862025B08F42}" presName="root" presStyleCnt="0"/>
      <dgm:spPr/>
    </dgm:pt>
    <dgm:pt modelId="{9EF43CB3-FC9A-4BD0-9952-1F53DDBE4630}" type="pres">
      <dgm:prSet presAssocID="{C1395046-D5FE-4C4B-A3DB-862025B08F42}" presName="rootComposite" presStyleCnt="0"/>
      <dgm:spPr/>
    </dgm:pt>
    <dgm:pt modelId="{F9FD6ABE-1C38-43DB-A073-B243BB3E88C6}" type="pres">
      <dgm:prSet presAssocID="{C1395046-D5FE-4C4B-A3DB-862025B08F42}" presName="rootText" presStyleLbl="node1" presStyleIdx="0" presStyleCnt="1" custScaleX="231456" custScaleY="62083"/>
      <dgm:spPr/>
      <dgm:t>
        <a:bodyPr/>
        <a:lstStyle/>
        <a:p>
          <a:endParaRPr lang="en-US"/>
        </a:p>
      </dgm:t>
    </dgm:pt>
    <dgm:pt modelId="{231D2C39-89B6-4D32-9D04-BAD8F7A1584C}" type="pres">
      <dgm:prSet presAssocID="{C1395046-D5FE-4C4B-A3DB-862025B08F42}" presName="rootConnector" presStyleLbl="node1" presStyleIdx="0" presStyleCnt="1"/>
      <dgm:spPr/>
      <dgm:t>
        <a:bodyPr/>
        <a:lstStyle/>
        <a:p>
          <a:endParaRPr lang="en-US"/>
        </a:p>
      </dgm:t>
    </dgm:pt>
    <dgm:pt modelId="{01E17CF9-35EF-4696-A32F-6CD552F3D5CA}" type="pres">
      <dgm:prSet presAssocID="{C1395046-D5FE-4C4B-A3DB-862025B08F42}" presName="childShape" presStyleCnt="0"/>
      <dgm:spPr/>
    </dgm:pt>
    <dgm:pt modelId="{E4F9FF86-BD78-474C-BF96-37FCA42D765D}" type="pres">
      <dgm:prSet presAssocID="{44C7F15E-6025-4535-B68F-102787D3E991}" presName="Name13" presStyleLbl="parChTrans1D2" presStyleIdx="0" presStyleCnt="5"/>
      <dgm:spPr/>
      <dgm:t>
        <a:bodyPr/>
        <a:lstStyle/>
        <a:p>
          <a:endParaRPr lang="en-US"/>
        </a:p>
      </dgm:t>
    </dgm:pt>
    <dgm:pt modelId="{72705FBE-14E7-4E6D-9FBC-1421E2C16428}" type="pres">
      <dgm:prSet presAssocID="{D63670C0-ACF8-4BFF-89F7-FC86EC0CA4AA}" presName="childText" presStyleLbl="bgAcc1" presStyleIdx="0" presStyleCnt="5" custScaleX="231456" custScaleY="25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4D5F7-BF22-4389-A9A3-3A4EF0D1FD8E}" type="pres">
      <dgm:prSet presAssocID="{23B47650-F793-4A7E-9635-323E2EBAE279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12E442E-B94E-4394-82AB-C24C781437A8}" type="pres">
      <dgm:prSet presAssocID="{28D729D4-D387-4687-B0A8-26ED5E77C5BE}" presName="childText" presStyleLbl="bgAcc1" presStyleIdx="1" presStyleCnt="5" custScaleX="232339" custScaleY="23529" custLinFactNeighborX="1036" custLinFactNeighborY="-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E35B2-2A36-4983-B4CE-B6EF7BB8F4E3}" type="pres">
      <dgm:prSet presAssocID="{AD36B9BF-CB15-4A62-925A-28C6A8F5322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9AF47603-31F4-45E2-A4DA-FA7968AD58E4}" type="pres">
      <dgm:prSet presAssocID="{E006324D-194C-4519-8519-ADAC6E3DCD64}" presName="childText" presStyleLbl="bgAcc1" presStyleIdx="2" presStyleCnt="5" custScaleX="231136" custScaleY="39397" custLinFactNeighborX="1036" custLinFactNeighborY="-3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8B8C1-7F03-440E-90E1-395586D290EE}" type="pres">
      <dgm:prSet presAssocID="{B322814A-5EFD-4FEC-BEBF-C6605E351BC8}" presName="Name13" presStyleLbl="parChTrans1D2" presStyleIdx="3" presStyleCnt="5"/>
      <dgm:spPr/>
      <dgm:t>
        <a:bodyPr/>
        <a:lstStyle/>
        <a:p>
          <a:endParaRPr lang="en-US"/>
        </a:p>
      </dgm:t>
    </dgm:pt>
    <dgm:pt modelId="{AA93093A-5D89-4B8F-BC8F-889D20D19D2F}" type="pres">
      <dgm:prSet presAssocID="{6D48A4F3-5E54-4DB0-BB50-E966C381694E}" presName="childText" presStyleLbl="bgAcc1" presStyleIdx="3" presStyleCnt="5" custScaleX="231013" custScaleY="42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62495-19BA-461C-BA36-DCA6132B1D74}" type="pres">
      <dgm:prSet presAssocID="{EFE1F95C-1504-41B5-B2BA-40C25B6A4036}" presName="Name13" presStyleLbl="parChTrans1D2" presStyleIdx="4" presStyleCnt="5"/>
      <dgm:spPr/>
      <dgm:t>
        <a:bodyPr/>
        <a:lstStyle/>
        <a:p>
          <a:endParaRPr lang="en-US"/>
        </a:p>
      </dgm:t>
    </dgm:pt>
    <dgm:pt modelId="{A32BFE0D-E739-44CD-BDDC-290EBCE56B22}" type="pres">
      <dgm:prSet presAssocID="{07776FC2-2912-4B5C-A1EE-86B719237BD0}" presName="childText" presStyleLbl="bgAcc1" presStyleIdx="4" presStyleCnt="5" custScaleX="232125" custScaleY="22391" custLinFactNeighborX="1344" custLinFactNeighborY="-10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EB41F-3879-4875-986D-B2CD0A359207}" srcId="{C1395046-D5FE-4C4B-A3DB-862025B08F42}" destId="{07776FC2-2912-4B5C-A1EE-86B719237BD0}" srcOrd="4" destOrd="0" parTransId="{EFE1F95C-1504-41B5-B2BA-40C25B6A4036}" sibTransId="{6CFF7716-CAB7-42B9-AB0C-739A74212279}"/>
    <dgm:cxn modelId="{B7B46F97-0377-433D-A773-8C18C9BD28CA}" type="presOf" srcId="{28D729D4-D387-4687-B0A8-26ED5E77C5BE}" destId="{E12E442E-B94E-4394-82AB-C24C781437A8}" srcOrd="0" destOrd="0" presId="urn:microsoft.com/office/officeart/2005/8/layout/hierarchy3"/>
    <dgm:cxn modelId="{53F022F7-9F79-457F-91CE-4850ADCD7958}" srcId="{C1395046-D5FE-4C4B-A3DB-862025B08F42}" destId="{D63670C0-ACF8-4BFF-89F7-FC86EC0CA4AA}" srcOrd="0" destOrd="0" parTransId="{44C7F15E-6025-4535-B68F-102787D3E991}" sibTransId="{A18FC031-E882-4938-97F0-7B9DC6CA7130}"/>
    <dgm:cxn modelId="{0B373D23-62D4-44F5-81DF-9CBA6AA258D7}" type="presOf" srcId="{EFE1F95C-1504-41B5-B2BA-40C25B6A4036}" destId="{99962495-19BA-461C-BA36-DCA6132B1D74}" srcOrd="0" destOrd="0" presId="urn:microsoft.com/office/officeart/2005/8/layout/hierarchy3"/>
    <dgm:cxn modelId="{9FC4B3FB-7DC7-41DD-BBCB-F92A8E618B07}" srcId="{4FADBCF2-6F59-4D71-A400-94F6B4F0A1F7}" destId="{C1395046-D5FE-4C4B-A3DB-862025B08F42}" srcOrd="0" destOrd="0" parTransId="{9E4E44B6-5660-4FF5-A92D-429C0223E367}" sibTransId="{400F6177-1885-4C63-91F9-66E218BECB00}"/>
    <dgm:cxn modelId="{918CD04D-22D3-4BD4-AB0E-C9CA4FEB8D61}" type="presOf" srcId="{07776FC2-2912-4B5C-A1EE-86B719237BD0}" destId="{A32BFE0D-E739-44CD-BDDC-290EBCE56B22}" srcOrd="0" destOrd="0" presId="urn:microsoft.com/office/officeart/2005/8/layout/hierarchy3"/>
    <dgm:cxn modelId="{22D42949-8CA2-4108-85C9-167110190B4A}" type="presOf" srcId="{E006324D-194C-4519-8519-ADAC6E3DCD64}" destId="{9AF47603-31F4-45E2-A4DA-FA7968AD58E4}" srcOrd="0" destOrd="0" presId="urn:microsoft.com/office/officeart/2005/8/layout/hierarchy3"/>
    <dgm:cxn modelId="{A5E66762-AFE1-4A82-8EE5-46FC04C10D0A}" type="presOf" srcId="{AD36B9BF-CB15-4A62-925A-28C6A8F5322B}" destId="{A43E35B2-2A36-4983-B4CE-B6EF7BB8F4E3}" srcOrd="0" destOrd="0" presId="urn:microsoft.com/office/officeart/2005/8/layout/hierarchy3"/>
    <dgm:cxn modelId="{F9C3EF16-8507-4C3D-BF0F-78BCE65B8C35}" srcId="{C1395046-D5FE-4C4B-A3DB-862025B08F42}" destId="{6D48A4F3-5E54-4DB0-BB50-E966C381694E}" srcOrd="3" destOrd="0" parTransId="{B322814A-5EFD-4FEC-BEBF-C6605E351BC8}" sibTransId="{50BD256B-EFF3-4529-A189-E039DD8F5079}"/>
    <dgm:cxn modelId="{4E8FEC93-ACCD-43A5-8DCD-114EA5893382}" type="presOf" srcId="{4FADBCF2-6F59-4D71-A400-94F6B4F0A1F7}" destId="{DCA67B4E-D2FA-437F-8F07-72A076511412}" srcOrd="0" destOrd="0" presId="urn:microsoft.com/office/officeart/2005/8/layout/hierarchy3"/>
    <dgm:cxn modelId="{17F7A409-16C7-4250-A4EB-6FAAE49EF32A}" srcId="{C1395046-D5FE-4C4B-A3DB-862025B08F42}" destId="{E006324D-194C-4519-8519-ADAC6E3DCD64}" srcOrd="2" destOrd="0" parTransId="{AD36B9BF-CB15-4A62-925A-28C6A8F5322B}" sibTransId="{CCC32167-B1B4-47C1-854B-0204588A4C73}"/>
    <dgm:cxn modelId="{531BA6AF-6FC6-4AC4-82BE-E9B4476493D7}" type="presOf" srcId="{C1395046-D5FE-4C4B-A3DB-862025B08F42}" destId="{231D2C39-89B6-4D32-9D04-BAD8F7A1584C}" srcOrd="1" destOrd="0" presId="urn:microsoft.com/office/officeart/2005/8/layout/hierarchy3"/>
    <dgm:cxn modelId="{4FFD5BD0-B28F-47A4-9867-44EF43EAE37C}" type="presOf" srcId="{44C7F15E-6025-4535-B68F-102787D3E991}" destId="{E4F9FF86-BD78-474C-BF96-37FCA42D765D}" srcOrd="0" destOrd="0" presId="urn:microsoft.com/office/officeart/2005/8/layout/hierarchy3"/>
    <dgm:cxn modelId="{D3D8E002-C6CA-4327-807B-EEFBD72E95FE}" srcId="{C1395046-D5FE-4C4B-A3DB-862025B08F42}" destId="{28D729D4-D387-4687-B0A8-26ED5E77C5BE}" srcOrd="1" destOrd="0" parTransId="{23B47650-F793-4A7E-9635-323E2EBAE279}" sibTransId="{20D5CD41-8BFF-49CD-AE9B-1C07538DE284}"/>
    <dgm:cxn modelId="{508AC84F-5E55-4B05-956D-15E6B5B85AD5}" type="presOf" srcId="{23B47650-F793-4A7E-9635-323E2EBAE279}" destId="{2B14D5F7-BF22-4389-A9A3-3A4EF0D1FD8E}" srcOrd="0" destOrd="0" presId="urn:microsoft.com/office/officeart/2005/8/layout/hierarchy3"/>
    <dgm:cxn modelId="{7DEC3364-B08F-4430-B9FE-01D673B6A3A2}" type="presOf" srcId="{6D48A4F3-5E54-4DB0-BB50-E966C381694E}" destId="{AA93093A-5D89-4B8F-BC8F-889D20D19D2F}" srcOrd="0" destOrd="0" presId="urn:microsoft.com/office/officeart/2005/8/layout/hierarchy3"/>
    <dgm:cxn modelId="{9342C8B5-2249-4C1D-BDBA-6E178FA3C75B}" type="presOf" srcId="{C1395046-D5FE-4C4B-A3DB-862025B08F42}" destId="{F9FD6ABE-1C38-43DB-A073-B243BB3E88C6}" srcOrd="0" destOrd="0" presId="urn:microsoft.com/office/officeart/2005/8/layout/hierarchy3"/>
    <dgm:cxn modelId="{39F37183-75C6-4DBF-9862-96F4478ECF2F}" type="presOf" srcId="{D63670C0-ACF8-4BFF-89F7-FC86EC0CA4AA}" destId="{72705FBE-14E7-4E6D-9FBC-1421E2C16428}" srcOrd="0" destOrd="0" presId="urn:microsoft.com/office/officeart/2005/8/layout/hierarchy3"/>
    <dgm:cxn modelId="{E583E1CA-EE6E-4FC7-8913-CE9AEDFC18ED}" type="presOf" srcId="{B322814A-5EFD-4FEC-BEBF-C6605E351BC8}" destId="{3EA8B8C1-7F03-440E-90E1-395586D290EE}" srcOrd="0" destOrd="0" presId="urn:microsoft.com/office/officeart/2005/8/layout/hierarchy3"/>
    <dgm:cxn modelId="{A59E162F-8250-4190-BCB8-58E99C51150D}" type="presParOf" srcId="{DCA67B4E-D2FA-437F-8F07-72A076511412}" destId="{DCB7D1D3-18F9-4DD6-B814-F436BF8650CC}" srcOrd="0" destOrd="0" presId="urn:microsoft.com/office/officeart/2005/8/layout/hierarchy3"/>
    <dgm:cxn modelId="{DDD1F276-B4F2-41CB-A361-C18409F7C736}" type="presParOf" srcId="{DCB7D1D3-18F9-4DD6-B814-F436BF8650CC}" destId="{9EF43CB3-FC9A-4BD0-9952-1F53DDBE4630}" srcOrd="0" destOrd="0" presId="urn:microsoft.com/office/officeart/2005/8/layout/hierarchy3"/>
    <dgm:cxn modelId="{3B2DDC10-C1A9-47E8-9335-3D1D34952CEC}" type="presParOf" srcId="{9EF43CB3-FC9A-4BD0-9952-1F53DDBE4630}" destId="{F9FD6ABE-1C38-43DB-A073-B243BB3E88C6}" srcOrd="0" destOrd="0" presId="urn:microsoft.com/office/officeart/2005/8/layout/hierarchy3"/>
    <dgm:cxn modelId="{DF3069CC-E332-43D0-9D4D-88C51BE1344C}" type="presParOf" srcId="{9EF43CB3-FC9A-4BD0-9952-1F53DDBE4630}" destId="{231D2C39-89B6-4D32-9D04-BAD8F7A1584C}" srcOrd="1" destOrd="0" presId="urn:microsoft.com/office/officeart/2005/8/layout/hierarchy3"/>
    <dgm:cxn modelId="{9A01E330-D5EC-429E-B1DD-5473DDEADC30}" type="presParOf" srcId="{DCB7D1D3-18F9-4DD6-B814-F436BF8650CC}" destId="{01E17CF9-35EF-4696-A32F-6CD552F3D5CA}" srcOrd="1" destOrd="0" presId="urn:microsoft.com/office/officeart/2005/8/layout/hierarchy3"/>
    <dgm:cxn modelId="{03F652DE-D45E-4FE5-9FC4-7F6A60E21760}" type="presParOf" srcId="{01E17CF9-35EF-4696-A32F-6CD552F3D5CA}" destId="{E4F9FF86-BD78-474C-BF96-37FCA42D765D}" srcOrd="0" destOrd="0" presId="urn:microsoft.com/office/officeart/2005/8/layout/hierarchy3"/>
    <dgm:cxn modelId="{3CB874AC-A59A-448E-8546-47F8EA9FFBA0}" type="presParOf" srcId="{01E17CF9-35EF-4696-A32F-6CD552F3D5CA}" destId="{72705FBE-14E7-4E6D-9FBC-1421E2C16428}" srcOrd="1" destOrd="0" presId="urn:microsoft.com/office/officeart/2005/8/layout/hierarchy3"/>
    <dgm:cxn modelId="{91688136-8B0D-47D8-A361-089088E9D5EE}" type="presParOf" srcId="{01E17CF9-35EF-4696-A32F-6CD552F3D5CA}" destId="{2B14D5F7-BF22-4389-A9A3-3A4EF0D1FD8E}" srcOrd="2" destOrd="0" presId="urn:microsoft.com/office/officeart/2005/8/layout/hierarchy3"/>
    <dgm:cxn modelId="{3A992F74-C979-4BD5-BA57-E9D19C2A9EE9}" type="presParOf" srcId="{01E17CF9-35EF-4696-A32F-6CD552F3D5CA}" destId="{E12E442E-B94E-4394-82AB-C24C781437A8}" srcOrd="3" destOrd="0" presId="urn:microsoft.com/office/officeart/2005/8/layout/hierarchy3"/>
    <dgm:cxn modelId="{D96809B4-B4F4-4632-8028-5B3E0236967D}" type="presParOf" srcId="{01E17CF9-35EF-4696-A32F-6CD552F3D5CA}" destId="{A43E35B2-2A36-4983-B4CE-B6EF7BB8F4E3}" srcOrd="4" destOrd="0" presId="urn:microsoft.com/office/officeart/2005/8/layout/hierarchy3"/>
    <dgm:cxn modelId="{2B18F6A8-68CF-4351-B08B-761A5B3FE274}" type="presParOf" srcId="{01E17CF9-35EF-4696-A32F-6CD552F3D5CA}" destId="{9AF47603-31F4-45E2-A4DA-FA7968AD58E4}" srcOrd="5" destOrd="0" presId="urn:microsoft.com/office/officeart/2005/8/layout/hierarchy3"/>
    <dgm:cxn modelId="{DC93555C-5590-4F6C-8BCE-BBCA7BCA20C7}" type="presParOf" srcId="{01E17CF9-35EF-4696-A32F-6CD552F3D5CA}" destId="{3EA8B8C1-7F03-440E-90E1-395586D290EE}" srcOrd="6" destOrd="0" presId="urn:microsoft.com/office/officeart/2005/8/layout/hierarchy3"/>
    <dgm:cxn modelId="{44DA77D3-8822-45DF-8873-B1DF06FE2151}" type="presParOf" srcId="{01E17CF9-35EF-4696-A32F-6CD552F3D5CA}" destId="{AA93093A-5D89-4B8F-BC8F-889D20D19D2F}" srcOrd="7" destOrd="0" presId="urn:microsoft.com/office/officeart/2005/8/layout/hierarchy3"/>
    <dgm:cxn modelId="{118FA256-BC3D-4718-949D-855B817A08BF}" type="presParOf" srcId="{01E17CF9-35EF-4696-A32F-6CD552F3D5CA}" destId="{99962495-19BA-461C-BA36-DCA6132B1D74}" srcOrd="8" destOrd="0" presId="urn:microsoft.com/office/officeart/2005/8/layout/hierarchy3"/>
    <dgm:cxn modelId="{B981185B-379C-44BC-8C3D-596D0F9DDE61}" type="presParOf" srcId="{01E17CF9-35EF-4696-A32F-6CD552F3D5CA}" destId="{A32BFE0D-E739-44CD-BDDC-290EBCE56B2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DBCF2-6F59-4D71-A400-94F6B4F0A1F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95046-D5FE-4C4B-A3DB-862025B08F42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10000"/>
                  <a:lumOff val="90000"/>
                </a:schemeClr>
              </a:solidFill>
            </a:rPr>
            <a:t>diagnostic before treatment</a:t>
          </a:r>
          <a:endParaRPr lang="en-US" dirty="0">
            <a:solidFill>
              <a:schemeClr val="tx1">
                <a:lumMod val="10000"/>
                <a:lumOff val="90000"/>
              </a:schemeClr>
            </a:solidFill>
          </a:endParaRPr>
        </a:p>
      </dgm:t>
    </dgm:pt>
    <dgm:pt modelId="{9E4E44B6-5660-4FF5-A92D-429C0223E367}" type="parTrans" cxnId="{9FC4B3FB-7DC7-41DD-BBCB-F92A8E618B07}">
      <dgm:prSet/>
      <dgm:spPr/>
      <dgm:t>
        <a:bodyPr/>
        <a:lstStyle/>
        <a:p>
          <a:endParaRPr lang="en-US"/>
        </a:p>
      </dgm:t>
    </dgm:pt>
    <dgm:pt modelId="{400F6177-1885-4C63-91F9-66E218BECB00}" type="sibTrans" cxnId="{9FC4B3FB-7DC7-41DD-BBCB-F92A8E618B07}">
      <dgm:prSet/>
      <dgm:spPr/>
      <dgm:t>
        <a:bodyPr/>
        <a:lstStyle/>
        <a:p>
          <a:endParaRPr lang="en-US"/>
        </a:p>
      </dgm:t>
    </dgm:pt>
    <dgm:pt modelId="{D63670C0-ACF8-4BFF-89F7-FC86EC0CA4AA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HCV </a:t>
          </a:r>
          <a:r>
            <a:rPr lang="en-US" sz="2800" b="1" dirty="0" err="1" smtClean="0">
              <a:solidFill>
                <a:srgbClr val="002060"/>
              </a:solidFill>
            </a:rPr>
            <a:t>RNA+Physician</a:t>
          </a:r>
          <a:r>
            <a:rPr lang="en-US" sz="2800" b="1" dirty="0" smtClean="0">
              <a:solidFill>
                <a:srgbClr val="002060"/>
              </a:solidFill>
            </a:rPr>
            <a:t> consultation</a:t>
          </a:r>
          <a:endParaRPr lang="en-US" sz="2800" b="1" dirty="0">
            <a:solidFill>
              <a:srgbClr val="002060"/>
            </a:solidFill>
          </a:endParaRPr>
        </a:p>
      </dgm:t>
    </dgm:pt>
    <dgm:pt modelId="{44C7F15E-6025-4535-B68F-102787D3E991}" type="parTrans" cxnId="{53F022F7-9F79-457F-91CE-4850ADCD7958}">
      <dgm:prSet/>
      <dgm:spPr/>
      <dgm:t>
        <a:bodyPr/>
        <a:lstStyle/>
        <a:p>
          <a:endParaRPr lang="en-US"/>
        </a:p>
      </dgm:t>
    </dgm:pt>
    <dgm:pt modelId="{A18FC031-E882-4938-97F0-7B9DC6CA7130}" type="sibTrans" cxnId="{53F022F7-9F79-457F-91CE-4850ADCD7958}">
      <dgm:prSet/>
      <dgm:spPr/>
      <dgm:t>
        <a:bodyPr/>
        <a:lstStyle/>
        <a:p>
          <a:endParaRPr lang="en-US"/>
        </a:p>
      </dgm:t>
    </dgm:pt>
    <dgm:pt modelId="{28D729D4-D387-4687-B0A8-26ED5E77C5B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CBC, ALT, AST, FIB4/liver </a:t>
          </a:r>
          <a:r>
            <a:rPr lang="en-US" sz="2800" b="1" dirty="0" err="1" smtClean="0">
              <a:solidFill>
                <a:srgbClr val="002060"/>
              </a:solidFill>
            </a:rPr>
            <a:t>elastography</a:t>
          </a:r>
          <a:endParaRPr lang="en-US" sz="2800" b="1" dirty="0">
            <a:solidFill>
              <a:srgbClr val="002060"/>
            </a:solidFill>
          </a:endParaRPr>
        </a:p>
      </dgm:t>
    </dgm:pt>
    <dgm:pt modelId="{23B47650-F793-4A7E-9635-323E2EBAE279}" type="parTrans" cxnId="{D3D8E002-C6CA-4327-807B-EEFBD72E95FE}">
      <dgm:prSet/>
      <dgm:spPr/>
      <dgm:t>
        <a:bodyPr/>
        <a:lstStyle/>
        <a:p>
          <a:endParaRPr lang="en-US"/>
        </a:p>
      </dgm:t>
    </dgm:pt>
    <dgm:pt modelId="{20D5CD41-8BFF-49CD-AE9B-1C07538DE284}" type="sibTrans" cxnId="{D3D8E002-C6CA-4327-807B-EEFBD72E95FE}">
      <dgm:prSet/>
      <dgm:spPr/>
      <dgm:t>
        <a:bodyPr/>
        <a:lstStyle/>
        <a:p>
          <a:endParaRPr lang="en-US"/>
        </a:p>
      </dgm:t>
    </dgm:pt>
    <dgm:pt modelId="{E006324D-194C-4519-8519-ADAC6E3DCD64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HCV genotyping, </a:t>
          </a:r>
          <a:r>
            <a:rPr lang="en-US" sz="2800" b="1" dirty="0" err="1" smtClean="0">
              <a:solidFill>
                <a:srgbClr val="002060"/>
              </a:solidFill>
            </a:rPr>
            <a:t>HBsAg</a:t>
          </a:r>
          <a:r>
            <a:rPr lang="en-US" sz="2800" b="1" dirty="0" smtClean="0">
              <a:solidFill>
                <a:srgbClr val="002060"/>
              </a:solidFill>
            </a:rPr>
            <a:t>, </a:t>
          </a:r>
          <a:r>
            <a:rPr lang="en-US" sz="2800" b="1" dirty="0" smtClean="0">
              <a:solidFill>
                <a:srgbClr val="FF0000"/>
              </a:solidFill>
            </a:rPr>
            <a:t>Anti-</a:t>
          </a:r>
          <a:r>
            <a:rPr lang="en-US" sz="2800" b="1" dirty="0" smtClean="0">
              <a:solidFill>
                <a:srgbClr val="002060"/>
              </a:solidFill>
            </a:rPr>
            <a:t>HBs</a:t>
          </a:r>
          <a:r>
            <a:rPr lang="ka-GE" sz="2800" b="1" dirty="0" smtClean="0">
              <a:solidFill>
                <a:srgbClr val="002060"/>
              </a:solidFill>
            </a:rPr>
            <a:t> </a:t>
          </a:r>
          <a:r>
            <a:rPr lang="en-US" sz="2800" b="1" smtClean="0">
              <a:solidFill>
                <a:srgbClr val="FFFF00"/>
              </a:solidFill>
            </a:rPr>
            <a:t>Core total</a:t>
          </a:r>
          <a:r>
            <a:rPr lang="en-US" sz="2800" b="1" dirty="0" smtClean="0">
              <a:solidFill>
                <a:srgbClr val="002060"/>
              </a:solidFill>
            </a:rPr>
            <a:t>, G-GT, ALP</a:t>
          </a:r>
          <a:endParaRPr lang="en-US" sz="2800" b="1" dirty="0">
            <a:solidFill>
              <a:srgbClr val="002060"/>
            </a:solidFill>
          </a:endParaRPr>
        </a:p>
      </dgm:t>
    </dgm:pt>
    <dgm:pt modelId="{AD36B9BF-CB15-4A62-925A-28C6A8F5322B}" type="parTrans" cxnId="{17F7A409-16C7-4250-A4EB-6FAAE49EF32A}">
      <dgm:prSet/>
      <dgm:spPr/>
      <dgm:t>
        <a:bodyPr/>
        <a:lstStyle/>
        <a:p>
          <a:endParaRPr lang="en-US"/>
        </a:p>
      </dgm:t>
    </dgm:pt>
    <dgm:pt modelId="{CCC32167-B1B4-47C1-854B-0204588A4C73}" type="sibTrans" cxnId="{17F7A409-16C7-4250-A4EB-6FAAE49EF32A}">
      <dgm:prSet/>
      <dgm:spPr/>
      <dgm:t>
        <a:bodyPr/>
        <a:lstStyle/>
        <a:p>
          <a:endParaRPr lang="en-US"/>
        </a:p>
      </dgm:t>
    </dgm:pt>
    <dgm:pt modelId="{6D48A4F3-5E54-4DB0-BB50-E966C381694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Bilirubin, Creatinine, Glucose, Albumin, INR, </a:t>
          </a:r>
          <a:r>
            <a:rPr lang="en-US" sz="2800" b="1" dirty="0" smtClean="0">
              <a:solidFill>
                <a:srgbClr val="FF0000"/>
              </a:solidFill>
            </a:rPr>
            <a:t>ANA</a:t>
          </a:r>
          <a:r>
            <a:rPr lang="en-US" sz="2800" b="1" dirty="0" smtClean="0">
              <a:solidFill>
                <a:srgbClr val="002060"/>
              </a:solidFill>
            </a:rPr>
            <a:t>, TSH </a:t>
          </a:r>
          <a:r>
            <a:rPr lang="en-US" sz="2800" b="1" dirty="0" smtClean="0">
              <a:solidFill>
                <a:srgbClr val="FF0000"/>
              </a:solidFill>
            </a:rPr>
            <a:t>(interferon regimen)</a:t>
          </a:r>
          <a:r>
            <a:rPr lang="en-US" sz="2800" b="1" dirty="0" smtClean="0">
              <a:solidFill>
                <a:srgbClr val="002060"/>
              </a:solidFill>
            </a:rPr>
            <a:t> </a:t>
          </a:r>
          <a:endParaRPr lang="en-US" sz="2800" b="1" dirty="0">
            <a:solidFill>
              <a:srgbClr val="002060"/>
            </a:solidFill>
          </a:endParaRPr>
        </a:p>
      </dgm:t>
    </dgm:pt>
    <dgm:pt modelId="{B322814A-5EFD-4FEC-BEBF-C6605E351BC8}" type="parTrans" cxnId="{F9C3EF16-8507-4C3D-BF0F-78BCE65B8C35}">
      <dgm:prSet/>
      <dgm:spPr/>
      <dgm:t>
        <a:bodyPr/>
        <a:lstStyle/>
        <a:p>
          <a:endParaRPr lang="en-US"/>
        </a:p>
      </dgm:t>
    </dgm:pt>
    <dgm:pt modelId="{50BD256B-EFF3-4529-A189-E039DD8F5079}" type="sibTrans" cxnId="{F9C3EF16-8507-4C3D-BF0F-78BCE65B8C35}">
      <dgm:prSet/>
      <dgm:spPr/>
      <dgm:t>
        <a:bodyPr/>
        <a:lstStyle/>
        <a:p>
          <a:endParaRPr lang="en-US"/>
        </a:p>
      </dgm:t>
    </dgm:pt>
    <dgm:pt modelId="{07776FC2-2912-4B5C-A1EE-86B719237BD0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Ultrasound examination</a:t>
          </a:r>
          <a:endParaRPr lang="en-US" sz="2800" b="1" dirty="0">
            <a:solidFill>
              <a:srgbClr val="002060"/>
            </a:solidFill>
          </a:endParaRPr>
        </a:p>
      </dgm:t>
    </dgm:pt>
    <dgm:pt modelId="{EFE1F95C-1504-41B5-B2BA-40C25B6A4036}" type="parTrans" cxnId="{F7FEB41F-3879-4875-986D-B2CD0A359207}">
      <dgm:prSet/>
      <dgm:spPr/>
      <dgm:t>
        <a:bodyPr/>
        <a:lstStyle/>
        <a:p>
          <a:endParaRPr lang="en-US"/>
        </a:p>
      </dgm:t>
    </dgm:pt>
    <dgm:pt modelId="{6CFF7716-CAB7-42B9-AB0C-739A74212279}" type="sibTrans" cxnId="{F7FEB41F-3879-4875-986D-B2CD0A359207}">
      <dgm:prSet/>
      <dgm:spPr/>
      <dgm:t>
        <a:bodyPr/>
        <a:lstStyle/>
        <a:p>
          <a:endParaRPr lang="en-US"/>
        </a:p>
      </dgm:t>
    </dgm:pt>
    <dgm:pt modelId="{DCA67B4E-D2FA-437F-8F07-72A076511412}" type="pres">
      <dgm:prSet presAssocID="{4FADBCF2-6F59-4D71-A400-94F6B4F0A1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B7D1D3-18F9-4DD6-B814-F436BF8650CC}" type="pres">
      <dgm:prSet presAssocID="{C1395046-D5FE-4C4B-A3DB-862025B08F42}" presName="root" presStyleCnt="0"/>
      <dgm:spPr/>
    </dgm:pt>
    <dgm:pt modelId="{9EF43CB3-FC9A-4BD0-9952-1F53DDBE4630}" type="pres">
      <dgm:prSet presAssocID="{C1395046-D5FE-4C4B-A3DB-862025B08F42}" presName="rootComposite" presStyleCnt="0"/>
      <dgm:spPr/>
    </dgm:pt>
    <dgm:pt modelId="{F9FD6ABE-1C38-43DB-A073-B243BB3E88C6}" type="pres">
      <dgm:prSet presAssocID="{C1395046-D5FE-4C4B-A3DB-862025B08F42}" presName="rootText" presStyleLbl="node1" presStyleIdx="0" presStyleCnt="1" custScaleX="231456" custScaleY="62083"/>
      <dgm:spPr/>
      <dgm:t>
        <a:bodyPr/>
        <a:lstStyle/>
        <a:p>
          <a:endParaRPr lang="en-US"/>
        </a:p>
      </dgm:t>
    </dgm:pt>
    <dgm:pt modelId="{231D2C39-89B6-4D32-9D04-BAD8F7A1584C}" type="pres">
      <dgm:prSet presAssocID="{C1395046-D5FE-4C4B-A3DB-862025B08F42}" presName="rootConnector" presStyleLbl="node1" presStyleIdx="0" presStyleCnt="1"/>
      <dgm:spPr/>
      <dgm:t>
        <a:bodyPr/>
        <a:lstStyle/>
        <a:p>
          <a:endParaRPr lang="en-US"/>
        </a:p>
      </dgm:t>
    </dgm:pt>
    <dgm:pt modelId="{01E17CF9-35EF-4696-A32F-6CD552F3D5CA}" type="pres">
      <dgm:prSet presAssocID="{C1395046-D5FE-4C4B-A3DB-862025B08F42}" presName="childShape" presStyleCnt="0"/>
      <dgm:spPr/>
    </dgm:pt>
    <dgm:pt modelId="{E4F9FF86-BD78-474C-BF96-37FCA42D765D}" type="pres">
      <dgm:prSet presAssocID="{44C7F15E-6025-4535-B68F-102787D3E991}" presName="Name13" presStyleLbl="parChTrans1D2" presStyleIdx="0" presStyleCnt="5"/>
      <dgm:spPr/>
      <dgm:t>
        <a:bodyPr/>
        <a:lstStyle/>
        <a:p>
          <a:endParaRPr lang="en-US"/>
        </a:p>
      </dgm:t>
    </dgm:pt>
    <dgm:pt modelId="{72705FBE-14E7-4E6D-9FBC-1421E2C16428}" type="pres">
      <dgm:prSet presAssocID="{D63670C0-ACF8-4BFF-89F7-FC86EC0CA4AA}" presName="childText" presStyleLbl="bgAcc1" presStyleIdx="0" presStyleCnt="5" custScaleX="231456" custScaleY="25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4D5F7-BF22-4389-A9A3-3A4EF0D1FD8E}" type="pres">
      <dgm:prSet presAssocID="{23B47650-F793-4A7E-9635-323E2EBAE279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12E442E-B94E-4394-82AB-C24C781437A8}" type="pres">
      <dgm:prSet presAssocID="{28D729D4-D387-4687-B0A8-26ED5E77C5BE}" presName="childText" presStyleLbl="bgAcc1" presStyleIdx="1" presStyleCnt="5" custScaleX="232339" custScaleY="23529" custLinFactNeighborX="1036" custLinFactNeighborY="-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E35B2-2A36-4983-B4CE-B6EF7BB8F4E3}" type="pres">
      <dgm:prSet presAssocID="{AD36B9BF-CB15-4A62-925A-28C6A8F5322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9AF47603-31F4-45E2-A4DA-FA7968AD58E4}" type="pres">
      <dgm:prSet presAssocID="{E006324D-194C-4519-8519-ADAC6E3DCD64}" presName="childText" presStyleLbl="bgAcc1" presStyleIdx="2" presStyleCnt="5" custScaleX="231136" custScaleY="39397" custLinFactNeighborX="1036" custLinFactNeighborY="-3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8B8C1-7F03-440E-90E1-395586D290EE}" type="pres">
      <dgm:prSet presAssocID="{B322814A-5EFD-4FEC-BEBF-C6605E351BC8}" presName="Name13" presStyleLbl="parChTrans1D2" presStyleIdx="3" presStyleCnt="5"/>
      <dgm:spPr/>
      <dgm:t>
        <a:bodyPr/>
        <a:lstStyle/>
        <a:p>
          <a:endParaRPr lang="en-US"/>
        </a:p>
      </dgm:t>
    </dgm:pt>
    <dgm:pt modelId="{AA93093A-5D89-4B8F-BC8F-889D20D19D2F}" type="pres">
      <dgm:prSet presAssocID="{6D48A4F3-5E54-4DB0-BB50-E966C381694E}" presName="childText" presStyleLbl="bgAcc1" presStyleIdx="3" presStyleCnt="5" custScaleX="231013" custScaleY="42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62495-19BA-461C-BA36-DCA6132B1D74}" type="pres">
      <dgm:prSet presAssocID="{EFE1F95C-1504-41B5-B2BA-40C25B6A4036}" presName="Name13" presStyleLbl="parChTrans1D2" presStyleIdx="4" presStyleCnt="5"/>
      <dgm:spPr/>
      <dgm:t>
        <a:bodyPr/>
        <a:lstStyle/>
        <a:p>
          <a:endParaRPr lang="en-US"/>
        </a:p>
      </dgm:t>
    </dgm:pt>
    <dgm:pt modelId="{A32BFE0D-E739-44CD-BDDC-290EBCE56B22}" type="pres">
      <dgm:prSet presAssocID="{07776FC2-2912-4B5C-A1EE-86B719237BD0}" presName="childText" presStyleLbl="bgAcc1" presStyleIdx="4" presStyleCnt="5" custScaleX="232125" custScaleY="22391" custLinFactNeighborX="1344" custLinFactNeighborY="-10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EB41F-3879-4875-986D-B2CD0A359207}" srcId="{C1395046-D5FE-4C4B-A3DB-862025B08F42}" destId="{07776FC2-2912-4B5C-A1EE-86B719237BD0}" srcOrd="4" destOrd="0" parTransId="{EFE1F95C-1504-41B5-B2BA-40C25B6A4036}" sibTransId="{6CFF7716-CAB7-42B9-AB0C-739A74212279}"/>
    <dgm:cxn modelId="{1DDEE05F-AB00-436D-9A61-9DBE537AB0CD}" type="presOf" srcId="{E006324D-194C-4519-8519-ADAC6E3DCD64}" destId="{9AF47603-31F4-45E2-A4DA-FA7968AD58E4}" srcOrd="0" destOrd="0" presId="urn:microsoft.com/office/officeart/2005/8/layout/hierarchy3"/>
    <dgm:cxn modelId="{53F022F7-9F79-457F-91CE-4850ADCD7958}" srcId="{C1395046-D5FE-4C4B-A3DB-862025B08F42}" destId="{D63670C0-ACF8-4BFF-89F7-FC86EC0CA4AA}" srcOrd="0" destOrd="0" parTransId="{44C7F15E-6025-4535-B68F-102787D3E991}" sibTransId="{A18FC031-E882-4938-97F0-7B9DC6CA7130}"/>
    <dgm:cxn modelId="{4A135BB8-A98F-4FA4-959B-6F9F418FD484}" type="presOf" srcId="{AD36B9BF-CB15-4A62-925A-28C6A8F5322B}" destId="{A43E35B2-2A36-4983-B4CE-B6EF7BB8F4E3}" srcOrd="0" destOrd="0" presId="urn:microsoft.com/office/officeart/2005/8/layout/hierarchy3"/>
    <dgm:cxn modelId="{A844CEF0-AD44-4ACE-A1E2-571A6FADEE80}" type="presOf" srcId="{EFE1F95C-1504-41B5-B2BA-40C25B6A4036}" destId="{99962495-19BA-461C-BA36-DCA6132B1D74}" srcOrd="0" destOrd="0" presId="urn:microsoft.com/office/officeart/2005/8/layout/hierarchy3"/>
    <dgm:cxn modelId="{D10660FC-1BEF-4832-A76D-B9A05599E287}" type="presOf" srcId="{C1395046-D5FE-4C4B-A3DB-862025B08F42}" destId="{231D2C39-89B6-4D32-9D04-BAD8F7A1584C}" srcOrd="1" destOrd="0" presId="urn:microsoft.com/office/officeart/2005/8/layout/hierarchy3"/>
    <dgm:cxn modelId="{9FC4B3FB-7DC7-41DD-BBCB-F92A8E618B07}" srcId="{4FADBCF2-6F59-4D71-A400-94F6B4F0A1F7}" destId="{C1395046-D5FE-4C4B-A3DB-862025B08F42}" srcOrd="0" destOrd="0" parTransId="{9E4E44B6-5660-4FF5-A92D-429C0223E367}" sibTransId="{400F6177-1885-4C63-91F9-66E218BECB00}"/>
    <dgm:cxn modelId="{F9C3EF16-8507-4C3D-BF0F-78BCE65B8C35}" srcId="{C1395046-D5FE-4C4B-A3DB-862025B08F42}" destId="{6D48A4F3-5E54-4DB0-BB50-E966C381694E}" srcOrd="3" destOrd="0" parTransId="{B322814A-5EFD-4FEC-BEBF-C6605E351BC8}" sibTransId="{50BD256B-EFF3-4529-A189-E039DD8F5079}"/>
    <dgm:cxn modelId="{17F7A409-16C7-4250-A4EB-6FAAE49EF32A}" srcId="{C1395046-D5FE-4C4B-A3DB-862025B08F42}" destId="{E006324D-194C-4519-8519-ADAC6E3DCD64}" srcOrd="2" destOrd="0" parTransId="{AD36B9BF-CB15-4A62-925A-28C6A8F5322B}" sibTransId="{CCC32167-B1B4-47C1-854B-0204588A4C73}"/>
    <dgm:cxn modelId="{7E4E9B9E-6DE3-409C-88D5-0EE2B5205DC4}" type="presOf" srcId="{07776FC2-2912-4B5C-A1EE-86B719237BD0}" destId="{A32BFE0D-E739-44CD-BDDC-290EBCE56B22}" srcOrd="0" destOrd="0" presId="urn:microsoft.com/office/officeart/2005/8/layout/hierarchy3"/>
    <dgm:cxn modelId="{F2531F86-06B2-4726-BA58-01FBCECE7DE8}" type="presOf" srcId="{28D729D4-D387-4687-B0A8-26ED5E77C5BE}" destId="{E12E442E-B94E-4394-82AB-C24C781437A8}" srcOrd="0" destOrd="0" presId="urn:microsoft.com/office/officeart/2005/8/layout/hierarchy3"/>
    <dgm:cxn modelId="{70C26DB7-AEA3-4715-823F-CDE48B02D9C6}" type="presOf" srcId="{6D48A4F3-5E54-4DB0-BB50-E966C381694E}" destId="{AA93093A-5D89-4B8F-BC8F-889D20D19D2F}" srcOrd="0" destOrd="0" presId="urn:microsoft.com/office/officeart/2005/8/layout/hierarchy3"/>
    <dgm:cxn modelId="{7D855BC4-78FC-4EC0-990B-A8EB98668A96}" type="presOf" srcId="{B322814A-5EFD-4FEC-BEBF-C6605E351BC8}" destId="{3EA8B8C1-7F03-440E-90E1-395586D290EE}" srcOrd="0" destOrd="0" presId="urn:microsoft.com/office/officeart/2005/8/layout/hierarchy3"/>
    <dgm:cxn modelId="{D3D8E002-C6CA-4327-807B-EEFBD72E95FE}" srcId="{C1395046-D5FE-4C4B-A3DB-862025B08F42}" destId="{28D729D4-D387-4687-B0A8-26ED5E77C5BE}" srcOrd="1" destOrd="0" parTransId="{23B47650-F793-4A7E-9635-323E2EBAE279}" sibTransId="{20D5CD41-8BFF-49CD-AE9B-1C07538DE284}"/>
    <dgm:cxn modelId="{9ED0C8FD-C194-4FDB-9543-A440A04D0F6A}" type="presOf" srcId="{4FADBCF2-6F59-4D71-A400-94F6B4F0A1F7}" destId="{DCA67B4E-D2FA-437F-8F07-72A076511412}" srcOrd="0" destOrd="0" presId="urn:microsoft.com/office/officeart/2005/8/layout/hierarchy3"/>
    <dgm:cxn modelId="{B8BEEC08-CDEF-4163-A6D4-F2AA44C35045}" type="presOf" srcId="{44C7F15E-6025-4535-B68F-102787D3E991}" destId="{E4F9FF86-BD78-474C-BF96-37FCA42D765D}" srcOrd="0" destOrd="0" presId="urn:microsoft.com/office/officeart/2005/8/layout/hierarchy3"/>
    <dgm:cxn modelId="{B5EBCEAE-3D4F-4A09-86FE-E653A00EF1A8}" type="presOf" srcId="{23B47650-F793-4A7E-9635-323E2EBAE279}" destId="{2B14D5F7-BF22-4389-A9A3-3A4EF0D1FD8E}" srcOrd="0" destOrd="0" presId="urn:microsoft.com/office/officeart/2005/8/layout/hierarchy3"/>
    <dgm:cxn modelId="{7A1BD34B-EBE8-4B26-BCC8-65B7E0064DE4}" type="presOf" srcId="{D63670C0-ACF8-4BFF-89F7-FC86EC0CA4AA}" destId="{72705FBE-14E7-4E6D-9FBC-1421E2C16428}" srcOrd="0" destOrd="0" presId="urn:microsoft.com/office/officeart/2005/8/layout/hierarchy3"/>
    <dgm:cxn modelId="{DA55D163-B301-4F82-93BD-0B601D6D9B5C}" type="presOf" srcId="{C1395046-D5FE-4C4B-A3DB-862025B08F42}" destId="{F9FD6ABE-1C38-43DB-A073-B243BB3E88C6}" srcOrd="0" destOrd="0" presId="urn:microsoft.com/office/officeart/2005/8/layout/hierarchy3"/>
    <dgm:cxn modelId="{DD1B57BC-52FE-4A14-A1FC-684DFC256A3E}" type="presParOf" srcId="{DCA67B4E-D2FA-437F-8F07-72A076511412}" destId="{DCB7D1D3-18F9-4DD6-B814-F436BF8650CC}" srcOrd="0" destOrd="0" presId="urn:microsoft.com/office/officeart/2005/8/layout/hierarchy3"/>
    <dgm:cxn modelId="{1B4FAE4D-278E-4898-988D-51BECE2C042E}" type="presParOf" srcId="{DCB7D1D3-18F9-4DD6-B814-F436BF8650CC}" destId="{9EF43CB3-FC9A-4BD0-9952-1F53DDBE4630}" srcOrd="0" destOrd="0" presId="urn:microsoft.com/office/officeart/2005/8/layout/hierarchy3"/>
    <dgm:cxn modelId="{23EE7724-C7BF-4B28-9E28-C5EC427C1FF2}" type="presParOf" srcId="{9EF43CB3-FC9A-4BD0-9952-1F53DDBE4630}" destId="{F9FD6ABE-1C38-43DB-A073-B243BB3E88C6}" srcOrd="0" destOrd="0" presId="urn:microsoft.com/office/officeart/2005/8/layout/hierarchy3"/>
    <dgm:cxn modelId="{ADA76B65-E74C-4FF3-81B5-B8A97293262D}" type="presParOf" srcId="{9EF43CB3-FC9A-4BD0-9952-1F53DDBE4630}" destId="{231D2C39-89B6-4D32-9D04-BAD8F7A1584C}" srcOrd="1" destOrd="0" presId="urn:microsoft.com/office/officeart/2005/8/layout/hierarchy3"/>
    <dgm:cxn modelId="{D17785E7-ED4A-499F-B0B9-D66378BE92E4}" type="presParOf" srcId="{DCB7D1D3-18F9-4DD6-B814-F436BF8650CC}" destId="{01E17CF9-35EF-4696-A32F-6CD552F3D5CA}" srcOrd="1" destOrd="0" presId="urn:microsoft.com/office/officeart/2005/8/layout/hierarchy3"/>
    <dgm:cxn modelId="{855FEA34-E8FB-4916-B3EA-FDA37F316528}" type="presParOf" srcId="{01E17CF9-35EF-4696-A32F-6CD552F3D5CA}" destId="{E4F9FF86-BD78-474C-BF96-37FCA42D765D}" srcOrd="0" destOrd="0" presId="urn:microsoft.com/office/officeart/2005/8/layout/hierarchy3"/>
    <dgm:cxn modelId="{5EEBB49F-D558-4C4D-B076-0B95CA0A4769}" type="presParOf" srcId="{01E17CF9-35EF-4696-A32F-6CD552F3D5CA}" destId="{72705FBE-14E7-4E6D-9FBC-1421E2C16428}" srcOrd="1" destOrd="0" presId="urn:microsoft.com/office/officeart/2005/8/layout/hierarchy3"/>
    <dgm:cxn modelId="{B7C4DE8A-315C-4251-B328-1BEABD40055A}" type="presParOf" srcId="{01E17CF9-35EF-4696-A32F-6CD552F3D5CA}" destId="{2B14D5F7-BF22-4389-A9A3-3A4EF0D1FD8E}" srcOrd="2" destOrd="0" presId="urn:microsoft.com/office/officeart/2005/8/layout/hierarchy3"/>
    <dgm:cxn modelId="{9E7A3776-7B64-4C64-B6DD-C6379493C8FD}" type="presParOf" srcId="{01E17CF9-35EF-4696-A32F-6CD552F3D5CA}" destId="{E12E442E-B94E-4394-82AB-C24C781437A8}" srcOrd="3" destOrd="0" presId="urn:microsoft.com/office/officeart/2005/8/layout/hierarchy3"/>
    <dgm:cxn modelId="{58CA6BF0-EDE7-488B-900E-96D9E0580499}" type="presParOf" srcId="{01E17CF9-35EF-4696-A32F-6CD552F3D5CA}" destId="{A43E35B2-2A36-4983-B4CE-B6EF7BB8F4E3}" srcOrd="4" destOrd="0" presId="urn:microsoft.com/office/officeart/2005/8/layout/hierarchy3"/>
    <dgm:cxn modelId="{134BD24B-BC3F-4C7D-870A-CF68D523F8A4}" type="presParOf" srcId="{01E17CF9-35EF-4696-A32F-6CD552F3D5CA}" destId="{9AF47603-31F4-45E2-A4DA-FA7968AD58E4}" srcOrd="5" destOrd="0" presId="urn:microsoft.com/office/officeart/2005/8/layout/hierarchy3"/>
    <dgm:cxn modelId="{FFFCDCC9-43DD-48EA-B175-0C41231E0095}" type="presParOf" srcId="{01E17CF9-35EF-4696-A32F-6CD552F3D5CA}" destId="{3EA8B8C1-7F03-440E-90E1-395586D290EE}" srcOrd="6" destOrd="0" presId="urn:microsoft.com/office/officeart/2005/8/layout/hierarchy3"/>
    <dgm:cxn modelId="{DBEEF6E7-F2AE-4645-AE66-B53C486E31A8}" type="presParOf" srcId="{01E17CF9-35EF-4696-A32F-6CD552F3D5CA}" destId="{AA93093A-5D89-4B8F-BC8F-889D20D19D2F}" srcOrd="7" destOrd="0" presId="urn:microsoft.com/office/officeart/2005/8/layout/hierarchy3"/>
    <dgm:cxn modelId="{407BF166-2D92-42EC-8CF4-D7247B1A8119}" type="presParOf" srcId="{01E17CF9-35EF-4696-A32F-6CD552F3D5CA}" destId="{99962495-19BA-461C-BA36-DCA6132B1D74}" srcOrd="8" destOrd="0" presId="urn:microsoft.com/office/officeart/2005/8/layout/hierarchy3"/>
    <dgm:cxn modelId="{BB7BB7C9-9BD0-4BB2-975E-1BA18A988CA7}" type="presParOf" srcId="{01E17CF9-35EF-4696-A32F-6CD552F3D5CA}" destId="{A32BFE0D-E739-44CD-BDDC-290EBCE56B2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ADBCF2-6F59-4D71-A400-94F6B4F0A1F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95046-D5FE-4C4B-A3DB-862025B08F42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  <a:effectLst/>
            </a:rPr>
            <a:t>Diagnostics for treatment monitoring </a:t>
          </a:r>
          <a:endParaRPr lang="en-US" dirty="0">
            <a:solidFill>
              <a:schemeClr val="bg2"/>
            </a:solidFill>
          </a:endParaRPr>
        </a:p>
      </dgm:t>
    </dgm:pt>
    <dgm:pt modelId="{9E4E44B6-5660-4FF5-A92D-429C0223E367}" type="parTrans" cxnId="{9FC4B3FB-7DC7-41DD-BBCB-F92A8E618B07}">
      <dgm:prSet/>
      <dgm:spPr/>
      <dgm:t>
        <a:bodyPr/>
        <a:lstStyle/>
        <a:p>
          <a:endParaRPr lang="en-US"/>
        </a:p>
      </dgm:t>
    </dgm:pt>
    <dgm:pt modelId="{400F6177-1885-4C63-91F9-66E218BECB00}" type="sibTrans" cxnId="{9FC4B3FB-7DC7-41DD-BBCB-F92A8E618B07}">
      <dgm:prSet/>
      <dgm:spPr/>
      <dgm:t>
        <a:bodyPr/>
        <a:lstStyle/>
        <a:p>
          <a:endParaRPr lang="en-US"/>
        </a:p>
      </dgm:t>
    </dgm:pt>
    <dgm:pt modelId="{D63670C0-ACF8-4BFF-89F7-FC86EC0CA4AA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HCV </a:t>
          </a:r>
          <a:r>
            <a:rPr lang="en-US" sz="2800" b="1" dirty="0" err="1" smtClean="0">
              <a:solidFill>
                <a:srgbClr val="002060"/>
              </a:solidFill>
            </a:rPr>
            <a:t>RNA+Physician</a:t>
          </a:r>
          <a:r>
            <a:rPr lang="en-US" sz="2800" b="1" dirty="0" smtClean="0">
              <a:solidFill>
                <a:srgbClr val="002060"/>
              </a:solidFill>
            </a:rPr>
            <a:t> consultation</a:t>
          </a:r>
          <a:endParaRPr lang="en-US" sz="2800" b="1" dirty="0">
            <a:solidFill>
              <a:srgbClr val="002060"/>
            </a:solidFill>
          </a:endParaRPr>
        </a:p>
      </dgm:t>
    </dgm:pt>
    <dgm:pt modelId="{44C7F15E-6025-4535-B68F-102787D3E991}" type="parTrans" cxnId="{53F022F7-9F79-457F-91CE-4850ADCD7958}">
      <dgm:prSet/>
      <dgm:spPr/>
      <dgm:t>
        <a:bodyPr/>
        <a:lstStyle/>
        <a:p>
          <a:endParaRPr lang="en-US"/>
        </a:p>
      </dgm:t>
    </dgm:pt>
    <dgm:pt modelId="{A18FC031-E882-4938-97F0-7B9DC6CA7130}" type="sibTrans" cxnId="{53F022F7-9F79-457F-91CE-4850ADCD7958}">
      <dgm:prSet/>
      <dgm:spPr/>
      <dgm:t>
        <a:bodyPr/>
        <a:lstStyle/>
        <a:p>
          <a:endParaRPr lang="en-US"/>
        </a:p>
      </dgm:t>
    </dgm:pt>
    <dgm:pt modelId="{28D729D4-D387-4687-B0A8-26ED5E77C5B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CBC, ALT, AST</a:t>
          </a:r>
          <a:endParaRPr lang="en-US" sz="2800" b="1" dirty="0">
            <a:solidFill>
              <a:srgbClr val="002060"/>
            </a:solidFill>
          </a:endParaRPr>
        </a:p>
      </dgm:t>
    </dgm:pt>
    <dgm:pt modelId="{23B47650-F793-4A7E-9635-323E2EBAE279}" type="parTrans" cxnId="{D3D8E002-C6CA-4327-807B-EEFBD72E95FE}">
      <dgm:prSet/>
      <dgm:spPr/>
      <dgm:t>
        <a:bodyPr/>
        <a:lstStyle/>
        <a:p>
          <a:endParaRPr lang="en-US"/>
        </a:p>
      </dgm:t>
    </dgm:pt>
    <dgm:pt modelId="{20D5CD41-8BFF-49CD-AE9B-1C07538DE284}" type="sibTrans" cxnId="{D3D8E002-C6CA-4327-807B-EEFBD72E95FE}">
      <dgm:prSet/>
      <dgm:spPr/>
      <dgm:t>
        <a:bodyPr/>
        <a:lstStyle/>
        <a:p>
          <a:endParaRPr lang="en-US"/>
        </a:p>
      </dgm:t>
    </dgm:pt>
    <dgm:pt modelId="{6D48A4F3-5E54-4DB0-BB50-E966C381694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Bilirubin, Creatinine, TSH  </a:t>
          </a:r>
          <a:endParaRPr lang="en-US" sz="2800" b="1" dirty="0">
            <a:solidFill>
              <a:srgbClr val="002060"/>
            </a:solidFill>
          </a:endParaRPr>
        </a:p>
      </dgm:t>
    </dgm:pt>
    <dgm:pt modelId="{B322814A-5EFD-4FEC-BEBF-C6605E351BC8}" type="parTrans" cxnId="{F9C3EF16-8507-4C3D-BF0F-78BCE65B8C35}">
      <dgm:prSet/>
      <dgm:spPr/>
      <dgm:t>
        <a:bodyPr/>
        <a:lstStyle/>
        <a:p>
          <a:endParaRPr lang="en-US"/>
        </a:p>
      </dgm:t>
    </dgm:pt>
    <dgm:pt modelId="{50BD256B-EFF3-4529-A189-E039DD8F5079}" type="sibTrans" cxnId="{F9C3EF16-8507-4C3D-BF0F-78BCE65B8C35}">
      <dgm:prSet/>
      <dgm:spPr/>
      <dgm:t>
        <a:bodyPr/>
        <a:lstStyle/>
        <a:p>
          <a:endParaRPr lang="en-US"/>
        </a:p>
      </dgm:t>
    </dgm:pt>
    <dgm:pt modelId="{07776FC2-2912-4B5C-A1EE-86B719237BD0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SVR (HCV RNA + Physician consultation)</a:t>
          </a:r>
          <a:endParaRPr lang="en-US" sz="2800" b="1" dirty="0">
            <a:solidFill>
              <a:srgbClr val="002060"/>
            </a:solidFill>
          </a:endParaRPr>
        </a:p>
      </dgm:t>
    </dgm:pt>
    <dgm:pt modelId="{EFE1F95C-1504-41B5-B2BA-40C25B6A4036}" type="parTrans" cxnId="{F7FEB41F-3879-4875-986D-B2CD0A359207}">
      <dgm:prSet/>
      <dgm:spPr/>
      <dgm:t>
        <a:bodyPr/>
        <a:lstStyle/>
        <a:p>
          <a:endParaRPr lang="en-US"/>
        </a:p>
      </dgm:t>
    </dgm:pt>
    <dgm:pt modelId="{6CFF7716-CAB7-42B9-AB0C-739A74212279}" type="sibTrans" cxnId="{F7FEB41F-3879-4875-986D-B2CD0A359207}">
      <dgm:prSet/>
      <dgm:spPr/>
      <dgm:t>
        <a:bodyPr/>
        <a:lstStyle/>
        <a:p>
          <a:endParaRPr lang="en-US"/>
        </a:p>
      </dgm:t>
    </dgm:pt>
    <dgm:pt modelId="{DCA67B4E-D2FA-437F-8F07-72A076511412}" type="pres">
      <dgm:prSet presAssocID="{4FADBCF2-6F59-4D71-A400-94F6B4F0A1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B7D1D3-18F9-4DD6-B814-F436BF8650CC}" type="pres">
      <dgm:prSet presAssocID="{C1395046-D5FE-4C4B-A3DB-862025B08F42}" presName="root" presStyleCnt="0"/>
      <dgm:spPr/>
    </dgm:pt>
    <dgm:pt modelId="{9EF43CB3-FC9A-4BD0-9952-1F53DDBE4630}" type="pres">
      <dgm:prSet presAssocID="{C1395046-D5FE-4C4B-A3DB-862025B08F42}" presName="rootComposite" presStyleCnt="0"/>
      <dgm:spPr/>
    </dgm:pt>
    <dgm:pt modelId="{F9FD6ABE-1C38-43DB-A073-B243BB3E88C6}" type="pres">
      <dgm:prSet presAssocID="{C1395046-D5FE-4C4B-A3DB-862025B08F42}" presName="rootText" presStyleLbl="node1" presStyleIdx="0" presStyleCnt="1" custScaleX="231456" custScaleY="62083"/>
      <dgm:spPr/>
      <dgm:t>
        <a:bodyPr/>
        <a:lstStyle/>
        <a:p>
          <a:endParaRPr lang="en-US"/>
        </a:p>
      </dgm:t>
    </dgm:pt>
    <dgm:pt modelId="{231D2C39-89B6-4D32-9D04-BAD8F7A1584C}" type="pres">
      <dgm:prSet presAssocID="{C1395046-D5FE-4C4B-A3DB-862025B08F42}" presName="rootConnector" presStyleLbl="node1" presStyleIdx="0" presStyleCnt="1"/>
      <dgm:spPr/>
      <dgm:t>
        <a:bodyPr/>
        <a:lstStyle/>
        <a:p>
          <a:endParaRPr lang="en-US"/>
        </a:p>
      </dgm:t>
    </dgm:pt>
    <dgm:pt modelId="{01E17CF9-35EF-4696-A32F-6CD552F3D5CA}" type="pres">
      <dgm:prSet presAssocID="{C1395046-D5FE-4C4B-A3DB-862025B08F42}" presName="childShape" presStyleCnt="0"/>
      <dgm:spPr/>
    </dgm:pt>
    <dgm:pt modelId="{E4F9FF86-BD78-474C-BF96-37FCA42D765D}" type="pres">
      <dgm:prSet presAssocID="{44C7F15E-6025-4535-B68F-102787D3E991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2705FBE-14E7-4E6D-9FBC-1421E2C16428}" type="pres">
      <dgm:prSet presAssocID="{D63670C0-ACF8-4BFF-89F7-FC86EC0CA4AA}" presName="childText" presStyleLbl="bgAcc1" presStyleIdx="0" presStyleCnt="4" custScaleX="231456" custScaleY="25644" custLinFactNeighborX="574" custLinFactNeighborY="-1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4D5F7-BF22-4389-A9A3-3A4EF0D1FD8E}" type="pres">
      <dgm:prSet presAssocID="{23B47650-F793-4A7E-9635-323E2EBAE279}" presName="Name13" presStyleLbl="parChTrans1D2" presStyleIdx="1" presStyleCnt="4"/>
      <dgm:spPr/>
      <dgm:t>
        <a:bodyPr/>
        <a:lstStyle/>
        <a:p>
          <a:endParaRPr lang="en-US"/>
        </a:p>
      </dgm:t>
    </dgm:pt>
    <dgm:pt modelId="{E12E442E-B94E-4394-82AB-C24C781437A8}" type="pres">
      <dgm:prSet presAssocID="{28D729D4-D387-4687-B0A8-26ED5E77C5BE}" presName="childText" presStyleLbl="bgAcc1" presStyleIdx="1" presStyleCnt="4" custScaleX="232339" custScaleY="23529" custLinFactNeighborX="1036" custLinFactNeighborY="-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8B8C1-7F03-440E-90E1-395586D290EE}" type="pres">
      <dgm:prSet presAssocID="{B322814A-5EFD-4FEC-BEBF-C6605E351BC8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A93093A-5D89-4B8F-BC8F-889D20D19D2F}" type="pres">
      <dgm:prSet presAssocID="{6D48A4F3-5E54-4DB0-BB50-E966C381694E}" presName="childText" presStyleLbl="bgAcc1" presStyleIdx="2" presStyleCnt="4" custScaleX="231013" custScaleY="42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62495-19BA-461C-BA36-DCA6132B1D74}" type="pres">
      <dgm:prSet presAssocID="{EFE1F95C-1504-41B5-B2BA-40C25B6A4036}" presName="Name13" presStyleLbl="parChTrans1D2" presStyleIdx="3" presStyleCnt="4"/>
      <dgm:spPr/>
      <dgm:t>
        <a:bodyPr/>
        <a:lstStyle/>
        <a:p>
          <a:endParaRPr lang="en-US"/>
        </a:p>
      </dgm:t>
    </dgm:pt>
    <dgm:pt modelId="{A32BFE0D-E739-44CD-BDDC-290EBCE56B22}" type="pres">
      <dgm:prSet presAssocID="{07776FC2-2912-4B5C-A1EE-86B719237BD0}" presName="childText" presStyleLbl="bgAcc1" presStyleIdx="3" presStyleCnt="4" custScaleX="232125" custScaleY="22391" custLinFactNeighborX="1344" custLinFactNeighborY="-10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DAE74-2865-46CB-9195-6709068D9477}" type="presOf" srcId="{4FADBCF2-6F59-4D71-A400-94F6B4F0A1F7}" destId="{DCA67B4E-D2FA-437F-8F07-72A076511412}" srcOrd="0" destOrd="0" presId="urn:microsoft.com/office/officeart/2005/8/layout/hierarchy3"/>
    <dgm:cxn modelId="{F7FEB41F-3879-4875-986D-B2CD0A359207}" srcId="{C1395046-D5FE-4C4B-A3DB-862025B08F42}" destId="{07776FC2-2912-4B5C-A1EE-86B719237BD0}" srcOrd="3" destOrd="0" parTransId="{EFE1F95C-1504-41B5-B2BA-40C25B6A4036}" sibTransId="{6CFF7716-CAB7-42B9-AB0C-739A74212279}"/>
    <dgm:cxn modelId="{209F36A0-FBD2-486A-8623-D7D7AD8BCBFA}" type="presOf" srcId="{C1395046-D5FE-4C4B-A3DB-862025B08F42}" destId="{231D2C39-89B6-4D32-9D04-BAD8F7A1584C}" srcOrd="1" destOrd="0" presId="urn:microsoft.com/office/officeart/2005/8/layout/hierarchy3"/>
    <dgm:cxn modelId="{53F022F7-9F79-457F-91CE-4850ADCD7958}" srcId="{C1395046-D5FE-4C4B-A3DB-862025B08F42}" destId="{D63670C0-ACF8-4BFF-89F7-FC86EC0CA4AA}" srcOrd="0" destOrd="0" parTransId="{44C7F15E-6025-4535-B68F-102787D3E991}" sibTransId="{A18FC031-E882-4938-97F0-7B9DC6CA7130}"/>
    <dgm:cxn modelId="{936D856B-6251-43AD-8E1A-42901FB551E6}" type="presOf" srcId="{C1395046-D5FE-4C4B-A3DB-862025B08F42}" destId="{F9FD6ABE-1C38-43DB-A073-B243BB3E88C6}" srcOrd="0" destOrd="0" presId="urn:microsoft.com/office/officeart/2005/8/layout/hierarchy3"/>
    <dgm:cxn modelId="{9FC4B3FB-7DC7-41DD-BBCB-F92A8E618B07}" srcId="{4FADBCF2-6F59-4D71-A400-94F6B4F0A1F7}" destId="{C1395046-D5FE-4C4B-A3DB-862025B08F42}" srcOrd="0" destOrd="0" parTransId="{9E4E44B6-5660-4FF5-A92D-429C0223E367}" sibTransId="{400F6177-1885-4C63-91F9-66E218BECB00}"/>
    <dgm:cxn modelId="{F9C3EF16-8507-4C3D-BF0F-78BCE65B8C35}" srcId="{C1395046-D5FE-4C4B-A3DB-862025B08F42}" destId="{6D48A4F3-5E54-4DB0-BB50-E966C381694E}" srcOrd="2" destOrd="0" parTransId="{B322814A-5EFD-4FEC-BEBF-C6605E351BC8}" sibTransId="{50BD256B-EFF3-4529-A189-E039DD8F5079}"/>
    <dgm:cxn modelId="{3A365E67-4F06-49B2-A203-9996220D93C8}" type="presOf" srcId="{44C7F15E-6025-4535-B68F-102787D3E991}" destId="{E4F9FF86-BD78-474C-BF96-37FCA42D765D}" srcOrd="0" destOrd="0" presId="urn:microsoft.com/office/officeart/2005/8/layout/hierarchy3"/>
    <dgm:cxn modelId="{060592A6-7BAD-4B76-9052-9A8CFC41630D}" type="presOf" srcId="{6D48A4F3-5E54-4DB0-BB50-E966C381694E}" destId="{AA93093A-5D89-4B8F-BC8F-889D20D19D2F}" srcOrd="0" destOrd="0" presId="urn:microsoft.com/office/officeart/2005/8/layout/hierarchy3"/>
    <dgm:cxn modelId="{D3D8E002-C6CA-4327-807B-EEFBD72E95FE}" srcId="{C1395046-D5FE-4C4B-A3DB-862025B08F42}" destId="{28D729D4-D387-4687-B0A8-26ED5E77C5BE}" srcOrd="1" destOrd="0" parTransId="{23B47650-F793-4A7E-9635-323E2EBAE279}" sibTransId="{20D5CD41-8BFF-49CD-AE9B-1C07538DE284}"/>
    <dgm:cxn modelId="{780FBB07-AEB0-49FF-8EA8-B96AD37B5AD0}" type="presOf" srcId="{D63670C0-ACF8-4BFF-89F7-FC86EC0CA4AA}" destId="{72705FBE-14E7-4E6D-9FBC-1421E2C16428}" srcOrd="0" destOrd="0" presId="urn:microsoft.com/office/officeart/2005/8/layout/hierarchy3"/>
    <dgm:cxn modelId="{1A75BA08-F8B3-4B15-8CC1-56E363E10D76}" type="presOf" srcId="{07776FC2-2912-4B5C-A1EE-86B719237BD0}" destId="{A32BFE0D-E739-44CD-BDDC-290EBCE56B22}" srcOrd="0" destOrd="0" presId="urn:microsoft.com/office/officeart/2005/8/layout/hierarchy3"/>
    <dgm:cxn modelId="{03A174F1-FE7E-4282-84D5-936346E8DF74}" type="presOf" srcId="{B322814A-5EFD-4FEC-BEBF-C6605E351BC8}" destId="{3EA8B8C1-7F03-440E-90E1-395586D290EE}" srcOrd="0" destOrd="0" presId="urn:microsoft.com/office/officeart/2005/8/layout/hierarchy3"/>
    <dgm:cxn modelId="{C89E20CC-7F45-4FA2-B854-B2F08F2C0EE3}" type="presOf" srcId="{23B47650-F793-4A7E-9635-323E2EBAE279}" destId="{2B14D5F7-BF22-4389-A9A3-3A4EF0D1FD8E}" srcOrd="0" destOrd="0" presId="urn:microsoft.com/office/officeart/2005/8/layout/hierarchy3"/>
    <dgm:cxn modelId="{2ADAECC0-64FF-4197-882A-77193EF8D5D2}" type="presOf" srcId="{28D729D4-D387-4687-B0A8-26ED5E77C5BE}" destId="{E12E442E-B94E-4394-82AB-C24C781437A8}" srcOrd="0" destOrd="0" presId="urn:microsoft.com/office/officeart/2005/8/layout/hierarchy3"/>
    <dgm:cxn modelId="{DCF35082-2A92-41E7-BDE9-74D2248B030C}" type="presOf" srcId="{EFE1F95C-1504-41B5-B2BA-40C25B6A4036}" destId="{99962495-19BA-461C-BA36-DCA6132B1D74}" srcOrd="0" destOrd="0" presId="urn:microsoft.com/office/officeart/2005/8/layout/hierarchy3"/>
    <dgm:cxn modelId="{BA7C54DF-B15D-4A79-BD30-9BB15BC6C917}" type="presParOf" srcId="{DCA67B4E-D2FA-437F-8F07-72A076511412}" destId="{DCB7D1D3-18F9-4DD6-B814-F436BF8650CC}" srcOrd="0" destOrd="0" presId="urn:microsoft.com/office/officeart/2005/8/layout/hierarchy3"/>
    <dgm:cxn modelId="{4C43BC7B-937D-42B0-9D3F-11A4DC9E03B7}" type="presParOf" srcId="{DCB7D1D3-18F9-4DD6-B814-F436BF8650CC}" destId="{9EF43CB3-FC9A-4BD0-9952-1F53DDBE4630}" srcOrd="0" destOrd="0" presId="urn:microsoft.com/office/officeart/2005/8/layout/hierarchy3"/>
    <dgm:cxn modelId="{7B867D77-3D95-422F-88BD-C96DC8F50983}" type="presParOf" srcId="{9EF43CB3-FC9A-4BD0-9952-1F53DDBE4630}" destId="{F9FD6ABE-1C38-43DB-A073-B243BB3E88C6}" srcOrd="0" destOrd="0" presId="urn:microsoft.com/office/officeart/2005/8/layout/hierarchy3"/>
    <dgm:cxn modelId="{B9EC126A-662F-4C71-9FBA-D839B87C0ED0}" type="presParOf" srcId="{9EF43CB3-FC9A-4BD0-9952-1F53DDBE4630}" destId="{231D2C39-89B6-4D32-9D04-BAD8F7A1584C}" srcOrd="1" destOrd="0" presId="urn:microsoft.com/office/officeart/2005/8/layout/hierarchy3"/>
    <dgm:cxn modelId="{7D4D4A79-7EF4-4C32-8D57-979365D63135}" type="presParOf" srcId="{DCB7D1D3-18F9-4DD6-B814-F436BF8650CC}" destId="{01E17CF9-35EF-4696-A32F-6CD552F3D5CA}" srcOrd="1" destOrd="0" presId="urn:microsoft.com/office/officeart/2005/8/layout/hierarchy3"/>
    <dgm:cxn modelId="{F111B242-84FE-4E0D-8C26-E45FECB08D8F}" type="presParOf" srcId="{01E17CF9-35EF-4696-A32F-6CD552F3D5CA}" destId="{E4F9FF86-BD78-474C-BF96-37FCA42D765D}" srcOrd="0" destOrd="0" presId="urn:microsoft.com/office/officeart/2005/8/layout/hierarchy3"/>
    <dgm:cxn modelId="{33D4335D-55CF-4EBE-A4B3-7A24E65584B2}" type="presParOf" srcId="{01E17CF9-35EF-4696-A32F-6CD552F3D5CA}" destId="{72705FBE-14E7-4E6D-9FBC-1421E2C16428}" srcOrd="1" destOrd="0" presId="urn:microsoft.com/office/officeart/2005/8/layout/hierarchy3"/>
    <dgm:cxn modelId="{C8742824-6E27-4029-8044-DBD6FFF63C6C}" type="presParOf" srcId="{01E17CF9-35EF-4696-A32F-6CD552F3D5CA}" destId="{2B14D5F7-BF22-4389-A9A3-3A4EF0D1FD8E}" srcOrd="2" destOrd="0" presId="urn:microsoft.com/office/officeart/2005/8/layout/hierarchy3"/>
    <dgm:cxn modelId="{9124C65B-6BA6-4F1C-95F7-5B9876F48FBE}" type="presParOf" srcId="{01E17CF9-35EF-4696-A32F-6CD552F3D5CA}" destId="{E12E442E-B94E-4394-82AB-C24C781437A8}" srcOrd="3" destOrd="0" presId="urn:microsoft.com/office/officeart/2005/8/layout/hierarchy3"/>
    <dgm:cxn modelId="{2DAC449B-2471-4061-9393-2EC4053D7750}" type="presParOf" srcId="{01E17CF9-35EF-4696-A32F-6CD552F3D5CA}" destId="{3EA8B8C1-7F03-440E-90E1-395586D290EE}" srcOrd="4" destOrd="0" presId="urn:microsoft.com/office/officeart/2005/8/layout/hierarchy3"/>
    <dgm:cxn modelId="{2731075F-E5EB-4E82-81FE-FB5C575260A4}" type="presParOf" srcId="{01E17CF9-35EF-4696-A32F-6CD552F3D5CA}" destId="{AA93093A-5D89-4B8F-BC8F-889D20D19D2F}" srcOrd="5" destOrd="0" presId="urn:microsoft.com/office/officeart/2005/8/layout/hierarchy3"/>
    <dgm:cxn modelId="{EACE0DE8-0010-4754-A6AE-267B8DDD7225}" type="presParOf" srcId="{01E17CF9-35EF-4696-A32F-6CD552F3D5CA}" destId="{99962495-19BA-461C-BA36-DCA6132B1D74}" srcOrd="6" destOrd="0" presId="urn:microsoft.com/office/officeart/2005/8/layout/hierarchy3"/>
    <dgm:cxn modelId="{6CC20754-D664-400D-9441-DB906E7BBF35}" type="presParOf" srcId="{01E17CF9-35EF-4696-A32F-6CD552F3D5CA}" destId="{A32BFE0D-E739-44CD-BDDC-290EBCE56B2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6FE66D-7BA9-44CB-84E0-8D71A6223CC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78AC88-A279-4AED-BF46-AE34573D2B96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12 week treatment </a:t>
          </a:r>
          <a:endParaRPr lang="en-US" dirty="0"/>
        </a:p>
      </dgm:t>
    </dgm:pt>
    <dgm:pt modelId="{E5FD5846-084C-4DA4-A494-E692DEF95F6E}" type="parTrans" cxnId="{814865AF-D814-42B3-AD78-03DD05DDD82A}">
      <dgm:prSet/>
      <dgm:spPr/>
      <dgm:t>
        <a:bodyPr/>
        <a:lstStyle/>
        <a:p>
          <a:endParaRPr lang="en-US"/>
        </a:p>
      </dgm:t>
    </dgm:pt>
    <dgm:pt modelId="{0C164ECC-383E-4F56-9D20-70DAC0A6F778}" type="sibTrans" cxnId="{814865AF-D814-42B3-AD78-03DD05DDD82A}">
      <dgm:prSet/>
      <dgm:spPr/>
      <dgm:t>
        <a:bodyPr/>
        <a:lstStyle/>
        <a:p>
          <a:endParaRPr lang="en-US"/>
        </a:p>
      </dgm:t>
    </dgm:pt>
    <dgm:pt modelId="{B3591861-0B6B-4950-A2D1-6F00505C3315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With ribavirin + interferon</a:t>
          </a:r>
          <a:endParaRPr lang="en-US" dirty="0">
            <a:solidFill>
              <a:schemeClr val="bg2"/>
            </a:solidFill>
          </a:endParaRPr>
        </a:p>
      </dgm:t>
    </dgm:pt>
    <dgm:pt modelId="{32D95A4D-7991-45D4-B4E9-820E6C4580B8}" type="parTrans" cxnId="{E0EE7C9A-1286-4347-A1A8-78AA59C8EED0}">
      <dgm:prSet/>
      <dgm:spPr/>
      <dgm:t>
        <a:bodyPr/>
        <a:lstStyle/>
        <a:p>
          <a:endParaRPr lang="en-US"/>
        </a:p>
      </dgm:t>
    </dgm:pt>
    <dgm:pt modelId="{1074245B-3BEC-4BC5-BB0F-3FD8A560CDEF}" type="sibTrans" cxnId="{E0EE7C9A-1286-4347-A1A8-78AA59C8EED0}">
      <dgm:prSet/>
      <dgm:spPr/>
      <dgm:t>
        <a:bodyPr/>
        <a:lstStyle/>
        <a:p>
          <a:endParaRPr lang="en-US"/>
        </a:p>
      </dgm:t>
    </dgm:pt>
    <dgm:pt modelId="{82903939-858F-4697-9E7B-4E8D0C7DEC34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With ribavirin</a:t>
          </a:r>
          <a:endParaRPr lang="en-US" dirty="0"/>
        </a:p>
      </dgm:t>
    </dgm:pt>
    <dgm:pt modelId="{873985DB-03EA-47D2-86DC-765A81D306DB}" type="parTrans" cxnId="{929E2779-ECF9-4508-8C12-5B5CA67BC4E4}">
      <dgm:prSet/>
      <dgm:spPr/>
      <dgm:t>
        <a:bodyPr/>
        <a:lstStyle/>
        <a:p>
          <a:endParaRPr lang="en-US"/>
        </a:p>
      </dgm:t>
    </dgm:pt>
    <dgm:pt modelId="{C3B230BE-6734-4C67-9138-8B6C4DA33C4B}" type="sibTrans" cxnId="{929E2779-ECF9-4508-8C12-5B5CA67BC4E4}">
      <dgm:prSet/>
      <dgm:spPr/>
      <dgm:t>
        <a:bodyPr/>
        <a:lstStyle/>
        <a:p>
          <a:endParaRPr lang="en-US"/>
        </a:p>
      </dgm:t>
    </dgm:pt>
    <dgm:pt modelId="{34B95BBB-A1CF-4C12-9BBC-19B1D3A19274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24 week treatment </a:t>
          </a:r>
          <a:endParaRPr lang="en-US" dirty="0"/>
        </a:p>
      </dgm:t>
    </dgm:pt>
    <dgm:pt modelId="{072A76AA-7CA9-476C-94C0-0E8E30CDB8F6}" type="parTrans" cxnId="{3307380A-C9BA-4ACD-9C19-B435E9E85639}">
      <dgm:prSet/>
      <dgm:spPr/>
      <dgm:t>
        <a:bodyPr/>
        <a:lstStyle/>
        <a:p>
          <a:endParaRPr lang="en-US"/>
        </a:p>
      </dgm:t>
    </dgm:pt>
    <dgm:pt modelId="{38340774-0894-4A24-965C-875DD1B05855}" type="sibTrans" cxnId="{3307380A-C9BA-4ACD-9C19-B435E9E85639}">
      <dgm:prSet/>
      <dgm:spPr/>
      <dgm:t>
        <a:bodyPr/>
        <a:lstStyle/>
        <a:p>
          <a:endParaRPr lang="en-US"/>
        </a:p>
      </dgm:t>
    </dgm:pt>
    <dgm:pt modelId="{FFE4564E-A43B-4C57-ACBB-D71412FA9ACD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With ribavirin + interferon</a:t>
          </a:r>
          <a:endParaRPr lang="en-US" dirty="0"/>
        </a:p>
      </dgm:t>
    </dgm:pt>
    <dgm:pt modelId="{C0159B2B-5A51-4825-A06E-5A08C3F710DD}" type="parTrans" cxnId="{9759D9B1-DC9D-4D55-AC56-E560C528DA1B}">
      <dgm:prSet/>
      <dgm:spPr/>
      <dgm:t>
        <a:bodyPr/>
        <a:lstStyle/>
        <a:p>
          <a:endParaRPr lang="en-US"/>
        </a:p>
      </dgm:t>
    </dgm:pt>
    <dgm:pt modelId="{217EA9C0-8437-4295-A615-173AACAE6289}" type="sibTrans" cxnId="{9759D9B1-DC9D-4D55-AC56-E560C528DA1B}">
      <dgm:prSet/>
      <dgm:spPr/>
      <dgm:t>
        <a:bodyPr/>
        <a:lstStyle/>
        <a:p>
          <a:endParaRPr lang="en-US"/>
        </a:p>
      </dgm:t>
    </dgm:pt>
    <dgm:pt modelId="{AAB911FE-718E-4D69-ADF2-25CE13840ADD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With ribavirin</a:t>
          </a:r>
          <a:endParaRPr lang="en-US" dirty="0"/>
        </a:p>
      </dgm:t>
    </dgm:pt>
    <dgm:pt modelId="{138F5EE3-B344-4F46-880C-DE2C4423171F}" type="parTrans" cxnId="{5273EE4B-EC34-4C3A-B7D9-78112F3403FF}">
      <dgm:prSet/>
      <dgm:spPr/>
      <dgm:t>
        <a:bodyPr/>
        <a:lstStyle/>
        <a:p>
          <a:endParaRPr lang="en-US"/>
        </a:p>
      </dgm:t>
    </dgm:pt>
    <dgm:pt modelId="{C52878A9-D137-4DE0-877C-3F2680BFFE2A}" type="sibTrans" cxnId="{5273EE4B-EC34-4C3A-B7D9-78112F3403FF}">
      <dgm:prSet/>
      <dgm:spPr/>
      <dgm:t>
        <a:bodyPr/>
        <a:lstStyle/>
        <a:p>
          <a:endParaRPr lang="en-US"/>
        </a:p>
      </dgm:t>
    </dgm:pt>
    <dgm:pt modelId="{8CC966AE-3658-4BD8-B21E-B96B3406ABE8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Without ribavirin</a:t>
          </a:r>
          <a:endParaRPr lang="en-US" dirty="0"/>
        </a:p>
      </dgm:t>
    </dgm:pt>
    <dgm:pt modelId="{3126A290-7C22-402A-99EC-CB71F82E126E}" type="parTrans" cxnId="{64D3D896-726F-4B01-9CB7-7C8FB9E80DE5}">
      <dgm:prSet/>
      <dgm:spPr/>
      <dgm:t>
        <a:bodyPr/>
        <a:lstStyle/>
        <a:p>
          <a:endParaRPr lang="en-US"/>
        </a:p>
      </dgm:t>
    </dgm:pt>
    <dgm:pt modelId="{2570007A-69ED-45DB-A69F-4018A1E07E18}" type="sibTrans" cxnId="{64D3D896-726F-4B01-9CB7-7C8FB9E80DE5}">
      <dgm:prSet/>
      <dgm:spPr/>
      <dgm:t>
        <a:bodyPr/>
        <a:lstStyle/>
        <a:p>
          <a:endParaRPr lang="en-US"/>
        </a:p>
      </dgm:t>
    </dgm:pt>
    <dgm:pt modelId="{95BD5698-EA61-4775-99BA-6C65F7B79E85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Without ribavirin</a:t>
          </a:r>
          <a:endParaRPr lang="en-US" dirty="0"/>
        </a:p>
      </dgm:t>
    </dgm:pt>
    <dgm:pt modelId="{344914A2-9F38-4F94-82BC-522442F4C24A}" type="parTrans" cxnId="{02CAB973-F06D-480E-8A19-F7E55999A4A7}">
      <dgm:prSet/>
      <dgm:spPr/>
      <dgm:t>
        <a:bodyPr/>
        <a:lstStyle/>
        <a:p>
          <a:endParaRPr lang="en-US"/>
        </a:p>
      </dgm:t>
    </dgm:pt>
    <dgm:pt modelId="{923E7C8A-FFEB-41C2-9A4D-3A3DDD197F22}" type="sibTrans" cxnId="{02CAB973-F06D-480E-8A19-F7E55999A4A7}">
      <dgm:prSet/>
      <dgm:spPr/>
      <dgm:t>
        <a:bodyPr/>
        <a:lstStyle/>
        <a:p>
          <a:endParaRPr lang="en-US"/>
        </a:p>
      </dgm:t>
    </dgm:pt>
    <dgm:pt modelId="{30050D45-D6BB-4A99-943A-5160FF7D6D0F}" type="pres">
      <dgm:prSet presAssocID="{0E6FE66D-7BA9-44CB-84E0-8D71A6223C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345581-BBF0-411D-8DD8-89293BE1C466}" type="pres">
      <dgm:prSet presAssocID="{E278AC88-A279-4AED-BF46-AE34573D2B96}" presName="root" presStyleCnt="0"/>
      <dgm:spPr/>
    </dgm:pt>
    <dgm:pt modelId="{B893C6DA-9051-4AE9-804B-4A878893FC95}" type="pres">
      <dgm:prSet presAssocID="{E278AC88-A279-4AED-BF46-AE34573D2B96}" presName="rootComposite" presStyleCnt="0"/>
      <dgm:spPr/>
    </dgm:pt>
    <dgm:pt modelId="{2A3F9E00-D989-4437-B1D0-50465DC6D5F2}" type="pres">
      <dgm:prSet presAssocID="{E278AC88-A279-4AED-BF46-AE34573D2B96}" presName="rootText" presStyleLbl="node1" presStyleIdx="0" presStyleCnt="2"/>
      <dgm:spPr/>
      <dgm:t>
        <a:bodyPr/>
        <a:lstStyle/>
        <a:p>
          <a:endParaRPr lang="en-US"/>
        </a:p>
      </dgm:t>
    </dgm:pt>
    <dgm:pt modelId="{E1D2EBF9-6052-4164-892C-7A22CDE5A559}" type="pres">
      <dgm:prSet presAssocID="{E278AC88-A279-4AED-BF46-AE34573D2B96}" presName="rootConnector" presStyleLbl="node1" presStyleIdx="0" presStyleCnt="2"/>
      <dgm:spPr/>
      <dgm:t>
        <a:bodyPr/>
        <a:lstStyle/>
        <a:p>
          <a:endParaRPr lang="en-US"/>
        </a:p>
      </dgm:t>
    </dgm:pt>
    <dgm:pt modelId="{BECFF792-3A7C-4EE2-A279-AD3BFD7D47D8}" type="pres">
      <dgm:prSet presAssocID="{E278AC88-A279-4AED-BF46-AE34573D2B96}" presName="childShape" presStyleCnt="0"/>
      <dgm:spPr/>
    </dgm:pt>
    <dgm:pt modelId="{5329CD7E-75F7-41E1-9357-C60AE4F07F74}" type="pres">
      <dgm:prSet presAssocID="{32D95A4D-7991-45D4-B4E9-820E6C4580B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DFB1FEDC-8E91-4851-8DE7-E29B26FAF32D}" type="pres">
      <dgm:prSet presAssocID="{B3591861-0B6B-4950-A2D1-6F00505C3315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8FC9F-14C2-45F2-979D-6D6B84BA363A}" type="pres">
      <dgm:prSet presAssocID="{873985DB-03EA-47D2-86DC-765A81D306DB}" presName="Name13" presStyleLbl="parChTrans1D2" presStyleIdx="1" presStyleCnt="6"/>
      <dgm:spPr/>
      <dgm:t>
        <a:bodyPr/>
        <a:lstStyle/>
        <a:p>
          <a:endParaRPr lang="en-US"/>
        </a:p>
      </dgm:t>
    </dgm:pt>
    <dgm:pt modelId="{C1DBB6C6-C3BA-4DD2-9554-329D578EA81D}" type="pres">
      <dgm:prSet presAssocID="{82903939-858F-4697-9E7B-4E8D0C7DEC3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B6522-34B2-4D66-B562-A5D3F5577FAC}" type="pres">
      <dgm:prSet presAssocID="{3126A290-7C22-402A-99EC-CB71F82E126E}" presName="Name13" presStyleLbl="parChTrans1D2" presStyleIdx="2" presStyleCnt="6"/>
      <dgm:spPr/>
      <dgm:t>
        <a:bodyPr/>
        <a:lstStyle/>
        <a:p>
          <a:endParaRPr lang="en-US"/>
        </a:p>
      </dgm:t>
    </dgm:pt>
    <dgm:pt modelId="{F0E00672-615B-4955-9F54-CA8C7067CF17}" type="pres">
      <dgm:prSet presAssocID="{8CC966AE-3658-4BD8-B21E-B96B3406ABE8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B25E6-38BF-4446-8E4A-14EB719B95C6}" type="pres">
      <dgm:prSet presAssocID="{34B95BBB-A1CF-4C12-9BBC-19B1D3A19274}" presName="root" presStyleCnt="0"/>
      <dgm:spPr/>
    </dgm:pt>
    <dgm:pt modelId="{29B74147-0A09-4FCF-A7AE-00F256E709A6}" type="pres">
      <dgm:prSet presAssocID="{34B95BBB-A1CF-4C12-9BBC-19B1D3A19274}" presName="rootComposite" presStyleCnt="0"/>
      <dgm:spPr/>
    </dgm:pt>
    <dgm:pt modelId="{E7C4B57E-DAB4-4704-88B4-3508C86DE470}" type="pres">
      <dgm:prSet presAssocID="{34B95BBB-A1CF-4C12-9BBC-19B1D3A19274}" presName="rootText" presStyleLbl="node1" presStyleIdx="1" presStyleCnt="2"/>
      <dgm:spPr/>
      <dgm:t>
        <a:bodyPr/>
        <a:lstStyle/>
        <a:p>
          <a:endParaRPr lang="en-US"/>
        </a:p>
      </dgm:t>
    </dgm:pt>
    <dgm:pt modelId="{C3ECBBFF-ABC9-4536-BE6E-F1C8866AB2E5}" type="pres">
      <dgm:prSet presAssocID="{34B95BBB-A1CF-4C12-9BBC-19B1D3A19274}" presName="rootConnector" presStyleLbl="node1" presStyleIdx="1" presStyleCnt="2"/>
      <dgm:spPr/>
      <dgm:t>
        <a:bodyPr/>
        <a:lstStyle/>
        <a:p>
          <a:endParaRPr lang="en-US"/>
        </a:p>
      </dgm:t>
    </dgm:pt>
    <dgm:pt modelId="{853603E0-C70B-483F-8035-E027A52C302C}" type="pres">
      <dgm:prSet presAssocID="{34B95BBB-A1CF-4C12-9BBC-19B1D3A19274}" presName="childShape" presStyleCnt="0"/>
      <dgm:spPr/>
    </dgm:pt>
    <dgm:pt modelId="{47241866-F3BB-4926-8BAD-C48383F523A7}" type="pres">
      <dgm:prSet presAssocID="{C0159B2B-5A51-4825-A06E-5A08C3F710DD}" presName="Name13" presStyleLbl="parChTrans1D2" presStyleIdx="3" presStyleCnt="6"/>
      <dgm:spPr/>
      <dgm:t>
        <a:bodyPr/>
        <a:lstStyle/>
        <a:p>
          <a:endParaRPr lang="en-US"/>
        </a:p>
      </dgm:t>
    </dgm:pt>
    <dgm:pt modelId="{0AD03A66-7F4C-46C8-BDFE-C900E3990A1C}" type="pres">
      <dgm:prSet presAssocID="{FFE4564E-A43B-4C57-ACBB-D71412FA9ACD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181CC-629C-4877-A270-08E50C53C822}" type="pres">
      <dgm:prSet presAssocID="{138F5EE3-B344-4F46-880C-DE2C4423171F}" presName="Name13" presStyleLbl="parChTrans1D2" presStyleIdx="4" presStyleCnt="6"/>
      <dgm:spPr/>
      <dgm:t>
        <a:bodyPr/>
        <a:lstStyle/>
        <a:p>
          <a:endParaRPr lang="en-US"/>
        </a:p>
      </dgm:t>
    </dgm:pt>
    <dgm:pt modelId="{D2E74351-E36D-45BC-AC61-6622739AE32F}" type="pres">
      <dgm:prSet presAssocID="{AAB911FE-718E-4D69-ADF2-25CE13840ADD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6F0AA-595C-4148-A320-33802C7B84DB}" type="pres">
      <dgm:prSet presAssocID="{344914A2-9F38-4F94-82BC-522442F4C24A}" presName="Name13" presStyleLbl="parChTrans1D2" presStyleIdx="5" presStyleCnt="6"/>
      <dgm:spPr/>
      <dgm:t>
        <a:bodyPr/>
        <a:lstStyle/>
        <a:p>
          <a:endParaRPr lang="en-US"/>
        </a:p>
      </dgm:t>
    </dgm:pt>
    <dgm:pt modelId="{CE51DF7C-3C51-4C7B-8468-8BE9CF9C3F40}" type="pres">
      <dgm:prSet presAssocID="{95BD5698-EA61-4775-99BA-6C65F7B79E85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07380A-C9BA-4ACD-9C19-B435E9E85639}" srcId="{0E6FE66D-7BA9-44CB-84E0-8D71A6223CC3}" destId="{34B95BBB-A1CF-4C12-9BBC-19B1D3A19274}" srcOrd="1" destOrd="0" parTransId="{072A76AA-7CA9-476C-94C0-0E8E30CDB8F6}" sibTransId="{38340774-0894-4A24-965C-875DD1B05855}"/>
    <dgm:cxn modelId="{91D2F326-1F00-42F6-8A8E-6BC0031A5395}" type="presOf" srcId="{32D95A4D-7991-45D4-B4E9-820E6C4580B8}" destId="{5329CD7E-75F7-41E1-9357-C60AE4F07F74}" srcOrd="0" destOrd="0" presId="urn:microsoft.com/office/officeart/2005/8/layout/hierarchy3"/>
    <dgm:cxn modelId="{9759D9B1-DC9D-4D55-AC56-E560C528DA1B}" srcId="{34B95BBB-A1CF-4C12-9BBC-19B1D3A19274}" destId="{FFE4564E-A43B-4C57-ACBB-D71412FA9ACD}" srcOrd="0" destOrd="0" parTransId="{C0159B2B-5A51-4825-A06E-5A08C3F710DD}" sibTransId="{217EA9C0-8437-4295-A615-173AACAE6289}"/>
    <dgm:cxn modelId="{5273EE4B-EC34-4C3A-B7D9-78112F3403FF}" srcId="{34B95BBB-A1CF-4C12-9BBC-19B1D3A19274}" destId="{AAB911FE-718E-4D69-ADF2-25CE13840ADD}" srcOrd="1" destOrd="0" parTransId="{138F5EE3-B344-4F46-880C-DE2C4423171F}" sibTransId="{C52878A9-D137-4DE0-877C-3F2680BFFE2A}"/>
    <dgm:cxn modelId="{814865AF-D814-42B3-AD78-03DD05DDD82A}" srcId="{0E6FE66D-7BA9-44CB-84E0-8D71A6223CC3}" destId="{E278AC88-A279-4AED-BF46-AE34573D2B96}" srcOrd="0" destOrd="0" parTransId="{E5FD5846-084C-4DA4-A494-E692DEF95F6E}" sibTransId="{0C164ECC-383E-4F56-9D20-70DAC0A6F778}"/>
    <dgm:cxn modelId="{0F886A87-B9A9-4BBC-A65B-D53C8AF1A65C}" type="presOf" srcId="{138F5EE3-B344-4F46-880C-DE2C4423171F}" destId="{D9E181CC-629C-4877-A270-08E50C53C822}" srcOrd="0" destOrd="0" presId="urn:microsoft.com/office/officeart/2005/8/layout/hierarchy3"/>
    <dgm:cxn modelId="{46A89380-F2CB-4541-9252-7C5BAF3C7EC5}" type="presOf" srcId="{C0159B2B-5A51-4825-A06E-5A08C3F710DD}" destId="{47241866-F3BB-4926-8BAD-C48383F523A7}" srcOrd="0" destOrd="0" presId="urn:microsoft.com/office/officeart/2005/8/layout/hierarchy3"/>
    <dgm:cxn modelId="{430C95C3-11BC-4777-BAB2-61B73552D5BD}" type="presOf" srcId="{3126A290-7C22-402A-99EC-CB71F82E126E}" destId="{5F3B6522-34B2-4D66-B562-A5D3F5577FAC}" srcOrd="0" destOrd="0" presId="urn:microsoft.com/office/officeart/2005/8/layout/hierarchy3"/>
    <dgm:cxn modelId="{71F590EE-1522-418E-A5AF-F3CE006F75F5}" type="presOf" srcId="{873985DB-03EA-47D2-86DC-765A81D306DB}" destId="{96A8FC9F-14C2-45F2-979D-6D6B84BA363A}" srcOrd="0" destOrd="0" presId="urn:microsoft.com/office/officeart/2005/8/layout/hierarchy3"/>
    <dgm:cxn modelId="{017016A8-1BE2-4A5B-84BA-A921E0DEF0C1}" type="presOf" srcId="{FFE4564E-A43B-4C57-ACBB-D71412FA9ACD}" destId="{0AD03A66-7F4C-46C8-BDFE-C900E3990A1C}" srcOrd="0" destOrd="0" presId="urn:microsoft.com/office/officeart/2005/8/layout/hierarchy3"/>
    <dgm:cxn modelId="{929E2779-ECF9-4508-8C12-5B5CA67BC4E4}" srcId="{E278AC88-A279-4AED-BF46-AE34573D2B96}" destId="{82903939-858F-4697-9E7B-4E8D0C7DEC34}" srcOrd="1" destOrd="0" parTransId="{873985DB-03EA-47D2-86DC-765A81D306DB}" sibTransId="{C3B230BE-6734-4C67-9138-8B6C4DA33C4B}"/>
    <dgm:cxn modelId="{E0EE7C9A-1286-4347-A1A8-78AA59C8EED0}" srcId="{E278AC88-A279-4AED-BF46-AE34573D2B96}" destId="{B3591861-0B6B-4950-A2D1-6F00505C3315}" srcOrd="0" destOrd="0" parTransId="{32D95A4D-7991-45D4-B4E9-820E6C4580B8}" sibTransId="{1074245B-3BEC-4BC5-BB0F-3FD8A560CDEF}"/>
    <dgm:cxn modelId="{84ACFD48-D657-45AF-9779-3184E26F18FB}" type="presOf" srcId="{344914A2-9F38-4F94-82BC-522442F4C24A}" destId="{5E66F0AA-595C-4148-A320-33802C7B84DB}" srcOrd="0" destOrd="0" presId="urn:microsoft.com/office/officeart/2005/8/layout/hierarchy3"/>
    <dgm:cxn modelId="{72BE1BCA-373D-48BB-B58B-721245977D52}" type="presOf" srcId="{E278AC88-A279-4AED-BF46-AE34573D2B96}" destId="{2A3F9E00-D989-4437-B1D0-50465DC6D5F2}" srcOrd="0" destOrd="0" presId="urn:microsoft.com/office/officeart/2005/8/layout/hierarchy3"/>
    <dgm:cxn modelId="{C00D25B6-4E38-4031-AB65-78EE58464DD3}" type="presOf" srcId="{B3591861-0B6B-4950-A2D1-6F00505C3315}" destId="{DFB1FEDC-8E91-4851-8DE7-E29B26FAF32D}" srcOrd="0" destOrd="0" presId="urn:microsoft.com/office/officeart/2005/8/layout/hierarchy3"/>
    <dgm:cxn modelId="{64D3D896-726F-4B01-9CB7-7C8FB9E80DE5}" srcId="{E278AC88-A279-4AED-BF46-AE34573D2B96}" destId="{8CC966AE-3658-4BD8-B21E-B96B3406ABE8}" srcOrd="2" destOrd="0" parTransId="{3126A290-7C22-402A-99EC-CB71F82E126E}" sibTransId="{2570007A-69ED-45DB-A69F-4018A1E07E18}"/>
    <dgm:cxn modelId="{26A42819-53FF-4D2F-848C-F1865A0E663C}" type="presOf" srcId="{AAB911FE-718E-4D69-ADF2-25CE13840ADD}" destId="{D2E74351-E36D-45BC-AC61-6622739AE32F}" srcOrd="0" destOrd="0" presId="urn:microsoft.com/office/officeart/2005/8/layout/hierarchy3"/>
    <dgm:cxn modelId="{C8323E6F-5F3C-4751-84F6-482607909634}" type="presOf" srcId="{8CC966AE-3658-4BD8-B21E-B96B3406ABE8}" destId="{F0E00672-615B-4955-9F54-CA8C7067CF17}" srcOrd="0" destOrd="0" presId="urn:microsoft.com/office/officeart/2005/8/layout/hierarchy3"/>
    <dgm:cxn modelId="{1CD6EC38-8D5A-4D0B-8330-4B2BAABDE2D6}" type="presOf" srcId="{0E6FE66D-7BA9-44CB-84E0-8D71A6223CC3}" destId="{30050D45-D6BB-4A99-943A-5160FF7D6D0F}" srcOrd="0" destOrd="0" presId="urn:microsoft.com/office/officeart/2005/8/layout/hierarchy3"/>
    <dgm:cxn modelId="{CC5092E4-3701-4473-9F66-A640A3819B75}" type="presOf" srcId="{E278AC88-A279-4AED-BF46-AE34573D2B96}" destId="{E1D2EBF9-6052-4164-892C-7A22CDE5A559}" srcOrd="1" destOrd="0" presId="urn:microsoft.com/office/officeart/2005/8/layout/hierarchy3"/>
    <dgm:cxn modelId="{2B3C6E1D-462E-41AC-B4C4-4243004C45B6}" type="presOf" srcId="{34B95BBB-A1CF-4C12-9BBC-19B1D3A19274}" destId="{C3ECBBFF-ABC9-4536-BE6E-F1C8866AB2E5}" srcOrd="1" destOrd="0" presId="urn:microsoft.com/office/officeart/2005/8/layout/hierarchy3"/>
    <dgm:cxn modelId="{1D5C92C4-AF94-4E7E-9C37-11982188C94D}" type="presOf" srcId="{34B95BBB-A1CF-4C12-9BBC-19B1D3A19274}" destId="{E7C4B57E-DAB4-4704-88B4-3508C86DE470}" srcOrd="0" destOrd="0" presId="urn:microsoft.com/office/officeart/2005/8/layout/hierarchy3"/>
    <dgm:cxn modelId="{4AEDE1DB-5796-41F2-95BC-49DE1B975935}" type="presOf" srcId="{82903939-858F-4697-9E7B-4E8D0C7DEC34}" destId="{C1DBB6C6-C3BA-4DD2-9554-329D578EA81D}" srcOrd="0" destOrd="0" presId="urn:microsoft.com/office/officeart/2005/8/layout/hierarchy3"/>
    <dgm:cxn modelId="{02CAB973-F06D-480E-8A19-F7E55999A4A7}" srcId="{34B95BBB-A1CF-4C12-9BBC-19B1D3A19274}" destId="{95BD5698-EA61-4775-99BA-6C65F7B79E85}" srcOrd="2" destOrd="0" parTransId="{344914A2-9F38-4F94-82BC-522442F4C24A}" sibTransId="{923E7C8A-FFEB-41C2-9A4D-3A3DDD197F22}"/>
    <dgm:cxn modelId="{0BB2E83F-A6E6-4E7A-8AA1-8AB0578966E1}" type="presOf" srcId="{95BD5698-EA61-4775-99BA-6C65F7B79E85}" destId="{CE51DF7C-3C51-4C7B-8468-8BE9CF9C3F40}" srcOrd="0" destOrd="0" presId="urn:microsoft.com/office/officeart/2005/8/layout/hierarchy3"/>
    <dgm:cxn modelId="{9977A2EA-6BAF-415F-9C9B-161F3828E082}" type="presParOf" srcId="{30050D45-D6BB-4A99-943A-5160FF7D6D0F}" destId="{12345581-BBF0-411D-8DD8-89293BE1C466}" srcOrd="0" destOrd="0" presId="urn:microsoft.com/office/officeart/2005/8/layout/hierarchy3"/>
    <dgm:cxn modelId="{57C939FA-286A-4734-9605-5341956AE49E}" type="presParOf" srcId="{12345581-BBF0-411D-8DD8-89293BE1C466}" destId="{B893C6DA-9051-4AE9-804B-4A878893FC95}" srcOrd="0" destOrd="0" presId="urn:microsoft.com/office/officeart/2005/8/layout/hierarchy3"/>
    <dgm:cxn modelId="{8B75C48F-7427-4074-A4CE-546F6B522935}" type="presParOf" srcId="{B893C6DA-9051-4AE9-804B-4A878893FC95}" destId="{2A3F9E00-D989-4437-B1D0-50465DC6D5F2}" srcOrd="0" destOrd="0" presId="urn:microsoft.com/office/officeart/2005/8/layout/hierarchy3"/>
    <dgm:cxn modelId="{4AFB0EE9-BDBE-439D-BC67-1AC43E3493A2}" type="presParOf" srcId="{B893C6DA-9051-4AE9-804B-4A878893FC95}" destId="{E1D2EBF9-6052-4164-892C-7A22CDE5A559}" srcOrd="1" destOrd="0" presId="urn:microsoft.com/office/officeart/2005/8/layout/hierarchy3"/>
    <dgm:cxn modelId="{1C5DC1F6-14BB-404C-A17C-CCCADFB8305B}" type="presParOf" srcId="{12345581-BBF0-411D-8DD8-89293BE1C466}" destId="{BECFF792-3A7C-4EE2-A279-AD3BFD7D47D8}" srcOrd="1" destOrd="0" presId="urn:microsoft.com/office/officeart/2005/8/layout/hierarchy3"/>
    <dgm:cxn modelId="{5EAC3136-A48F-4A64-AE18-C5124DCEA96E}" type="presParOf" srcId="{BECFF792-3A7C-4EE2-A279-AD3BFD7D47D8}" destId="{5329CD7E-75F7-41E1-9357-C60AE4F07F74}" srcOrd="0" destOrd="0" presId="urn:microsoft.com/office/officeart/2005/8/layout/hierarchy3"/>
    <dgm:cxn modelId="{FC8FAA22-8C90-4265-BA55-84EE1DDC9545}" type="presParOf" srcId="{BECFF792-3A7C-4EE2-A279-AD3BFD7D47D8}" destId="{DFB1FEDC-8E91-4851-8DE7-E29B26FAF32D}" srcOrd="1" destOrd="0" presId="urn:microsoft.com/office/officeart/2005/8/layout/hierarchy3"/>
    <dgm:cxn modelId="{0EE292BE-3BBF-4976-BD7D-0758F530703B}" type="presParOf" srcId="{BECFF792-3A7C-4EE2-A279-AD3BFD7D47D8}" destId="{96A8FC9F-14C2-45F2-979D-6D6B84BA363A}" srcOrd="2" destOrd="0" presId="urn:microsoft.com/office/officeart/2005/8/layout/hierarchy3"/>
    <dgm:cxn modelId="{048D927B-75FA-4738-A2DE-75A0C9E06F83}" type="presParOf" srcId="{BECFF792-3A7C-4EE2-A279-AD3BFD7D47D8}" destId="{C1DBB6C6-C3BA-4DD2-9554-329D578EA81D}" srcOrd="3" destOrd="0" presId="urn:microsoft.com/office/officeart/2005/8/layout/hierarchy3"/>
    <dgm:cxn modelId="{03112DB9-7E0D-4240-8E86-965053CB5E49}" type="presParOf" srcId="{BECFF792-3A7C-4EE2-A279-AD3BFD7D47D8}" destId="{5F3B6522-34B2-4D66-B562-A5D3F5577FAC}" srcOrd="4" destOrd="0" presId="urn:microsoft.com/office/officeart/2005/8/layout/hierarchy3"/>
    <dgm:cxn modelId="{45D989F5-3117-4D74-B288-F54B4E79C5F7}" type="presParOf" srcId="{BECFF792-3A7C-4EE2-A279-AD3BFD7D47D8}" destId="{F0E00672-615B-4955-9F54-CA8C7067CF17}" srcOrd="5" destOrd="0" presId="urn:microsoft.com/office/officeart/2005/8/layout/hierarchy3"/>
    <dgm:cxn modelId="{78A643D1-839D-45B4-8DD1-8CEBA4B3B7FB}" type="presParOf" srcId="{30050D45-D6BB-4A99-943A-5160FF7D6D0F}" destId="{54BB25E6-38BF-4446-8E4A-14EB719B95C6}" srcOrd="1" destOrd="0" presId="urn:microsoft.com/office/officeart/2005/8/layout/hierarchy3"/>
    <dgm:cxn modelId="{52F89618-6A27-47D3-8F5E-676BB92D3F9C}" type="presParOf" srcId="{54BB25E6-38BF-4446-8E4A-14EB719B95C6}" destId="{29B74147-0A09-4FCF-A7AE-00F256E709A6}" srcOrd="0" destOrd="0" presId="urn:microsoft.com/office/officeart/2005/8/layout/hierarchy3"/>
    <dgm:cxn modelId="{32134C28-FAD5-43AE-8C72-1B8FB26CFE7E}" type="presParOf" srcId="{29B74147-0A09-4FCF-A7AE-00F256E709A6}" destId="{E7C4B57E-DAB4-4704-88B4-3508C86DE470}" srcOrd="0" destOrd="0" presId="urn:microsoft.com/office/officeart/2005/8/layout/hierarchy3"/>
    <dgm:cxn modelId="{BA0C9245-B2FA-458F-A9D7-ABF4C1ABC56D}" type="presParOf" srcId="{29B74147-0A09-4FCF-A7AE-00F256E709A6}" destId="{C3ECBBFF-ABC9-4536-BE6E-F1C8866AB2E5}" srcOrd="1" destOrd="0" presId="urn:microsoft.com/office/officeart/2005/8/layout/hierarchy3"/>
    <dgm:cxn modelId="{123B236F-A5CA-46D4-A30E-9E1519B5E211}" type="presParOf" srcId="{54BB25E6-38BF-4446-8E4A-14EB719B95C6}" destId="{853603E0-C70B-483F-8035-E027A52C302C}" srcOrd="1" destOrd="0" presId="urn:microsoft.com/office/officeart/2005/8/layout/hierarchy3"/>
    <dgm:cxn modelId="{928313A0-9B64-4299-8F57-20192D1D636B}" type="presParOf" srcId="{853603E0-C70B-483F-8035-E027A52C302C}" destId="{47241866-F3BB-4926-8BAD-C48383F523A7}" srcOrd="0" destOrd="0" presId="urn:microsoft.com/office/officeart/2005/8/layout/hierarchy3"/>
    <dgm:cxn modelId="{51981C20-AB1E-4CE8-9E1A-4E280BC0C2EC}" type="presParOf" srcId="{853603E0-C70B-483F-8035-E027A52C302C}" destId="{0AD03A66-7F4C-46C8-BDFE-C900E3990A1C}" srcOrd="1" destOrd="0" presId="urn:microsoft.com/office/officeart/2005/8/layout/hierarchy3"/>
    <dgm:cxn modelId="{F9AA2B3B-5EB1-46D6-A11B-49091FDF00E1}" type="presParOf" srcId="{853603E0-C70B-483F-8035-E027A52C302C}" destId="{D9E181CC-629C-4877-A270-08E50C53C822}" srcOrd="2" destOrd="0" presId="urn:microsoft.com/office/officeart/2005/8/layout/hierarchy3"/>
    <dgm:cxn modelId="{587C0E2A-555C-4E29-A54F-EA65661CE5CF}" type="presParOf" srcId="{853603E0-C70B-483F-8035-E027A52C302C}" destId="{D2E74351-E36D-45BC-AC61-6622739AE32F}" srcOrd="3" destOrd="0" presId="urn:microsoft.com/office/officeart/2005/8/layout/hierarchy3"/>
    <dgm:cxn modelId="{9731468D-CF80-43EE-874E-4603FC992E61}" type="presParOf" srcId="{853603E0-C70B-483F-8035-E027A52C302C}" destId="{5E66F0AA-595C-4148-A320-33802C7B84DB}" srcOrd="4" destOrd="0" presId="urn:microsoft.com/office/officeart/2005/8/layout/hierarchy3"/>
    <dgm:cxn modelId="{86AD9380-62BD-4B4E-B7AA-25C581D4CF6A}" type="presParOf" srcId="{853603E0-C70B-483F-8035-E027A52C302C}" destId="{CE51DF7C-3C51-4C7B-8468-8BE9CF9C3F4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29A706-D35F-460C-89D4-4469D75B63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53EC49-ECC3-4176-825D-2D1532266058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Diagnostic for </a:t>
          </a:r>
          <a:r>
            <a:rPr lang="en-US" b="1" u="sng" dirty="0" smtClean="0">
              <a:solidFill>
                <a:srgbClr val="C00000"/>
              </a:solidFill>
            </a:rPr>
            <a:t>20 week </a:t>
          </a:r>
          <a:r>
            <a:rPr lang="en-US" dirty="0" smtClean="0">
              <a:solidFill>
                <a:schemeClr val="bg2"/>
              </a:solidFill>
            </a:rPr>
            <a:t>treatment monitoring</a:t>
          </a:r>
          <a:endParaRPr lang="en-US" dirty="0">
            <a:solidFill>
              <a:schemeClr val="bg2"/>
            </a:solidFill>
          </a:endParaRPr>
        </a:p>
      </dgm:t>
    </dgm:pt>
    <dgm:pt modelId="{129BF1D1-E9E9-439B-BA02-76062557F88C}" type="parTrans" cxnId="{A3E5CC50-7A93-478E-9223-6F89BD6D3859}">
      <dgm:prSet/>
      <dgm:spPr/>
      <dgm:t>
        <a:bodyPr/>
        <a:lstStyle/>
        <a:p>
          <a:endParaRPr lang="en-US"/>
        </a:p>
      </dgm:t>
    </dgm:pt>
    <dgm:pt modelId="{8A3F4FC7-C428-4702-B8A0-683FABCD2295}" type="sibTrans" cxnId="{A3E5CC50-7A93-478E-9223-6F89BD6D3859}">
      <dgm:prSet/>
      <dgm:spPr/>
      <dgm:t>
        <a:bodyPr/>
        <a:lstStyle/>
        <a:p>
          <a:endParaRPr lang="en-US"/>
        </a:p>
      </dgm:t>
    </dgm:pt>
    <dgm:pt modelId="{9067C31C-19EC-4628-8F56-082D6E988AF2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Diagnostic for </a:t>
          </a:r>
          <a:r>
            <a:rPr lang="en-US" b="1" u="sng" dirty="0" smtClean="0">
              <a:solidFill>
                <a:srgbClr val="C00000"/>
              </a:solidFill>
            </a:rPr>
            <a:t>48 week </a:t>
          </a:r>
          <a:r>
            <a:rPr lang="en-US" dirty="0" smtClean="0">
              <a:solidFill>
                <a:schemeClr val="bg2"/>
              </a:solidFill>
            </a:rPr>
            <a:t>treatment monitoring</a:t>
          </a:r>
          <a:endParaRPr lang="en-US" dirty="0">
            <a:solidFill>
              <a:schemeClr val="bg2"/>
            </a:solidFill>
          </a:endParaRPr>
        </a:p>
      </dgm:t>
    </dgm:pt>
    <dgm:pt modelId="{321050F4-F904-4F5C-9F6B-494A352E7CA2}" type="parTrans" cxnId="{C7F03CA6-CD05-42D7-99F3-92C1B1EF0A77}">
      <dgm:prSet/>
      <dgm:spPr/>
      <dgm:t>
        <a:bodyPr/>
        <a:lstStyle/>
        <a:p>
          <a:endParaRPr lang="en-US"/>
        </a:p>
      </dgm:t>
    </dgm:pt>
    <dgm:pt modelId="{E2B006C9-B4E2-4054-A973-D990D8E34005}" type="sibTrans" cxnId="{C7F03CA6-CD05-42D7-99F3-92C1B1EF0A77}">
      <dgm:prSet/>
      <dgm:spPr/>
      <dgm:t>
        <a:bodyPr/>
        <a:lstStyle/>
        <a:p>
          <a:endParaRPr lang="en-US"/>
        </a:p>
      </dgm:t>
    </dgm:pt>
    <dgm:pt modelId="{2CE166C8-6210-4260-8BD9-ECA99CD388F2}" type="pres">
      <dgm:prSet presAssocID="{0529A706-D35F-460C-89D4-4469D75B63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18B71-A40E-4A59-9958-57ACE9D127F8}" type="pres">
      <dgm:prSet presAssocID="{DB53EC49-ECC3-4176-825D-2D15322660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B196E-9121-492F-881F-D5D4CCCFDFD1}" type="pres">
      <dgm:prSet presAssocID="{8A3F4FC7-C428-4702-B8A0-683FABCD2295}" presName="spacer" presStyleCnt="0"/>
      <dgm:spPr/>
    </dgm:pt>
    <dgm:pt modelId="{4830A3BE-1CEC-4E19-82C3-A2D9407A64D0}" type="pres">
      <dgm:prSet presAssocID="{9067C31C-19EC-4628-8F56-082D6E988AF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03CA6-CD05-42D7-99F3-92C1B1EF0A77}" srcId="{0529A706-D35F-460C-89D4-4469D75B6348}" destId="{9067C31C-19EC-4628-8F56-082D6E988AF2}" srcOrd="1" destOrd="0" parTransId="{321050F4-F904-4F5C-9F6B-494A352E7CA2}" sibTransId="{E2B006C9-B4E2-4054-A973-D990D8E34005}"/>
    <dgm:cxn modelId="{CF62C9B7-019E-4DD9-B15F-E080137BFD18}" type="presOf" srcId="{DB53EC49-ECC3-4176-825D-2D1532266058}" destId="{C1118B71-A40E-4A59-9958-57ACE9D127F8}" srcOrd="0" destOrd="0" presId="urn:microsoft.com/office/officeart/2005/8/layout/vList2"/>
    <dgm:cxn modelId="{133FEF8F-A8A4-4B91-A2A2-508A2984F430}" type="presOf" srcId="{9067C31C-19EC-4628-8F56-082D6E988AF2}" destId="{4830A3BE-1CEC-4E19-82C3-A2D9407A64D0}" srcOrd="0" destOrd="0" presId="urn:microsoft.com/office/officeart/2005/8/layout/vList2"/>
    <dgm:cxn modelId="{A3E5CC50-7A93-478E-9223-6F89BD6D3859}" srcId="{0529A706-D35F-460C-89D4-4469D75B6348}" destId="{DB53EC49-ECC3-4176-825D-2D1532266058}" srcOrd="0" destOrd="0" parTransId="{129BF1D1-E9E9-439B-BA02-76062557F88C}" sibTransId="{8A3F4FC7-C428-4702-B8A0-683FABCD2295}"/>
    <dgm:cxn modelId="{3B9301CA-9D58-4A6D-88EE-8865DBDF9623}" type="presOf" srcId="{0529A706-D35F-460C-89D4-4469D75B6348}" destId="{2CE166C8-6210-4260-8BD9-ECA99CD388F2}" srcOrd="0" destOrd="0" presId="urn:microsoft.com/office/officeart/2005/8/layout/vList2"/>
    <dgm:cxn modelId="{AD34DEA9-04F9-48AF-A580-69DA84921721}" type="presParOf" srcId="{2CE166C8-6210-4260-8BD9-ECA99CD388F2}" destId="{C1118B71-A40E-4A59-9958-57ACE9D127F8}" srcOrd="0" destOrd="0" presId="urn:microsoft.com/office/officeart/2005/8/layout/vList2"/>
    <dgm:cxn modelId="{A5B30B5F-7056-4E5A-8268-78EE5C33C179}" type="presParOf" srcId="{2CE166C8-6210-4260-8BD9-ECA99CD388F2}" destId="{A3CB196E-9121-492F-881F-D5D4CCCFDFD1}" srcOrd="1" destOrd="0" presId="urn:microsoft.com/office/officeart/2005/8/layout/vList2"/>
    <dgm:cxn modelId="{AA619842-D8DA-4D1C-81E2-A12E2131BE91}" type="presParOf" srcId="{2CE166C8-6210-4260-8BD9-ECA99CD388F2}" destId="{4830A3BE-1CEC-4E19-82C3-A2D9407A64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ADBCF2-6F59-4D71-A400-94F6B4F0A1F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95046-D5FE-4C4B-A3DB-862025B08F42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  <a:effectLst/>
            </a:rPr>
            <a:t>Diagnostics for treatment monitoring </a:t>
          </a:r>
          <a:endParaRPr lang="en-US" dirty="0">
            <a:solidFill>
              <a:schemeClr val="bg2"/>
            </a:solidFill>
          </a:endParaRPr>
        </a:p>
      </dgm:t>
    </dgm:pt>
    <dgm:pt modelId="{9E4E44B6-5660-4FF5-A92D-429C0223E367}" type="parTrans" cxnId="{9FC4B3FB-7DC7-41DD-BBCB-F92A8E618B07}">
      <dgm:prSet/>
      <dgm:spPr/>
      <dgm:t>
        <a:bodyPr/>
        <a:lstStyle/>
        <a:p>
          <a:endParaRPr lang="en-US"/>
        </a:p>
      </dgm:t>
    </dgm:pt>
    <dgm:pt modelId="{400F6177-1885-4C63-91F9-66E218BECB00}" type="sibTrans" cxnId="{9FC4B3FB-7DC7-41DD-BBCB-F92A8E618B07}">
      <dgm:prSet/>
      <dgm:spPr/>
      <dgm:t>
        <a:bodyPr/>
        <a:lstStyle/>
        <a:p>
          <a:endParaRPr lang="en-US"/>
        </a:p>
      </dgm:t>
    </dgm:pt>
    <dgm:pt modelId="{D63670C0-ACF8-4BFF-89F7-FC86EC0CA4AA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HCV </a:t>
          </a:r>
          <a:r>
            <a:rPr lang="en-US" sz="2800" b="1" dirty="0" err="1" smtClean="0">
              <a:solidFill>
                <a:srgbClr val="002060"/>
              </a:solidFill>
            </a:rPr>
            <a:t>RNA+Physician</a:t>
          </a:r>
          <a:r>
            <a:rPr lang="en-US" sz="2800" b="1" dirty="0" smtClean="0">
              <a:solidFill>
                <a:srgbClr val="002060"/>
              </a:solidFill>
            </a:rPr>
            <a:t> consultation</a:t>
          </a:r>
          <a:endParaRPr lang="en-US" sz="2800" b="1" dirty="0">
            <a:solidFill>
              <a:srgbClr val="002060"/>
            </a:solidFill>
          </a:endParaRPr>
        </a:p>
      </dgm:t>
    </dgm:pt>
    <dgm:pt modelId="{44C7F15E-6025-4535-B68F-102787D3E991}" type="parTrans" cxnId="{53F022F7-9F79-457F-91CE-4850ADCD7958}">
      <dgm:prSet/>
      <dgm:spPr/>
      <dgm:t>
        <a:bodyPr/>
        <a:lstStyle/>
        <a:p>
          <a:endParaRPr lang="en-US"/>
        </a:p>
      </dgm:t>
    </dgm:pt>
    <dgm:pt modelId="{A18FC031-E882-4938-97F0-7B9DC6CA7130}" type="sibTrans" cxnId="{53F022F7-9F79-457F-91CE-4850ADCD7958}">
      <dgm:prSet/>
      <dgm:spPr/>
      <dgm:t>
        <a:bodyPr/>
        <a:lstStyle/>
        <a:p>
          <a:endParaRPr lang="en-US"/>
        </a:p>
      </dgm:t>
    </dgm:pt>
    <dgm:pt modelId="{28D729D4-D387-4687-B0A8-26ED5E77C5B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CBC, ALT, </a:t>
          </a:r>
          <a:r>
            <a:rPr lang="en-US" sz="2800" b="1" dirty="0" smtClean="0">
              <a:solidFill>
                <a:srgbClr val="C00000"/>
              </a:solidFill>
            </a:rPr>
            <a:t>AST</a:t>
          </a:r>
          <a:endParaRPr lang="en-US" sz="2800" b="1" dirty="0">
            <a:solidFill>
              <a:srgbClr val="C00000"/>
            </a:solidFill>
          </a:endParaRPr>
        </a:p>
      </dgm:t>
    </dgm:pt>
    <dgm:pt modelId="{23B47650-F793-4A7E-9635-323E2EBAE279}" type="parTrans" cxnId="{D3D8E002-C6CA-4327-807B-EEFBD72E95FE}">
      <dgm:prSet/>
      <dgm:spPr/>
      <dgm:t>
        <a:bodyPr/>
        <a:lstStyle/>
        <a:p>
          <a:endParaRPr lang="en-US"/>
        </a:p>
      </dgm:t>
    </dgm:pt>
    <dgm:pt modelId="{20D5CD41-8BFF-49CD-AE9B-1C07538DE284}" type="sibTrans" cxnId="{D3D8E002-C6CA-4327-807B-EEFBD72E95FE}">
      <dgm:prSet/>
      <dgm:spPr/>
      <dgm:t>
        <a:bodyPr/>
        <a:lstStyle/>
        <a:p>
          <a:endParaRPr lang="en-US"/>
        </a:p>
      </dgm:t>
    </dgm:pt>
    <dgm:pt modelId="{6D48A4F3-5E54-4DB0-BB50-E966C381694E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Bilirubin, Creatinine, TSH  </a:t>
          </a:r>
          <a:endParaRPr lang="en-US" sz="2800" b="1" dirty="0">
            <a:solidFill>
              <a:srgbClr val="002060"/>
            </a:solidFill>
          </a:endParaRPr>
        </a:p>
      </dgm:t>
    </dgm:pt>
    <dgm:pt modelId="{B322814A-5EFD-4FEC-BEBF-C6605E351BC8}" type="parTrans" cxnId="{F9C3EF16-8507-4C3D-BF0F-78BCE65B8C35}">
      <dgm:prSet/>
      <dgm:spPr/>
      <dgm:t>
        <a:bodyPr/>
        <a:lstStyle/>
        <a:p>
          <a:endParaRPr lang="en-US"/>
        </a:p>
      </dgm:t>
    </dgm:pt>
    <dgm:pt modelId="{50BD256B-EFF3-4529-A189-E039DD8F5079}" type="sibTrans" cxnId="{F9C3EF16-8507-4C3D-BF0F-78BCE65B8C35}">
      <dgm:prSet/>
      <dgm:spPr/>
      <dgm:t>
        <a:bodyPr/>
        <a:lstStyle/>
        <a:p>
          <a:endParaRPr lang="en-US"/>
        </a:p>
      </dgm:t>
    </dgm:pt>
    <dgm:pt modelId="{07776FC2-2912-4B5C-A1EE-86B719237BD0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SVR (HCV RNA + Physician consultation)</a:t>
          </a:r>
          <a:endParaRPr lang="en-US" sz="2800" b="1" dirty="0">
            <a:solidFill>
              <a:srgbClr val="002060"/>
            </a:solidFill>
          </a:endParaRPr>
        </a:p>
      </dgm:t>
    </dgm:pt>
    <dgm:pt modelId="{EFE1F95C-1504-41B5-B2BA-40C25B6A4036}" type="parTrans" cxnId="{F7FEB41F-3879-4875-986D-B2CD0A359207}">
      <dgm:prSet/>
      <dgm:spPr/>
      <dgm:t>
        <a:bodyPr/>
        <a:lstStyle/>
        <a:p>
          <a:endParaRPr lang="en-US"/>
        </a:p>
      </dgm:t>
    </dgm:pt>
    <dgm:pt modelId="{6CFF7716-CAB7-42B9-AB0C-739A74212279}" type="sibTrans" cxnId="{F7FEB41F-3879-4875-986D-B2CD0A359207}">
      <dgm:prSet/>
      <dgm:spPr/>
      <dgm:t>
        <a:bodyPr/>
        <a:lstStyle/>
        <a:p>
          <a:endParaRPr lang="en-US"/>
        </a:p>
      </dgm:t>
    </dgm:pt>
    <dgm:pt modelId="{DCA67B4E-D2FA-437F-8F07-72A076511412}" type="pres">
      <dgm:prSet presAssocID="{4FADBCF2-6F59-4D71-A400-94F6B4F0A1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B7D1D3-18F9-4DD6-B814-F436BF8650CC}" type="pres">
      <dgm:prSet presAssocID="{C1395046-D5FE-4C4B-A3DB-862025B08F42}" presName="root" presStyleCnt="0"/>
      <dgm:spPr/>
    </dgm:pt>
    <dgm:pt modelId="{9EF43CB3-FC9A-4BD0-9952-1F53DDBE4630}" type="pres">
      <dgm:prSet presAssocID="{C1395046-D5FE-4C4B-A3DB-862025B08F42}" presName="rootComposite" presStyleCnt="0"/>
      <dgm:spPr/>
    </dgm:pt>
    <dgm:pt modelId="{F9FD6ABE-1C38-43DB-A073-B243BB3E88C6}" type="pres">
      <dgm:prSet presAssocID="{C1395046-D5FE-4C4B-A3DB-862025B08F42}" presName="rootText" presStyleLbl="node1" presStyleIdx="0" presStyleCnt="1" custScaleX="231456" custScaleY="62083" custLinFactNeighborY="-18367"/>
      <dgm:spPr/>
      <dgm:t>
        <a:bodyPr/>
        <a:lstStyle/>
        <a:p>
          <a:endParaRPr lang="en-US"/>
        </a:p>
      </dgm:t>
    </dgm:pt>
    <dgm:pt modelId="{231D2C39-89B6-4D32-9D04-BAD8F7A1584C}" type="pres">
      <dgm:prSet presAssocID="{C1395046-D5FE-4C4B-A3DB-862025B08F42}" presName="rootConnector" presStyleLbl="node1" presStyleIdx="0" presStyleCnt="1"/>
      <dgm:spPr/>
      <dgm:t>
        <a:bodyPr/>
        <a:lstStyle/>
        <a:p>
          <a:endParaRPr lang="en-US"/>
        </a:p>
      </dgm:t>
    </dgm:pt>
    <dgm:pt modelId="{01E17CF9-35EF-4696-A32F-6CD552F3D5CA}" type="pres">
      <dgm:prSet presAssocID="{C1395046-D5FE-4C4B-A3DB-862025B08F42}" presName="childShape" presStyleCnt="0"/>
      <dgm:spPr/>
    </dgm:pt>
    <dgm:pt modelId="{E4F9FF86-BD78-474C-BF96-37FCA42D765D}" type="pres">
      <dgm:prSet presAssocID="{44C7F15E-6025-4535-B68F-102787D3E991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2705FBE-14E7-4E6D-9FBC-1421E2C16428}" type="pres">
      <dgm:prSet presAssocID="{D63670C0-ACF8-4BFF-89F7-FC86EC0CA4AA}" presName="childText" presStyleLbl="bgAcc1" presStyleIdx="0" presStyleCnt="4" custScaleX="231456" custScaleY="25644" custLinFactNeighborX="574" custLinFactNeighborY="-21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4D5F7-BF22-4389-A9A3-3A4EF0D1FD8E}" type="pres">
      <dgm:prSet presAssocID="{23B47650-F793-4A7E-9635-323E2EBAE279}" presName="Name13" presStyleLbl="parChTrans1D2" presStyleIdx="1" presStyleCnt="4"/>
      <dgm:spPr/>
      <dgm:t>
        <a:bodyPr/>
        <a:lstStyle/>
        <a:p>
          <a:endParaRPr lang="en-US"/>
        </a:p>
      </dgm:t>
    </dgm:pt>
    <dgm:pt modelId="{E12E442E-B94E-4394-82AB-C24C781437A8}" type="pres">
      <dgm:prSet presAssocID="{28D729D4-D387-4687-B0A8-26ED5E77C5BE}" presName="childText" presStyleLbl="bgAcc1" presStyleIdx="1" presStyleCnt="4" custScaleX="232339" custScaleY="23529" custLinFactNeighborX="23" custLinFactNeighborY="-2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8B8C1-7F03-440E-90E1-395586D290EE}" type="pres">
      <dgm:prSet presAssocID="{B322814A-5EFD-4FEC-BEBF-C6605E351BC8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A93093A-5D89-4B8F-BC8F-889D20D19D2F}" type="pres">
      <dgm:prSet presAssocID="{6D48A4F3-5E54-4DB0-BB50-E966C381694E}" presName="childText" presStyleLbl="bgAcc1" presStyleIdx="2" presStyleCnt="4" custScaleX="231013" custScaleY="42584" custLinFactNeighborY="-29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62495-19BA-461C-BA36-DCA6132B1D74}" type="pres">
      <dgm:prSet presAssocID="{EFE1F95C-1504-41B5-B2BA-40C25B6A4036}" presName="Name13" presStyleLbl="parChTrans1D2" presStyleIdx="3" presStyleCnt="4"/>
      <dgm:spPr/>
      <dgm:t>
        <a:bodyPr/>
        <a:lstStyle/>
        <a:p>
          <a:endParaRPr lang="en-US"/>
        </a:p>
      </dgm:t>
    </dgm:pt>
    <dgm:pt modelId="{A32BFE0D-E739-44CD-BDDC-290EBCE56B22}" type="pres">
      <dgm:prSet presAssocID="{07776FC2-2912-4B5C-A1EE-86B719237BD0}" presName="childText" presStyleLbl="bgAcc1" presStyleIdx="3" presStyleCnt="4" custScaleX="232125" custScaleY="22391" custLinFactNeighborX="237" custLinFactNeighborY="-33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F022F7-9F79-457F-91CE-4850ADCD7958}" srcId="{C1395046-D5FE-4C4B-A3DB-862025B08F42}" destId="{D63670C0-ACF8-4BFF-89F7-FC86EC0CA4AA}" srcOrd="0" destOrd="0" parTransId="{44C7F15E-6025-4535-B68F-102787D3E991}" sibTransId="{A18FC031-E882-4938-97F0-7B9DC6CA7130}"/>
    <dgm:cxn modelId="{192FA820-210B-4E06-85D2-D3CC4E1CF0B7}" type="presOf" srcId="{C1395046-D5FE-4C4B-A3DB-862025B08F42}" destId="{231D2C39-89B6-4D32-9D04-BAD8F7A1584C}" srcOrd="1" destOrd="0" presId="urn:microsoft.com/office/officeart/2005/8/layout/hierarchy3"/>
    <dgm:cxn modelId="{96A9FA1A-3103-4979-AC87-F5CF3FF07F30}" type="presOf" srcId="{C1395046-D5FE-4C4B-A3DB-862025B08F42}" destId="{F9FD6ABE-1C38-43DB-A073-B243BB3E88C6}" srcOrd="0" destOrd="0" presId="urn:microsoft.com/office/officeart/2005/8/layout/hierarchy3"/>
    <dgm:cxn modelId="{31C1DF0B-359D-4B2D-92A0-F26FA114450F}" type="presOf" srcId="{4FADBCF2-6F59-4D71-A400-94F6B4F0A1F7}" destId="{DCA67B4E-D2FA-437F-8F07-72A076511412}" srcOrd="0" destOrd="0" presId="urn:microsoft.com/office/officeart/2005/8/layout/hierarchy3"/>
    <dgm:cxn modelId="{7E5FEE61-A380-4573-BF3A-213B6412D512}" type="presOf" srcId="{23B47650-F793-4A7E-9635-323E2EBAE279}" destId="{2B14D5F7-BF22-4389-A9A3-3A4EF0D1FD8E}" srcOrd="0" destOrd="0" presId="urn:microsoft.com/office/officeart/2005/8/layout/hierarchy3"/>
    <dgm:cxn modelId="{9A8D262C-75C6-4ABA-9497-5AA550CFD9E1}" type="presOf" srcId="{EFE1F95C-1504-41B5-B2BA-40C25B6A4036}" destId="{99962495-19BA-461C-BA36-DCA6132B1D74}" srcOrd="0" destOrd="0" presId="urn:microsoft.com/office/officeart/2005/8/layout/hierarchy3"/>
    <dgm:cxn modelId="{D9270AF0-86BC-46F6-88B8-F889C5D44CFC}" type="presOf" srcId="{6D48A4F3-5E54-4DB0-BB50-E966C381694E}" destId="{AA93093A-5D89-4B8F-BC8F-889D20D19D2F}" srcOrd="0" destOrd="0" presId="urn:microsoft.com/office/officeart/2005/8/layout/hierarchy3"/>
    <dgm:cxn modelId="{607954F2-E393-48EE-A8CB-94B97730995E}" type="presOf" srcId="{D63670C0-ACF8-4BFF-89F7-FC86EC0CA4AA}" destId="{72705FBE-14E7-4E6D-9FBC-1421E2C16428}" srcOrd="0" destOrd="0" presId="urn:microsoft.com/office/officeart/2005/8/layout/hierarchy3"/>
    <dgm:cxn modelId="{F7FEB41F-3879-4875-986D-B2CD0A359207}" srcId="{C1395046-D5FE-4C4B-A3DB-862025B08F42}" destId="{07776FC2-2912-4B5C-A1EE-86B719237BD0}" srcOrd="3" destOrd="0" parTransId="{EFE1F95C-1504-41B5-B2BA-40C25B6A4036}" sibTransId="{6CFF7716-CAB7-42B9-AB0C-739A74212279}"/>
    <dgm:cxn modelId="{CFC0CE1E-669D-45CA-ADEA-C8AC241A437C}" type="presOf" srcId="{B322814A-5EFD-4FEC-BEBF-C6605E351BC8}" destId="{3EA8B8C1-7F03-440E-90E1-395586D290EE}" srcOrd="0" destOrd="0" presId="urn:microsoft.com/office/officeart/2005/8/layout/hierarchy3"/>
    <dgm:cxn modelId="{C31CBB9B-29FA-4EAE-AC4D-F92998C80AD1}" type="presOf" srcId="{44C7F15E-6025-4535-B68F-102787D3E991}" destId="{E4F9FF86-BD78-474C-BF96-37FCA42D765D}" srcOrd="0" destOrd="0" presId="urn:microsoft.com/office/officeart/2005/8/layout/hierarchy3"/>
    <dgm:cxn modelId="{96915847-7414-4E95-852D-40FF5C01467C}" type="presOf" srcId="{28D729D4-D387-4687-B0A8-26ED5E77C5BE}" destId="{E12E442E-B94E-4394-82AB-C24C781437A8}" srcOrd="0" destOrd="0" presId="urn:microsoft.com/office/officeart/2005/8/layout/hierarchy3"/>
    <dgm:cxn modelId="{D3D8E002-C6CA-4327-807B-EEFBD72E95FE}" srcId="{C1395046-D5FE-4C4B-A3DB-862025B08F42}" destId="{28D729D4-D387-4687-B0A8-26ED5E77C5BE}" srcOrd="1" destOrd="0" parTransId="{23B47650-F793-4A7E-9635-323E2EBAE279}" sibTransId="{20D5CD41-8BFF-49CD-AE9B-1C07538DE284}"/>
    <dgm:cxn modelId="{9FC4B3FB-7DC7-41DD-BBCB-F92A8E618B07}" srcId="{4FADBCF2-6F59-4D71-A400-94F6B4F0A1F7}" destId="{C1395046-D5FE-4C4B-A3DB-862025B08F42}" srcOrd="0" destOrd="0" parTransId="{9E4E44B6-5660-4FF5-A92D-429C0223E367}" sibTransId="{400F6177-1885-4C63-91F9-66E218BECB00}"/>
    <dgm:cxn modelId="{F9C3EF16-8507-4C3D-BF0F-78BCE65B8C35}" srcId="{C1395046-D5FE-4C4B-A3DB-862025B08F42}" destId="{6D48A4F3-5E54-4DB0-BB50-E966C381694E}" srcOrd="2" destOrd="0" parTransId="{B322814A-5EFD-4FEC-BEBF-C6605E351BC8}" sibTransId="{50BD256B-EFF3-4529-A189-E039DD8F5079}"/>
    <dgm:cxn modelId="{A6E252C8-1841-40A9-921B-0DE1A333C3FC}" type="presOf" srcId="{07776FC2-2912-4B5C-A1EE-86B719237BD0}" destId="{A32BFE0D-E739-44CD-BDDC-290EBCE56B22}" srcOrd="0" destOrd="0" presId="urn:microsoft.com/office/officeart/2005/8/layout/hierarchy3"/>
    <dgm:cxn modelId="{657FC53D-766F-4DC7-B13C-7151A72F4FB3}" type="presParOf" srcId="{DCA67B4E-D2FA-437F-8F07-72A076511412}" destId="{DCB7D1D3-18F9-4DD6-B814-F436BF8650CC}" srcOrd="0" destOrd="0" presId="urn:microsoft.com/office/officeart/2005/8/layout/hierarchy3"/>
    <dgm:cxn modelId="{3E697F92-FB2F-4B2A-89D2-7F4051E269CF}" type="presParOf" srcId="{DCB7D1D3-18F9-4DD6-B814-F436BF8650CC}" destId="{9EF43CB3-FC9A-4BD0-9952-1F53DDBE4630}" srcOrd="0" destOrd="0" presId="urn:microsoft.com/office/officeart/2005/8/layout/hierarchy3"/>
    <dgm:cxn modelId="{B0569A41-CEE8-48E9-B817-D4DFBE2A2F84}" type="presParOf" srcId="{9EF43CB3-FC9A-4BD0-9952-1F53DDBE4630}" destId="{F9FD6ABE-1C38-43DB-A073-B243BB3E88C6}" srcOrd="0" destOrd="0" presId="urn:microsoft.com/office/officeart/2005/8/layout/hierarchy3"/>
    <dgm:cxn modelId="{ACAAA8CD-C520-491B-AE14-E9F835D548F1}" type="presParOf" srcId="{9EF43CB3-FC9A-4BD0-9952-1F53DDBE4630}" destId="{231D2C39-89B6-4D32-9D04-BAD8F7A1584C}" srcOrd="1" destOrd="0" presId="urn:microsoft.com/office/officeart/2005/8/layout/hierarchy3"/>
    <dgm:cxn modelId="{7A12C88A-2E7A-42CE-BA32-E4DED918A252}" type="presParOf" srcId="{DCB7D1D3-18F9-4DD6-B814-F436BF8650CC}" destId="{01E17CF9-35EF-4696-A32F-6CD552F3D5CA}" srcOrd="1" destOrd="0" presId="urn:microsoft.com/office/officeart/2005/8/layout/hierarchy3"/>
    <dgm:cxn modelId="{8DF39CC4-4B80-43BC-B861-A6D5C465E06A}" type="presParOf" srcId="{01E17CF9-35EF-4696-A32F-6CD552F3D5CA}" destId="{E4F9FF86-BD78-474C-BF96-37FCA42D765D}" srcOrd="0" destOrd="0" presId="urn:microsoft.com/office/officeart/2005/8/layout/hierarchy3"/>
    <dgm:cxn modelId="{D4A00077-6D9A-46E1-814D-23AF44A7DD85}" type="presParOf" srcId="{01E17CF9-35EF-4696-A32F-6CD552F3D5CA}" destId="{72705FBE-14E7-4E6D-9FBC-1421E2C16428}" srcOrd="1" destOrd="0" presId="urn:microsoft.com/office/officeart/2005/8/layout/hierarchy3"/>
    <dgm:cxn modelId="{EC2E8C6A-BEC7-4251-95FD-FB62B69DF2F8}" type="presParOf" srcId="{01E17CF9-35EF-4696-A32F-6CD552F3D5CA}" destId="{2B14D5F7-BF22-4389-A9A3-3A4EF0D1FD8E}" srcOrd="2" destOrd="0" presId="urn:microsoft.com/office/officeart/2005/8/layout/hierarchy3"/>
    <dgm:cxn modelId="{D1290BE4-5379-47FD-9C7E-FC6101B994A5}" type="presParOf" srcId="{01E17CF9-35EF-4696-A32F-6CD552F3D5CA}" destId="{E12E442E-B94E-4394-82AB-C24C781437A8}" srcOrd="3" destOrd="0" presId="urn:microsoft.com/office/officeart/2005/8/layout/hierarchy3"/>
    <dgm:cxn modelId="{E6EE4A8B-0968-4D8E-A091-57192BDB754F}" type="presParOf" srcId="{01E17CF9-35EF-4696-A32F-6CD552F3D5CA}" destId="{3EA8B8C1-7F03-440E-90E1-395586D290EE}" srcOrd="4" destOrd="0" presId="urn:microsoft.com/office/officeart/2005/8/layout/hierarchy3"/>
    <dgm:cxn modelId="{32CF1A0A-5CDA-4474-AEED-0BCC85745AD7}" type="presParOf" srcId="{01E17CF9-35EF-4696-A32F-6CD552F3D5CA}" destId="{AA93093A-5D89-4B8F-BC8F-889D20D19D2F}" srcOrd="5" destOrd="0" presId="urn:microsoft.com/office/officeart/2005/8/layout/hierarchy3"/>
    <dgm:cxn modelId="{D7A7C348-6A35-4A9A-836A-64EF0C245279}" type="presParOf" srcId="{01E17CF9-35EF-4696-A32F-6CD552F3D5CA}" destId="{99962495-19BA-461C-BA36-DCA6132B1D74}" srcOrd="6" destOrd="0" presId="urn:microsoft.com/office/officeart/2005/8/layout/hierarchy3"/>
    <dgm:cxn modelId="{F7F3B496-24BD-47CD-8427-074A04F18BB0}" type="presParOf" srcId="{01E17CF9-35EF-4696-A32F-6CD552F3D5CA}" destId="{A32BFE0D-E739-44CD-BDDC-290EBCE56B2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D6ABE-1C38-43DB-A073-B243BB3E88C6}">
      <dsp:nvSpPr>
        <dsp:cNvPr id="0" name=""/>
        <dsp:cNvSpPr/>
      </dsp:nvSpPr>
      <dsp:spPr>
        <a:xfrm>
          <a:off x="537265" y="4122"/>
          <a:ext cx="9412342" cy="126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chemeClr val="tx1">
                  <a:lumMod val="10000"/>
                  <a:lumOff val="90000"/>
                </a:schemeClr>
              </a:solidFill>
            </a:rPr>
            <a:t>diagnostic before treatment</a:t>
          </a:r>
          <a:endParaRPr lang="en-US" sz="5400" kern="1200" dirty="0">
            <a:solidFill>
              <a:schemeClr val="tx1">
                <a:lumMod val="10000"/>
                <a:lumOff val="90000"/>
              </a:schemeClr>
            </a:solidFill>
          </a:endParaRPr>
        </a:p>
      </dsp:txBody>
      <dsp:txXfrm>
        <a:off x="574237" y="41094"/>
        <a:ext cx="9338398" cy="1188383"/>
      </dsp:txXfrm>
    </dsp:sp>
    <dsp:sp modelId="{E4F9FF86-BD78-474C-BF96-37FCA42D765D}">
      <dsp:nvSpPr>
        <dsp:cNvPr id="0" name=""/>
        <dsp:cNvSpPr/>
      </dsp:nvSpPr>
      <dsp:spPr>
        <a:xfrm>
          <a:off x="1478499" y="1266450"/>
          <a:ext cx="941234" cy="769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030"/>
              </a:lnTo>
              <a:lnTo>
                <a:pt x="941234" y="769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05FBE-14E7-4E6D-9FBC-1421E2C16428}">
      <dsp:nvSpPr>
        <dsp:cNvPr id="0" name=""/>
        <dsp:cNvSpPr/>
      </dsp:nvSpPr>
      <dsp:spPr>
        <a:xfrm>
          <a:off x="2419734" y="1774772"/>
          <a:ext cx="7529874" cy="52141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HCV </a:t>
          </a:r>
          <a:r>
            <a:rPr lang="en-US" sz="2800" b="1" kern="1200" dirty="0" err="1" smtClean="0">
              <a:solidFill>
                <a:srgbClr val="002060"/>
              </a:solidFill>
            </a:rPr>
            <a:t>RNA+Physician</a:t>
          </a:r>
          <a:r>
            <a:rPr lang="en-US" sz="2800" b="1" kern="1200" dirty="0" smtClean="0">
              <a:solidFill>
                <a:srgbClr val="002060"/>
              </a:solidFill>
            </a:rPr>
            <a:t> consultation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435006" y="1790044"/>
        <a:ext cx="7499330" cy="490872"/>
      </dsp:txXfrm>
    </dsp:sp>
    <dsp:sp modelId="{2B14D5F7-BF22-4389-A9A3-3A4EF0D1FD8E}">
      <dsp:nvSpPr>
        <dsp:cNvPr id="0" name=""/>
        <dsp:cNvSpPr/>
      </dsp:nvSpPr>
      <dsp:spPr>
        <a:xfrm>
          <a:off x="1478499" y="1266450"/>
          <a:ext cx="974938" cy="1775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051"/>
              </a:lnTo>
              <a:lnTo>
                <a:pt x="974938" y="1775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E442E-B94E-4394-82AB-C24C781437A8}">
      <dsp:nvSpPr>
        <dsp:cNvPr id="0" name=""/>
        <dsp:cNvSpPr/>
      </dsp:nvSpPr>
      <dsp:spPr>
        <a:xfrm>
          <a:off x="2453437" y="2802295"/>
          <a:ext cx="7558600" cy="47841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CBC, ALT, AST, FIB4/liver </a:t>
          </a:r>
          <a:r>
            <a:rPr lang="en-US" sz="2800" b="1" kern="1200" dirty="0" err="1" smtClean="0">
              <a:solidFill>
                <a:srgbClr val="002060"/>
              </a:solidFill>
            </a:rPr>
            <a:t>elastography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467449" y="2816307"/>
        <a:ext cx="7530576" cy="450388"/>
      </dsp:txXfrm>
    </dsp:sp>
    <dsp:sp modelId="{A43E35B2-2A36-4983-B4CE-B6EF7BB8F4E3}">
      <dsp:nvSpPr>
        <dsp:cNvPr id="0" name=""/>
        <dsp:cNvSpPr/>
      </dsp:nvSpPr>
      <dsp:spPr>
        <a:xfrm>
          <a:off x="1478499" y="1266450"/>
          <a:ext cx="974938" cy="285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324"/>
              </a:lnTo>
              <a:lnTo>
                <a:pt x="974938" y="28593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47603-31F4-45E2-A4DA-FA7968AD58E4}">
      <dsp:nvSpPr>
        <dsp:cNvPr id="0" name=""/>
        <dsp:cNvSpPr/>
      </dsp:nvSpPr>
      <dsp:spPr>
        <a:xfrm>
          <a:off x="2453437" y="3725246"/>
          <a:ext cx="7519463" cy="80105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HCV genotyping, </a:t>
          </a:r>
          <a:r>
            <a:rPr lang="en-US" sz="2800" b="1" kern="1200" dirty="0" err="1" smtClean="0">
              <a:solidFill>
                <a:srgbClr val="002060"/>
              </a:solidFill>
            </a:rPr>
            <a:t>HBsAg</a:t>
          </a:r>
          <a:r>
            <a:rPr lang="en-US" sz="2800" b="1" kern="1200" dirty="0" smtClean="0">
              <a:solidFill>
                <a:srgbClr val="002060"/>
              </a:solidFill>
            </a:rPr>
            <a:t>, Anti-HBs, G-GT, ALP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476899" y="3748708"/>
        <a:ext cx="7472539" cy="754131"/>
      </dsp:txXfrm>
    </dsp:sp>
    <dsp:sp modelId="{3EA8B8C1-7F03-440E-90E1-395586D290EE}">
      <dsp:nvSpPr>
        <dsp:cNvPr id="0" name=""/>
        <dsp:cNvSpPr/>
      </dsp:nvSpPr>
      <dsp:spPr>
        <a:xfrm>
          <a:off x="1478499" y="1266450"/>
          <a:ext cx="941234" cy="4267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7102"/>
              </a:lnTo>
              <a:lnTo>
                <a:pt x="941234" y="42671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3093A-5D89-4B8F-BC8F-889D20D19D2F}">
      <dsp:nvSpPr>
        <dsp:cNvPr id="0" name=""/>
        <dsp:cNvSpPr/>
      </dsp:nvSpPr>
      <dsp:spPr>
        <a:xfrm>
          <a:off x="2419734" y="5100624"/>
          <a:ext cx="7515462" cy="86585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Bilirubin, Creatinine, Glucose, Albumin, INR, ANA, TSH  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445094" y="5125984"/>
        <a:ext cx="7464742" cy="815136"/>
      </dsp:txXfrm>
    </dsp:sp>
    <dsp:sp modelId="{99962495-19BA-461C-BA36-DCA6132B1D74}">
      <dsp:nvSpPr>
        <dsp:cNvPr id="0" name=""/>
        <dsp:cNvSpPr/>
      </dsp:nvSpPr>
      <dsp:spPr>
        <a:xfrm>
          <a:off x="1478499" y="1266450"/>
          <a:ext cx="984958" cy="522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7496"/>
              </a:lnTo>
              <a:lnTo>
                <a:pt x="984958" y="522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BFE0D-E739-44CD-BDDC-290EBCE56B22}">
      <dsp:nvSpPr>
        <dsp:cNvPr id="0" name=""/>
        <dsp:cNvSpPr/>
      </dsp:nvSpPr>
      <dsp:spPr>
        <a:xfrm>
          <a:off x="2463457" y="6266309"/>
          <a:ext cx="7551638" cy="45527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Ultrasound examination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476791" y="6279643"/>
        <a:ext cx="7524970" cy="428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D6ABE-1C38-43DB-A073-B243BB3E88C6}">
      <dsp:nvSpPr>
        <dsp:cNvPr id="0" name=""/>
        <dsp:cNvSpPr/>
      </dsp:nvSpPr>
      <dsp:spPr>
        <a:xfrm>
          <a:off x="537265" y="4122"/>
          <a:ext cx="9412342" cy="126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chemeClr val="tx1">
                  <a:lumMod val="10000"/>
                  <a:lumOff val="90000"/>
                </a:schemeClr>
              </a:solidFill>
            </a:rPr>
            <a:t>diagnostic before treatment</a:t>
          </a:r>
          <a:endParaRPr lang="en-US" sz="5400" kern="1200" dirty="0">
            <a:solidFill>
              <a:schemeClr val="tx1">
                <a:lumMod val="10000"/>
                <a:lumOff val="90000"/>
              </a:schemeClr>
            </a:solidFill>
          </a:endParaRPr>
        </a:p>
      </dsp:txBody>
      <dsp:txXfrm>
        <a:off x="574237" y="41094"/>
        <a:ext cx="9338398" cy="1188383"/>
      </dsp:txXfrm>
    </dsp:sp>
    <dsp:sp modelId="{E4F9FF86-BD78-474C-BF96-37FCA42D765D}">
      <dsp:nvSpPr>
        <dsp:cNvPr id="0" name=""/>
        <dsp:cNvSpPr/>
      </dsp:nvSpPr>
      <dsp:spPr>
        <a:xfrm>
          <a:off x="1478499" y="1266450"/>
          <a:ext cx="941234" cy="769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030"/>
              </a:lnTo>
              <a:lnTo>
                <a:pt x="941234" y="769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05FBE-14E7-4E6D-9FBC-1421E2C16428}">
      <dsp:nvSpPr>
        <dsp:cNvPr id="0" name=""/>
        <dsp:cNvSpPr/>
      </dsp:nvSpPr>
      <dsp:spPr>
        <a:xfrm>
          <a:off x="2419734" y="1774772"/>
          <a:ext cx="7529874" cy="52141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HCV </a:t>
          </a:r>
          <a:r>
            <a:rPr lang="en-US" sz="2800" b="1" kern="1200" dirty="0" err="1" smtClean="0">
              <a:solidFill>
                <a:srgbClr val="002060"/>
              </a:solidFill>
            </a:rPr>
            <a:t>RNA+Physician</a:t>
          </a:r>
          <a:r>
            <a:rPr lang="en-US" sz="2800" b="1" kern="1200" dirty="0" smtClean="0">
              <a:solidFill>
                <a:srgbClr val="002060"/>
              </a:solidFill>
            </a:rPr>
            <a:t> consultation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435006" y="1790044"/>
        <a:ext cx="7499330" cy="490872"/>
      </dsp:txXfrm>
    </dsp:sp>
    <dsp:sp modelId="{2B14D5F7-BF22-4389-A9A3-3A4EF0D1FD8E}">
      <dsp:nvSpPr>
        <dsp:cNvPr id="0" name=""/>
        <dsp:cNvSpPr/>
      </dsp:nvSpPr>
      <dsp:spPr>
        <a:xfrm>
          <a:off x="1478499" y="1266450"/>
          <a:ext cx="974938" cy="1775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051"/>
              </a:lnTo>
              <a:lnTo>
                <a:pt x="974938" y="1775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E442E-B94E-4394-82AB-C24C781437A8}">
      <dsp:nvSpPr>
        <dsp:cNvPr id="0" name=""/>
        <dsp:cNvSpPr/>
      </dsp:nvSpPr>
      <dsp:spPr>
        <a:xfrm>
          <a:off x="2453437" y="2802295"/>
          <a:ext cx="7558600" cy="47841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CBC, ALT, AST, FIB4/liver </a:t>
          </a:r>
          <a:r>
            <a:rPr lang="en-US" sz="2800" b="1" kern="1200" dirty="0" err="1" smtClean="0">
              <a:solidFill>
                <a:srgbClr val="002060"/>
              </a:solidFill>
            </a:rPr>
            <a:t>elastography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467449" y="2816307"/>
        <a:ext cx="7530576" cy="450388"/>
      </dsp:txXfrm>
    </dsp:sp>
    <dsp:sp modelId="{A43E35B2-2A36-4983-B4CE-B6EF7BB8F4E3}">
      <dsp:nvSpPr>
        <dsp:cNvPr id="0" name=""/>
        <dsp:cNvSpPr/>
      </dsp:nvSpPr>
      <dsp:spPr>
        <a:xfrm>
          <a:off x="1478499" y="1266450"/>
          <a:ext cx="974938" cy="285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324"/>
              </a:lnTo>
              <a:lnTo>
                <a:pt x="974938" y="28593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47603-31F4-45E2-A4DA-FA7968AD58E4}">
      <dsp:nvSpPr>
        <dsp:cNvPr id="0" name=""/>
        <dsp:cNvSpPr/>
      </dsp:nvSpPr>
      <dsp:spPr>
        <a:xfrm>
          <a:off x="2453437" y="3725246"/>
          <a:ext cx="7519463" cy="80105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HCV genotyping, </a:t>
          </a:r>
          <a:r>
            <a:rPr lang="en-US" sz="2800" b="1" kern="1200" dirty="0" err="1" smtClean="0">
              <a:solidFill>
                <a:srgbClr val="002060"/>
              </a:solidFill>
            </a:rPr>
            <a:t>HBsAg</a:t>
          </a:r>
          <a:r>
            <a:rPr lang="en-US" sz="2800" b="1" kern="1200" dirty="0" smtClean="0">
              <a:solidFill>
                <a:srgbClr val="002060"/>
              </a:solidFill>
            </a:rPr>
            <a:t>, </a:t>
          </a:r>
          <a:r>
            <a:rPr lang="en-US" sz="2800" b="1" kern="1200" dirty="0" smtClean="0">
              <a:solidFill>
                <a:srgbClr val="FF0000"/>
              </a:solidFill>
            </a:rPr>
            <a:t>Anti-</a:t>
          </a:r>
          <a:r>
            <a:rPr lang="en-US" sz="2800" b="1" kern="1200" dirty="0" smtClean="0">
              <a:solidFill>
                <a:srgbClr val="002060"/>
              </a:solidFill>
            </a:rPr>
            <a:t>HBs</a:t>
          </a:r>
          <a:r>
            <a:rPr lang="ka-GE" sz="2800" b="1" kern="1200" dirty="0" smtClean="0">
              <a:solidFill>
                <a:srgbClr val="002060"/>
              </a:solidFill>
            </a:rPr>
            <a:t> </a:t>
          </a:r>
          <a:r>
            <a:rPr lang="en-US" sz="2800" b="1" kern="1200" smtClean="0">
              <a:solidFill>
                <a:srgbClr val="FFFF00"/>
              </a:solidFill>
            </a:rPr>
            <a:t>Core total</a:t>
          </a:r>
          <a:r>
            <a:rPr lang="en-US" sz="2800" b="1" kern="1200" dirty="0" smtClean="0">
              <a:solidFill>
                <a:srgbClr val="002060"/>
              </a:solidFill>
            </a:rPr>
            <a:t>, G-GT, ALP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476899" y="3748708"/>
        <a:ext cx="7472539" cy="754131"/>
      </dsp:txXfrm>
    </dsp:sp>
    <dsp:sp modelId="{3EA8B8C1-7F03-440E-90E1-395586D290EE}">
      <dsp:nvSpPr>
        <dsp:cNvPr id="0" name=""/>
        <dsp:cNvSpPr/>
      </dsp:nvSpPr>
      <dsp:spPr>
        <a:xfrm>
          <a:off x="1478499" y="1266450"/>
          <a:ext cx="941234" cy="4267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7102"/>
              </a:lnTo>
              <a:lnTo>
                <a:pt x="941234" y="42671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3093A-5D89-4B8F-BC8F-889D20D19D2F}">
      <dsp:nvSpPr>
        <dsp:cNvPr id="0" name=""/>
        <dsp:cNvSpPr/>
      </dsp:nvSpPr>
      <dsp:spPr>
        <a:xfrm>
          <a:off x="2419734" y="5100624"/>
          <a:ext cx="7515462" cy="86585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Bilirubin, Creatinine, Glucose, Albumin, INR, </a:t>
          </a:r>
          <a:r>
            <a:rPr lang="en-US" sz="2800" b="1" kern="1200" dirty="0" smtClean="0">
              <a:solidFill>
                <a:srgbClr val="FF0000"/>
              </a:solidFill>
            </a:rPr>
            <a:t>ANA</a:t>
          </a:r>
          <a:r>
            <a:rPr lang="en-US" sz="2800" b="1" kern="1200" dirty="0" smtClean="0">
              <a:solidFill>
                <a:srgbClr val="002060"/>
              </a:solidFill>
            </a:rPr>
            <a:t>, TSH </a:t>
          </a:r>
          <a:r>
            <a:rPr lang="en-US" sz="2800" b="1" kern="1200" dirty="0" smtClean="0">
              <a:solidFill>
                <a:srgbClr val="FF0000"/>
              </a:solidFill>
            </a:rPr>
            <a:t>(interferon regimen)</a:t>
          </a:r>
          <a:r>
            <a:rPr lang="en-US" sz="2800" b="1" kern="1200" dirty="0" smtClean="0">
              <a:solidFill>
                <a:srgbClr val="002060"/>
              </a:solidFill>
            </a:rPr>
            <a:t> 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445094" y="5125984"/>
        <a:ext cx="7464742" cy="815136"/>
      </dsp:txXfrm>
    </dsp:sp>
    <dsp:sp modelId="{99962495-19BA-461C-BA36-DCA6132B1D74}">
      <dsp:nvSpPr>
        <dsp:cNvPr id="0" name=""/>
        <dsp:cNvSpPr/>
      </dsp:nvSpPr>
      <dsp:spPr>
        <a:xfrm>
          <a:off x="1478499" y="1266450"/>
          <a:ext cx="984958" cy="522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7496"/>
              </a:lnTo>
              <a:lnTo>
                <a:pt x="984958" y="522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BFE0D-E739-44CD-BDDC-290EBCE56B22}">
      <dsp:nvSpPr>
        <dsp:cNvPr id="0" name=""/>
        <dsp:cNvSpPr/>
      </dsp:nvSpPr>
      <dsp:spPr>
        <a:xfrm>
          <a:off x="2463457" y="6266309"/>
          <a:ext cx="7551638" cy="45527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2060"/>
              </a:solidFill>
            </a:rPr>
            <a:t>Ultrasound examination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2476791" y="6279643"/>
        <a:ext cx="7524970" cy="428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7474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tabLst>
                <a:tab pos="14859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153899" y="9169400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ctrTitle"/>
          </p:nvPr>
        </p:nvSpPr>
        <p:spPr>
          <a:xfrm>
            <a:off x="1701800" y="1676400"/>
            <a:ext cx="10464800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1485900" algn="l"/>
              </a:tabLst>
              <a:defRPr>
                <a:solidFill>
                  <a:srgbClr val="176A53"/>
                </a:solidFill>
              </a:defRPr>
            </a:lvl1pPr>
          </a:lstStyle>
          <a:p>
            <a:r>
              <a:rPr lang="en-US" dirty="0" smtClean="0"/>
              <a:t>Cost of HCV testing</a:t>
            </a: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defRPr>
                <a:solidFill>
                  <a:srgbClr val="29AB91"/>
                </a:solidFill>
              </a:defRPr>
            </a:lvl1pPr>
          </a:lstStyle>
          <a:p>
            <a:r>
              <a:rPr b="1" dirty="0" err="1">
                <a:solidFill>
                  <a:schemeClr val="accent5">
                    <a:lumMod val="75000"/>
                  </a:schemeClr>
                </a:solidFill>
              </a:rPr>
              <a:t>Ekaterine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accent5">
                    <a:lumMod val="75000"/>
                  </a:schemeClr>
                </a:solidFill>
              </a:rPr>
              <a:t>Adamia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Head of Health Care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rograms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ivision</a:t>
            </a:r>
            <a:endParaRPr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9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0908" y="7026191"/>
            <a:ext cx="2402984" cy="249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9474200" y="8899971"/>
            <a:ext cx="30480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2017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1930400" y="228600"/>
            <a:ext cx="9753600" cy="259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>
                <a:effectLst/>
                <a:latin typeface="Calibri"/>
                <a:ea typeface="Calibri"/>
                <a:cs typeface="Calibri"/>
              </a:rPr>
              <a:t>Diagnostic</a:t>
            </a:r>
            <a:r>
              <a:rPr b="1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b="1" dirty="0">
                <a:effectLst/>
                <a:latin typeface="Calibri"/>
                <a:ea typeface="Calibri"/>
                <a:cs typeface="Calibri"/>
              </a:rPr>
              <a:t>services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9655323"/>
              </p:ext>
            </p:extLst>
          </p:nvPr>
        </p:nvGraphicFramePr>
        <p:xfrm>
          <a:off x="1625600" y="2209800"/>
          <a:ext cx="105156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1905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Diagnostic cost</a:t>
            </a:r>
            <a:br>
              <a:rPr lang="en-US" sz="48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</a:br>
            <a: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Diagnostic </a:t>
            </a:r>
            <a:r>
              <a:rPr lang="en-US" sz="48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before </a:t>
            </a:r>
            <a: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treatment (</a:t>
            </a:r>
            <a:r>
              <a:rPr lang="en-US" sz="4800" b="1" u="sng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2015</a:t>
            </a:r>
            <a: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)</a:t>
            </a:r>
            <a:endParaRPr lang="en-US"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  <a:sym typeface="Didot"/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4385" y="3810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95012"/>
              </p:ext>
            </p:extLst>
          </p:nvPr>
        </p:nvGraphicFramePr>
        <p:xfrm>
          <a:off x="2082800" y="2166405"/>
          <a:ext cx="8610600" cy="5224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990600"/>
                <a:gridCol w="609600"/>
                <a:gridCol w="2456354"/>
                <a:gridCol w="1429846"/>
              </a:tblGrid>
              <a:tr h="4243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Physician consultation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ALP</a:t>
                      </a:r>
                      <a:endParaRPr lang="en-US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HCV </a:t>
                      </a:r>
                      <a:r>
                        <a:rPr lang="en-US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RNA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110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Bilirubin </a:t>
                      </a:r>
                      <a:endParaRPr lang="ka-GE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Bilirubin </a:t>
                      </a:r>
                      <a:r>
                        <a:rPr lang="en-US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(total</a:t>
                      </a:r>
                      <a:r>
                        <a:rPr lang="ka-GE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)</a:t>
                      </a:r>
                      <a:endParaRPr lang="ka-GE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Creatinine</a:t>
                      </a:r>
                      <a:endParaRPr lang="en-US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Complete blood count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Glucose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liver </a:t>
                      </a:r>
                      <a:r>
                        <a:rPr lang="en-US" sz="2400" b="1" i="0" u="none" strike="noStrike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elastography</a:t>
                      </a:r>
                      <a:endParaRPr lang="en-US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80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Albumin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HCV genotyping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140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INR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HBsAg</a:t>
                      </a:r>
                      <a:endParaRPr lang="en-US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Anti-HBs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TSH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G-GT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ultrasound</a:t>
                      </a:r>
                      <a:endParaRPr lang="ka-GE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1400" y="7790607"/>
            <a:ext cx="85344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sng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Total: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With </a:t>
            </a:r>
            <a:r>
              <a:rPr lang="en-US" dirty="0" err="1" smtClean="0"/>
              <a:t>elastography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C00000"/>
                </a:solidFill>
              </a:rPr>
              <a:t>480 GEL</a:t>
            </a:r>
          </a:p>
          <a:p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363929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Without </a:t>
            </a:r>
            <a:r>
              <a:rPr lang="en-US" dirty="0" err="1"/>
              <a:t>elastography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363929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 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363929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- </a:t>
            </a: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400 GEL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668383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1905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Diagnostic cost</a:t>
            </a:r>
            <a:br>
              <a:rPr lang="en-US" sz="48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</a:br>
            <a: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Diagnostic </a:t>
            </a:r>
            <a:r>
              <a:rPr lang="en-US" sz="48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before </a:t>
            </a:r>
            <a: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treatment </a:t>
            </a:r>
            <a:r>
              <a:rPr lang="en-US" sz="4800" b="1" u="sng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(2016)</a:t>
            </a:r>
            <a:endParaRPr lang="en-US" sz="4800" b="1" u="sng" dirty="0">
              <a:solidFill>
                <a:srgbClr val="C00000"/>
              </a:solidFill>
              <a:effectLst/>
              <a:latin typeface="Calibri"/>
              <a:ea typeface="Calibri"/>
              <a:cs typeface="Calibri"/>
              <a:sym typeface="Didot"/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4385" y="3810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28078"/>
              </p:ext>
            </p:extLst>
          </p:nvPr>
        </p:nvGraphicFramePr>
        <p:xfrm>
          <a:off x="2082800" y="2166405"/>
          <a:ext cx="8610600" cy="5224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990600"/>
                <a:gridCol w="609600"/>
                <a:gridCol w="2456354"/>
                <a:gridCol w="1429846"/>
              </a:tblGrid>
              <a:tr h="4243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Physician </a:t>
                      </a:r>
                      <a:r>
                        <a:rPr lang="en-US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consultation </a:t>
                      </a:r>
                      <a:r>
                        <a:rPr lang="en-US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(2)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ALP</a:t>
                      </a:r>
                      <a:endParaRPr lang="en-US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HCV </a:t>
                      </a:r>
                      <a:r>
                        <a:rPr lang="en-US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RNA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110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Bilirubin </a:t>
                      </a:r>
                      <a:endParaRPr lang="ka-GE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Bilirubin </a:t>
                      </a:r>
                      <a:r>
                        <a:rPr lang="en-US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(total</a:t>
                      </a:r>
                      <a:r>
                        <a:rPr lang="ka-GE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)</a:t>
                      </a:r>
                      <a:endParaRPr lang="ka-GE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Creatinine</a:t>
                      </a:r>
                      <a:endParaRPr lang="en-US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Complete blood count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Glucose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liver </a:t>
                      </a:r>
                      <a:r>
                        <a:rPr lang="en-US" sz="2400" b="1" i="0" u="none" strike="noStrike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elastography</a:t>
                      </a:r>
                      <a:endParaRPr lang="en-US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80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Albumin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HCV genotyping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140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INR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HBsAg</a:t>
                      </a:r>
                      <a:endParaRPr lang="en-US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Anti-HBs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TSH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G-GT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Optima"/>
                        </a:rPr>
                        <a:t>ultrasound</a:t>
                      </a:r>
                      <a:endParaRPr lang="ka-GE" sz="2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Optim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1400" y="7790607"/>
            <a:ext cx="85344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sng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Total:</a:t>
            </a:r>
          </a:p>
          <a:p>
            <a:r>
              <a:rPr lang="en-US" dirty="0" smtClean="0"/>
              <a:t>With </a:t>
            </a:r>
            <a:r>
              <a:rPr lang="en-US" dirty="0" err="1"/>
              <a:t>elastography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C00000"/>
                </a:solidFill>
              </a:rPr>
              <a:t>500 GEL</a:t>
            </a:r>
          </a:p>
          <a:p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363929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Without </a:t>
            </a:r>
            <a:r>
              <a:rPr lang="en-US" dirty="0" err="1"/>
              <a:t>elastography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363929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 </a:t>
            </a: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363929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- </a:t>
            </a: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420 GEL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78244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1930400" y="228600"/>
            <a:ext cx="9753600" cy="259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>
                <a:effectLst/>
                <a:latin typeface="Calibri"/>
                <a:ea typeface="Calibri"/>
                <a:cs typeface="Calibri"/>
              </a:rPr>
              <a:t>Diagnostic</a:t>
            </a:r>
            <a:r>
              <a:rPr b="1" dirty="0"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b="1" dirty="0" smtClean="0">
                <a:effectLst/>
                <a:latin typeface="Calibri"/>
                <a:ea typeface="Calibri"/>
                <a:cs typeface="Calibri"/>
              </a:rPr>
              <a:t>services</a:t>
            </a:r>
            <a:r>
              <a:rPr lang="ka-GE" b="1" dirty="0" smtClean="0">
                <a:effectLst/>
                <a:latin typeface="Calibri"/>
                <a:ea typeface="Calibri"/>
                <a:cs typeface="Calibri"/>
              </a:rPr>
              <a:t> (</a:t>
            </a:r>
            <a:r>
              <a:rPr lang="en-US" b="1" i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project</a:t>
            </a:r>
            <a:r>
              <a:rPr lang="en-US" b="1" dirty="0" smtClean="0">
                <a:effectLst/>
                <a:latin typeface="Calibri"/>
                <a:ea typeface="Calibri"/>
                <a:cs typeface="Calibri"/>
              </a:rPr>
              <a:t>)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2940995"/>
              </p:ext>
            </p:extLst>
          </p:nvPr>
        </p:nvGraphicFramePr>
        <p:xfrm>
          <a:off x="1625600" y="2209800"/>
          <a:ext cx="105156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0362099"/>
      </p:ext>
    </p:extLst>
  </p:cSld>
  <p:clrMapOvr>
    <a:masterClrMapping/>
  </p:clrMapOvr>
  <p:transition spd="med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 smtClean="0">
                <a:latin typeface="Calibri"/>
                <a:ea typeface="Calibri"/>
                <a:cs typeface="Calibri"/>
              </a:rPr>
              <a:t>Diagnostic cost</a:t>
            </a:r>
            <a:br>
              <a:rPr lang="en-US" b="1" dirty="0" smtClean="0">
                <a:latin typeface="Calibri"/>
                <a:ea typeface="Calibri"/>
                <a:cs typeface="Calibri"/>
              </a:rPr>
            </a:br>
            <a:r>
              <a:rPr lang="en-US" b="1" dirty="0">
                <a:latin typeface="Calibri"/>
                <a:ea typeface="Calibri"/>
                <a:cs typeface="Calibri"/>
              </a:rPr>
              <a:t/>
            </a:r>
            <a:br>
              <a:rPr lang="en-US" b="1" dirty="0">
                <a:latin typeface="Calibri"/>
                <a:ea typeface="Calibri"/>
                <a:cs typeface="Calibri"/>
              </a:rPr>
            </a:br>
            <a:r>
              <a:rPr lang="en-US" b="1" dirty="0">
                <a:effectLst/>
                <a:latin typeface="Calibri"/>
                <a:ea typeface="Calibri"/>
                <a:cs typeface="Calibri"/>
              </a:rPr>
              <a:t>Diagnostic before treatment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8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72597694"/>
              </p:ext>
            </p:extLst>
          </p:nvPr>
        </p:nvGraphicFramePr>
        <p:xfrm>
          <a:off x="2167466" y="2895600"/>
          <a:ext cx="959273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dirty="0">
                <a:effectLst/>
              </a:rPr>
              <a:t>Diagnostic</a:t>
            </a:r>
            <a:r>
              <a:rPr lang="en-US" dirty="0"/>
              <a:t> </a:t>
            </a:r>
            <a:r>
              <a:rPr lang="en-US" dirty="0">
                <a:effectLst/>
              </a:rPr>
              <a:t>services</a:t>
            </a:r>
            <a:endParaRPr dirty="0"/>
          </a:p>
        </p:txBody>
      </p:sp>
      <p:pic>
        <p:nvPicPr>
          <p:cNvPr id="16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34169153"/>
              </p:ext>
            </p:extLst>
          </p:nvPr>
        </p:nvGraphicFramePr>
        <p:xfrm>
          <a:off x="1625600" y="2209800"/>
          <a:ext cx="105156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4382647"/>
      </p:ext>
    </p:extLst>
  </p:cSld>
  <p:clrMapOvr>
    <a:masterClrMapping/>
  </p:clrMapOvr>
  <p:transition spd="med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84200">
              <a:tabLst/>
              <a:defRPr>
                <a:effectLst/>
              </a:defRPr>
            </a:pPr>
            <a:r>
              <a:rPr lang="en-US" sz="4800" dirty="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rPr>
              <a:t>Diagnostic </a:t>
            </a:r>
            <a:r>
              <a:rPr lang="en-US" sz="4800" dirty="0" smtClean="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rPr>
              <a:t>groups</a:t>
            </a:r>
            <a:endParaRPr lang="en-US" sz="4800" dirty="0">
              <a:solidFill>
                <a:srgbClr val="176A53"/>
              </a:solidFill>
              <a:effectLst/>
              <a:latin typeface="Didot"/>
              <a:ea typeface="Didot"/>
              <a:cs typeface="Didot"/>
              <a:sym typeface="Dido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500" y="1752600"/>
            <a:ext cx="97536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68037663"/>
              </p:ext>
            </p:extLst>
          </p:nvPr>
        </p:nvGraphicFramePr>
        <p:xfrm>
          <a:off x="1625600" y="1986844"/>
          <a:ext cx="9677400" cy="662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003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rPr>
              <a:t>Diagnostic groups</a:t>
            </a:r>
            <a:endParaRPr lang="en-US" sz="4800" dirty="0">
              <a:solidFill>
                <a:srgbClr val="176A53"/>
              </a:solidFill>
              <a:effectLst/>
              <a:latin typeface="Didot"/>
              <a:ea typeface="Didot"/>
              <a:cs typeface="Didot"/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3385" y="5334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6632474"/>
              </p:ext>
            </p:extLst>
          </p:nvPr>
        </p:nvGraphicFramePr>
        <p:xfrm>
          <a:off x="2167466" y="1986844"/>
          <a:ext cx="9592734" cy="685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859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549400" y="228600"/>
            <a:ext cx="10668000" cy="228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 smtClean="0">
                <a:latin typeface="Calibri"/>
                <a:ea typeface="Calibri"/>
                <a:cs typeface="Calibri"/>
              </a:rPr>
              <a:t>Diagnostic cost</a:t>
            </a:r>
            <a:br>
              <a:rPr lang="en-US" b="1" dirty="0" smtClean="0">
                <a:latin typeface="Calibri"/>
                <a:ea typeface="Calibri"/>
                <a:cs typeface="Calibri"/>
              </a:rPr>
            </a:br>
            <a:r>
              <a:rPr lang="en-US" b="1" dirty="0">
                <a:latin typeface="Calibri"/>
                <a:ea typeface="Calibri"/>
                <a:cs typeface="Calibri"/>
              </a:rPr>
              <a:t/>
            </a:r>
            <a:br>
              <a:rPr lang="en-US" b="1" dirty="0">
                <a:latin typeface="Calibri"/>
                <a:ea typeface="Calibri"/>
                <a:cs typeface="Calibri"/>
              </a:rPr>
            </a:br>
            <a:r>
              <a:rPr lang="en-US" b="1" dirty="0">
                <a:effectLst/>
                <a:latin typeface="Calibri"/>
                <a:ea typeface="Calibri"/>
                <a:cs typeface="Calibri"/>
              </a:rPr>
              <a:t>Diagnostic for </a:t>
            </a:r>
            <a:r>
              <a:rPr lang="en-US" b="1" u="sng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20 </a:t>
            </a:r>
            <a:r>
              <a:rPr lang="en-US" b="1" u="sng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week </a:t>
            </a:r>
            <a:r>
              <a:rPr lang="en-US" b="1" dirty="0" smtClean="0">
                <a:effectLst/>
                <a:latin typeface="Calibri"/>
                <a:ea typeface="Calibri"/>
                <a:cs typeface="Calibri"/>
              </a:rPr>
              <a:t>treatment monitoring 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8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4385" y="2286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1269774"/>
              </p:ext>
            </p:extLst>
          </p:nvPr>
        </p:nvGraphicFramePr>
        <p:xfrm>
          <a:off x="2167466" y="3124200"/>
          <a:ext cx="8669867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4763166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549400" y="228600"/>
            <a:ext cx="10668000" cy="228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 smtClean="0">
                <a:latin typeface="Calibri"/>
                <a:ea typeface="Calibri"/>
                <a:cs typeface="Calibri"/>
              </a:rPr>
              <a:t>Diagnostic cost</a:t>
            </a:r>
            <a:br>
              <a:rPr lang="en-US" b="1" dirty="0" smtClean="0">
                <a:latin typeface="Calibri"/>
                <a:ea typeface="Calibri"/>
                <a:cs typeface="Calibri"/>
              </a:rPr>
            </a:br>
            <a:r>
              <a:rPr lang="en-US" b="1" dirty="0">
                <a:latin typeface="Calibri"/>
                <a:ea typeface="Calibri"/>
                <a:cs typeface="Calibri"/>
              </a:rPr>
              <a:t/>
            </a:r>
            <a:br>
              <a:rPr lang="en-US" b="1" dirty="0">
                <a:latin typeface="Calibri"/>
                <a:ea typeface="Calibri"/>
                <a:cs typeface="Calibri"/>
              </a:rPr>
            </a:br>
            <a:r>
              <a:rPr lang="en-US" b="1" dirty="0">
                <a:effectLst/>
                <a:latin typeface="Calibri"/>
                <a:ea typeface="Calibri"/>
                <a:cs typeface="Calibri"/>
              </a:rPr>
              <a:t>Diagnostic for </a:t>
            </a:r>
            <a:r>
              <a:rPr lang="en-US" b="1" u="sng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48 </a:t>
            </a:r>
            <a:r>
              <a:rPr lang="en-US" b="1" u="sng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week </a:t>
            </a:r>
            <a:r>
              <a:rPr lang="en-US" b="1" dirty="0" smtClean="0">
                <a:effectLst/>
                <a:latin typeface="Calibri"/>
                <a:ea typeface="Calibri"/>
                <a:cs typeface="Calibri"/>
              </a:rPr>
              <a:t>treatment monitoring 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8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4385" y="2286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24657391"/>
              </p:ext>
            </p:extLst>
          </p:nvPr>
        </p:nvGraphicFramePr>
        <p:xfrm>
          <a:off x="2167466" y="3124200"/>
          <a:ext cx="8669867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4543259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 smtClean="0">
                <a:latin typeface="Calibri"/>
                <a:ea typeface="Calibri"/>
                <a:cs typeface="Calibri"/>
                <a:sym typeface="Calibri"/>
              </a:rPr>
              <a:t>HCV ELIMINATION</a:t>
            </a:r>
            <a:endParaRPr b="1" dirty="0"/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effectLst/>
              </a:defRPr>
            </a:pPr>
            <a:r>
              <a:rPr lang="en-US" altLang="en-US" sz="3200" b="1" dirty="0" smtClean="0">
                <a:solidFill>
                  <a:srgbClr val="002060"/>
                </a:solidFill>
              </a:rPr>
              <a:t>National </a:t>
            </a:r>
            <a:r>
              <a:rPr lang="en-US" altLang="en-US" sz="3200" b="1" dirty="0">
                <a:solidFill>
                  <a:srgbClr val="002060"/>
                </a:solidFill>
              </a:rPr>
              <a:t>Program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for Management </a:t>
            </a:r>
            <a:r>
              <a:rPr lang="en-US" altLang="en-US" sz="3200" b="1" dirty="0">
                <a:solidFill>
                  <a:srgbClr val="002060"/>
                </a:solidFill>
              </a:rPr>
              <a:t>of Hepatitis C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- </a:t>
            </a:r>
            <a:r>
              <a:rPr lang="en-US" altLang="en-US" sz="3200" b="1" dirty="0">
                <a:solidFill>
                  <a:srgbClr val="002060"/>
                </a:solidFill>
              </a:rPr>
              <a:t>approved by Georgian 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government in 20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april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2015</a:t>
            </a:r>
            <a:r>
              <a:rPr b="1" dirty="0" smtClean="0">
                <a:solidFill>
                  <a:srgbClr val="002060"/>
                </a:solidFill>
              </a:rPr>
              <a:t>. </a:t>
            </a:r>
            <a:endParaRPr b="1" dirty="0">
              <a:solidFill>
                <a:srgbClr val="002060"/>
              </a:solidFill>
            </a:endParaRPr>
          </a:p>
        </p:txBody>
      </p:sp>
      <p:pic>
        <p:nvPicPr>
          <p:cNvPr id="143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  <p:bldP spid="142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549400" y="228600"/>
            <a:ext cx="10668000" cy="228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 smtClean="0">
                <a:latin typeface="Calibri"/>
                <a:ea typeface="Calibri"/>
                <a:cs typeface="Calibri"/>
              </a:rPr>
              <a:t>Diagnostic cost</a:t>
            </a:r>
            <a:br>
              <a:rPr lang="en-US" b="1" dirty="0" smtClean="0">
                <a:latin typeface="Calibri"/>
                <a:ea typeface="Calibri"/>
                <a:cs typeface="Calibri"/>
              </a:rPr>
            </a:br>
            <a:r>
              <a:rPr lang="en-US" b="1" dirty="0">
                <a:latin typeface="Calibri"/>
                <a:ea typeface="Calibri"/>
                <a:cs typeface="Calibri"/>
              </a:rPr>
              <a:t/>
            </a:r>
            <a:br>
              <a:rPr lang="en-US" b="1" dirty="0">
                <a:latin typeface="Calibri"/>
                <a:ea typeface="Calibri"/>
                <a:cs typeface="Calibri"/>
              </a:rPr>
            </a:br>
            <a:r>
              <a:rPr lang="en-US" b="1" dirty="0">
                <a:effectLst/>
                <a:latin typeface="Calibri"/>
                <a:ea typeface="Calibri"/>
                <a:cs typeface="Calibri"/>
              </a:rPr>
              <a:t>Diagnostic for </a:t>
            </a:r>
            <a:r>
              <a:rPr lang="en-US" b="1" u="sng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12 week </a:t>
            </a:r>
            <a:r>
              <a:rPr lang="en-US" b="1" dirty="0" smtClean="0">
                <a:effectLst/>
                <a:latin typeface="Calibri"/>
                <a:ea typeface="Calibri"/>
                <a:cs typeface="Calibri"/>
              </a:rPr>
              <a:t>treatment monitoring 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8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4385" y="2286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10749011"/>
              </p:ext>
            </p:extLst>
          </p:nvPr>
        </p:nvGraphicFramePr>
        <p:xfrm>
          <a:off x="2062118" y="2514600"/>
          <a:ext cx="9564974" cy="649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524009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549400" y="228600"/>
            <a:ext cx="10668000" cy="228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 smtClean="0">
                <a:latin typeface="Calibri"/>
                <a:ea typeface="Calibri"/>
                <a:cs typeface="Calibri"/>
              </a:rPr>
              <a:t>Diagnostic cost for patient</a:t>
            </a:r>
            <a:br>
              <a:rPr lang="en-US" b="1" dirty="0" smtClean="0">
                <a:latin typeface="Calibri"/>
                <a:ea typeface="Calibri"/>
                <a:cs typeface="Calibri"/>
              </a:rPr>
            </a:br>
            <a:r>
              <a:rPr lang="en-US" b="1" dirty="0">
                <a:latin typeface="Calibri"/>
                <a:ea typeface="Calibri"/>
                <a:cs typeface="Calibri"/>
              </a:rPr>
              <a:t/>
            </a:r>
            <a:br>
              <a:rPr lang="en-US" b="1" dirty="0">
                <a:latin typeface="Calibri"/>
                <a:ea typeface="Calibri"/>
                <a:cs typeface="Calibri"/>
              </a:rPr>
            </a:br>
            <a:r>
              <a:rPr lang="en-US" b="1" dirty="0">
                <a:effectLst/>
                <a:latin typeface="Calibri"/>
                <a:ea typeface="Calibri"/>
                <a:cs typeface="Calibri"/>
              </a:rPr>
              <a:t>Diagnostic for </a:t>
            </a:r>
            <a:r>
              <a:rPr lang="en-US" b="1" u="sng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12 week </a:t>
            </a:r>
            <a:r>
              <a:rPr lang="en-US" b="1" dirty="0" smtClean="0">
                <a:effectLst/>
                <a:latin typeface="Calibri"/>
                <a:ea typeface="Calibri"/>
                <a:cs typeface="Calibri"/>
              </a:rPr>
              <a:t>treatment monitoring 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8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4385" y="2286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62158622"/>
              </p:ext>
            </p:extLst>
          </p:nvPr>
        </p:nvGraphicFramePr>
        <p:xfrm>
          <a:off x="2062118" y="2514600"/>
          <a:ext cx="9564974" cy="649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040941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549400" y="228600"/>
            <a:ext cx="10668000" cy="228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 smtClean="0">
                <a:latin typeface="Calibri"/>
                <a:ea typeface="Calibri"/>
                <a:cs typeface="Calibri"/>
              </a:rPr>
              <a:t>Diagnostic cost</a:t>
            </a:r>
            <a:br>
              <a:rPr lang="en-US" b="1" dirty="0" smtClean="0">
                <a:latin typeface="Calibri"/>
                <a:ea typeface="Calibri"/>
                <a:cs typeface="Calibri"/>
              </a:rPr>
            </a:br>
            <a:r>
              <a:rPr lang="en-US" b="1" dirty="0">
                <a:latin typeface="Calibri"/>
                <a:ea typeface="Calibri"/>
                <a:cs typeface="Calibri"/>
              </a:rPr>
              <a:t/>
            </a:r>
            <a:br>
              <a:rPr lang="en-US" b="1" dirty="0">
                <a:latin typeface="Calibri"/>
                <a:ea typeface="Calibri"/>
                <a:cs typeface="Calibri"/>
              </a:rPr>
            </a:br>
            <a:r>
              <a:rPr lang="en-US" b="1" dirty="0">
                <a:effectLst/>
                <a:latin typeface="Calibri"/>
                <a:ea typeface="Calibri"/>
                <a:cs typeface="Calibri"/>
              </a:rPr>
              <a:t>Diagnostic for </a:t>
            </a:r>
            <a:r>
              <a:rPr lang="en-US" b="1" u="sng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24 </a:t>
            </a:r>
            <a:r>
              <a:rPr lang="en-US" b="1" u="sng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week </a:t>
            </a:r>
            <a:r>
              <a:rPr lang="en-US" b="1" dirty="0" smtClean="0">
                <a:effectLst/>
                <a:latin typeface="Calibri"/>
                <a:ea typeface="Calibri"/>
                <a:cs typeface="Calibri"/>
              </a:rPr>
              <a:t>treatment monitoring 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8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4385" y="2286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13418742"/>
              </p:ext>
            </p:extLst>
          </p:nvPr>
        </p:nvGraphicFramePr>
        <p:xfrm>
          <a:off x="1930400" y="2743200"/>
          <a:ext cx="9612026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6506580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549400" y="228600"/>
            <a:ext cx="10668000" cy="228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 smtClean="0">
                <a:latin typeface="Calibri"/>
                <a:ea typeface="Calibri"/>
                <a:cs typeface="Calibri"/>
              </a:rPr>
              <a:t>Diagnostic cost for patient</a:t>
            </a:r>
            <a:br>
              <a:rPr lang="en-US" b="1" dirty="0" smtClean="0">
                <a:latin typeface="Calibri"/>
                <a:ea typeface="Calibri"/>
                <a:cs typeface="Calibri"/>
              </a:rPr>
            </a:br>
            <a:r>
              <a:rPr lang="en-US" b="1" dirty="0">
                <a:latin typeface="Calibri"/>
                <a:ea typeface="Calibri"/>
                <a:cs typeface="Calibri"/>
              </a:rPr>
              <a:t/>
            </a:r>
            <a:br>
              <a:rPr lang="en-US" b="1" dirty="0">
                <a:latin typeface="Calibri"/>
                <a:ea typeface="Calibri"/>
                <a:cs typeface="Calibri"/>
              </a:rPr>
            </a:br>
            <a:r>
              <a:rPr lang="en-US" b="1" dirty="0">
                <a:effectLst/>
                <a:latin typeface="Calibri"/>
                <a:ea typeface="Calibri"/>
                <a:cs typeface="Calibri"/>
              </a:rPr>
              <a:t>Diagnostic for </a:t>
            </a:r>
            <a:r>
              <a:rPr lang="en-US" b="1" u="sng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24 </a:t>
            </a:r>
            <a:r>
              <a:rPr lang="en-US" b="1" u="sng" dirty="0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week </a:t>
            </a:r>
            <a:r>
              <a:rPr lang="en-US" b="1" dirty="0" smtClean="0">
                <a:effectLst/>
                <a:latin typeface="Calibri"/>
                <a:ea typeface="Calibri"/>
                <a:cs typeface="Calibri"/>
              </a:rPr>
              <a:t>treatment monitoring 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8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4385" y="2286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25135248"/>
              </p:ext>
            </p:extLst>
          </p:nvPr>
        </p:nvGraphicFramePr>
        <p:xfrm>
          <a:off x="1930400" y="2743200"/>
          <a:ext cx="9612026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0382297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0" y="838200"/>
            <a:ext cx="9753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3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Diagnostic cost</a:t>
            </a:r>
            <a:r>
              <a:rPr lang="en-US" b="1" dirty="0">
                <a:latin typeface="Calibri"/>
                <a:ea typeface="Calibri"/>
                <a:cs typeface="Calibri"/>
              </a:rPr>
              <a:t/>
            </a:r>
            <a:br>
              <a:rPr lang="en-US" b="1" dirty="0">
                <a:latin typeface="Calibri"/>
                <a:ea typeface="Calibri"/>
                <a:cs typeface="Calibri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C00000"/>
                </a:solidFill>
              </a:rPr>
              <a:t>SVR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test (HCV </a:t>
            </a:r>
            <a:r>
              <a:rPr lang="en-US" b="1" dirty="0">
                <a:solidFill>
                  <a:srgbClr val="002060"/>
                </a:solidFill>
              </a:rPr>
              <a:t>RNA + Physician consultation</a:t>
            </a:r>
            <a:r>
              <a:rPr lang="en-US" b="1" dirty="0" smtClean="0">
                <a:solidFill>
                  <a:srgbClr val="002060"/>
                </a:solidFill>
              </a:rPr>
              <a:t>) = </a:t>
            </a:r>
            <a:r>
              <a:rPr lang="en-US" b="1" dirty="0" smtClean="0">
                <a:solidFill>
                  <a:srgbClr val="C00000"/>
                </a:solidFill>
              </a:rPr>
              <a:t>130 GEL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effectLst/>
              </a:rPr>
              <a:t>     </a:t>
            </a:r>
            <a:r>
              <a:rPr lang="en-US" b="1" u="sng" dirty="0" smtClean="0">
                <a:solidFill>
                  <a:srgbClr val="C00000"/>
                </a:solidFill>
                <a:effectLst/>
              </a:rPr>
              <a:t>Fully </a:t>
            </a:r>
            <a:r>
              <a:rPr lang="en-US" b="1" u="sng" dirty="0">
                <a:solidFill>
                  <a:srgbClr val="C00000"/>
                </a:solidFill>
                <a:effectLst/>
              </a:rPr>
              <a:t>Funded by Government</a:t>
            </a:r>
            <a:endParaRPr lang="ka-GE" b="1" u="sng" dirty="0">
              <a:solidFill>
                <a:srgbClr val="C00000"/>
              </a:solidFill>
              <a:effectLst/>
            </a:endParaRPr>
          </a:p>
          <a:p>
            <a:pPr marL="0" lv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13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1981200"/>
          </a:xfrm>
          <a:prstGeom prst="rect">
            <a:avLst/>
          </a:prstGeom>
        </p:spPr>
        <p:txBody>
          <a:bodyPr/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dirty="0">
                <a:effectLst/>
              </a:rPr>
              <a:t>Diagnostic</a:t>
            </a:r>
            <a:r>
              <a:rPr lang="en-US" dirty="0"/>
              <a:t> </a:t>
            </a:r>
            <a:r>
              <a:rPr lang="en-US" dirty="0" smtClean="0">
                <a:effectLst/>
              </a:rPr>
              <a:t>services </a:t>
            </a:r>
            <a:r>
              <a:rPr lang="en-US" i="1" dirty="0" smtClean="0">
                <a:solidFill>
                  <a:srgbClr val="C00000"/>
                </a:solidFill>
                <a:effectLst/>
              </a:rPr>
              <a:t>(project)</a:t>
            </a:r>
            <a:endParaRPr i="1" dirty="0">
              <a:solidFill>
                <a:srgbClr val="C00000"/>
              </a:solidFill>
            </a:endParaRPr>
          </a:p>
        </p:txBody>
      </p:sp>
      <p:pic>
        <p:nvPicPr>
          <p:cNvPr id="16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57665921"/>
              </p:ext>
            </p:extLst>
          </p:nvPr>
        </p:nvGraphicFramePr>
        <p:xfrm>
          <a:off x="1625600" y="1905000"/>
          <a:ext cx="105156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63800" y="8442771"/>
            <a:ext cx="91440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+ ADMIN COST</a:t>
            </a:r>
            <a:r>
              <a:rPr kumimoji="0" lang="en-US" sz="30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 PER PATIENT = 50 GEL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721581960"/>
      </p:ext>
    </p:extLst>
  </p:cSld>
  <p:clrMapOvr>
    <a:masterClrMapping/>
  </p:clrMapOvr>
  <p:transition spd="med">
    <p:pull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549400" y="228600"/>
            <a:ext cx="106680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 smtClean="0">
                <a:latin typeface="Calibri"/>
                <a:ea typeface="Calibri"/>
                <a:cs typeface="Calibri"/>
              </a:rPr>
              <a:t>Program </a:t>
            </a:r>
            <a:r>
              <a:rPr lang="en-US" b="1" dirty="0">
                <a:latin typeface="Calibri"/>
                <a:ea typeface="Calibri"/>
                <a:cs typeface="Calibri"/>
              </a:rPr>
              <a:t>budget (approved)</a:t>
            </a:r>
            <a:br>
              <a:rPr lang="en-US" b="1" dirty="0">
                <a:latin typeface="Calibri"/>
                <a:ea typeface="Calibri"/>
                <a:cs typeface="Calibri"/>
              </a:rPr>
            </a:b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8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4385" y="2286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02620255"/>
              </p:ext>
            </p:extLst>
          </p:nvPr>
        </p:nvGraphicFramePr>
        <p:xfrm>
          <a:off x="1778000" y="1986844"/>
          <a:ext cx="10001492" cy="669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5323242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549400" y="228600"/>
            <a:ext cx="106680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 smtClean="0">
                <a:latin typeface="Calibri"/>
                <a:ea typeface="Calibri"/>
                <a:cs typeface="Calibri"/>
              </a:rPr>
              <a:t>Program </a:t>
            </a:r>
            <a:r>
              <a:rPr lang="en-US" b="1" dirty="0">
                <a:latin typeface="Calibri"/>
                <a:ea typeface="Calibri"/>
                <a:cs typeface="Calibri"/>
              </a:rPr>
              <a:t>budget </a:t>
            </a: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2015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 (</a:t>
            </a:r>
            <a:r>
              <a:rPr lang="en-US" b="1" dirty="0" smtClean="0">
                <a:effectLst/>
                <a:latin typeface="Calibri"/>
                <a:ea typeface="Calibri"/>
                <a:cs typeface="Calibri"/>
              </a:rPr>
              <a:t>comparison</a:t>
            </a:r>
            <a:r>
              <a:rPr lang="en-US" b="1" dirty="0">
                <a:effectLst/>
                <a:latin typeface="Calibri"/>
                <a:ea typeface="Calibri"/>
                <a:cs typeface="Calibri"/>
              </a:rPr>
              <a:t>)</a:t>
            </a:r>
            <a:r>
              <a:rPr lang="en-US" b="1" dirty="0">
                <a:latin typeface="Calibri"/>
                <a:ea typeface="Calibri"/>
                <a:cs typeface="Calibri"/>
              </a:rPr>
              <a:t/>
            </a:r>
            <a:br>
              <a:rPr lang="en-US" b="1" dirty="0">
                <a:latin typeface="Calibri"/>
                <a:ea typeface="Calibri"/>
                <a:cs typeface="Calibri"/>
              </a:rPr>
            </a:b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8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4385" y="2286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44533059"/>
              </p:ext>
            </p:extLst>
          </p:nvPr>
        </p:nvGraphicFramePr>
        <p:xfrm>
          <a:off x="1778000" y="1986844"/>
          <a:ext cx="10001492" cy="669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907840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549400" y="228600"/>
            <a:ext cx="10668000" cy="2286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effectLst/>
              </a:defRPr>
            </a:pPr>
            <a:r>
              <a:rPr lang="en-US" b="1" dirty="0" smtClean="0">
                <a:latin typeface="Calibri"/>
                <a:ea typeface="Calibri"/>
                <a:cs typeface="Calibri"/>
              </a:rPr>
              <a:t>Program </a:t>
            </a:r>
            <a:r>
              <a:rPr lang="en-US" b="1" dirty="0">
                <a:latin typeface="Calibri"/>
                <a:ea typeface="Calibri"/>
                <a:cs typeface="Calibri"/>
              </a:rPr>
              <a:t>budget </a:t>
            </a:r>
            <a:r>
              <a:rPr lang="en-US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2016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 (</a:t>
            </a:r>
            <a:r>
              <a:rPr lang="en-US" b="1" dirty="0" smtClean="0">
                <a:effectLst/>
                <a:latin typeface="Calibri"/>
                <a:ea typeface="Calibri"/>
                <a:cs typeface="Calibri"/>
              </a:rPr>
              <a:t>comparison</a:t>
            </a:r>
            <a:r>
              <a:rPr lang="en-US" b="1" dirty="0">
                <a:effectLst/>
                <a:latin typeface="Calibri"/>
                <a:ea typeface="Calibri"/>
                <a:cs typeface="Calibri"/>
              </a:rPr>
              <a:t>)</a:t>
            </a:r>
            <a:r>
              <a:rPr lang="en-US" b="1" dirty="0">
                <a:latin typeface="Calibri"/>
                <a:ea typeface="Calibri"/>
                <a:cs typeface="Calibri"/>
              </a:rPr>
              <a:t/>
            </a:r>
            <a:br>
              <a:rPr lang="en-US" b="1" dirty="0">
                <a:latin typeface="Calibri"/>
                <a:ea typeface="Calibri"/>
                <a:cs typeface="Calibri"/>
              </a:rPr>
            </a:b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8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4385" y="228600"/>
            <a:ext cx="1790215" cy="186160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17707084"/>
              </p:ext>
            </p:extLst>
          </p:nvPr>
        </p:nvGraphicFramePr>
        <p:xfrm>
          <a:off x="1778000" y="1986844"/>
          <a:ext cx="10001492" cy="669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4708471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584200">
              <a:tabLst/>
              <a:defRPr>
                <a:effectLst/>
              </a:defRPr>
            </a:pPr>
            <a: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Papyrus"/>
              </a:rPr>
              <a:t>Program budget</a:t>
            </a:r>
            <a:endParaRPr lang="en-US"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  <a:sym typeface="Didot"/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77800" y="2514600"/>
            <a:ext cx="10647254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060"/>
                </a:solidFill>
              </a:rPr>
              <a:t>Program budget </a:t>
            </a:r>
            <a:r>
              <a:rPr lang="en-US" b="1" u="sng" dirty="0" smtClean="0">
                <a:solidFill>
                  <a:srgbClr val="C00000"/>
                </a:solidFill>
              </a:rPr>
              <a:t>2017</a:t>
            </a:r>
            <a:r>
              <a:rPr lang="en-US" dirty="0" smtClean="0"/>
              <a:t> - </a:t>
            </a:r>
            <a:r>
              <a:rPr kumimoji="0" lang="ka-GE" sz="3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15 000 000 </a:t>
            </a: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GEL</a:t>
            </a:r>
            <a:endParaRPr kumimoji="0" lang="ka-GE" sz="3000" b="1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a-GE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63929"/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092691"/>
              </p:ext>
            </p:extLst>
          </p:nvPr>
        </p:nvGraphicFramePr>
        <p:xfrm>
          <a:off x="2152860" y="3886200"/>
          <a:ext cx="8692941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1540"/>
                <a:gridCol w="4648200"/>
                <a:gridCol w="2743201"/>
              </a:tblGrid>
              <a:tr h="1162050"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Screening component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002060"/>
                          </a:solidFill>
                        </a:rPr>
                        <a:t>550 000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62050"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Diagnostic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component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002060"/>
                          </a:solidFill>
                        </a:rPr>
                        <a:t>11 250 000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62050"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Treatment component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002060"/>
                          </a:solidFill>
                        </a:rPr>
                        <a:t>2 000 000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62050"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Logistic component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1" dirty="0" smtClean="0">
                          <a:solidFill>
                            <a:srgbClr val="002060"/>
                          </a:solidFill>
                        </a:rPr>
                        <a:t>1 200 000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527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1701800" y="393700"/>
            <a:ext cx="9753600" cy="259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>
                <a:effectLst/>
                <a:latin typeface="Calibri"/>
                <a:ea typeface="Calibri"/>
                <a:cs typeface="Calibri"/>
                <a:sym typeface="Optima"/>
              </a:rPr>
              <a:t>Main Goal</a:t>
            </a:r>
            <a:endParaRPr b="1" dirty="0">
              <a:effectLst/>
              <a:latin typeface="Calibri"/>
              <a:ea typeface="Calibri"/>
              <a:cs typeface="Calibri"/>
              <a:sym typeface="Optima"/>
            </a:endParaRP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002060"/>
                </a:solidFill>
              </a:rPr>
              <a:t>Reduce </a:t>
            </a:r>
            <a:r>
              <a:rPr lang="en-US" i="1" dirty="0">
                <a:solidFill>
                  <a:srgbClr val="002060"/>
                </a:solidFill>
              </a:rPr>
              <a:t>HCV-related morbidity, mortality and prevalence by gradually providing accessibility to prevention, diagnostics and introduction of new antiviral drug (</a:t>
            </a:r>
            <a:r>
              <a:rPr lang="en-US" b="1" i="1" dirty="0" err="1">
                <a:solidFill>
                  <a:srgbClr val="002060"/>
                </a:solidFill>
              </a:rPr>
              <a:t>Sofosbuvir</a:t>
            </a:r>
            <a:r>
              <a:rPr lang="en-US" b="1" i="1" dirty="0">
                <a:solidFill>
                  <a:srgbClr val="002060"/>
                </a:solidFill>
              </a:rPr>
              <a:t>/</a:t>
            </a:r>
            <a:r>
              <a:rPr lang="en-US" b="1" i="1" dirty="0" err="1">
                <a:solidFill>
                  <a:srgbClr val="002060"/>
                </a:solidFill>
              </a:rPr>
              <a:t>Harvoni</a:t>
            </a:r>
            <a:r>
              <a:rPr lang="en-US" i="1" dirty="0">
                <a:solidFill>
                  <a:srgbClr val="002060"/>
                </a:solidFill>
              </a:rPr>
              <a:t>) </a:t>
            </a:r>
            <a:r>
              <a:rPr lang="en-US" i="1" dirty="0" smtClean="0">
                <a:solidFill>
                  <a:srgbClr val="002060"/>
                </a:solidFill>
              </a:rPr>
              <a:t>for </a:t>
            </a:r>
            <a:r>
              <a:rPr lang="en-US" i="1" dirty="0">
                <a:solidFill>
                  <a:srgbClr val="002060"/>
                </a:solidFill>
              </a:rPr>
              <a:t>treatment of the disease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47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6" grpId="2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5029200"/>
            <a:ext cx="10464800" cy="3124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rPr>
              <a:t>Thank you for your attention</a:t>
            </a:r>
            <a:r>
              <a:rPr lang="en-US" dirty="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rPr>
              <a:t/>
            </a:r>
            <a:br>
              <a:rPr lang="en-US" dirty="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778000" y="7366000"/>
            <a:ext cx="10464800" cy="1549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176A53"/>
                </a:solidFill>
                <a:latin typeface="Didot"/>
                <a:ea typeface="Didot"/>
                <a:cs typeface="Didot"/>
              </a:rPr>
              <a:t>– </a:t>
            </a:r>
            <a:r>
              <a:rPr lang="en-US" sz="4000" b="1" dirty="0" err="1" smtClean="0">
                <a:solidFill>
                  <a:srgbClr val="176A53"/>
                </a:solidFill>
                <a:latin typeface="Didot"/>
                <a:ea typeface="Didot"/>
                <a:cs typeface="Didot"/>
              </a:rPr>
              <a:t>Ekaterine</a:t>
            </a:r>
            <a:r>
              <a:rPr lang="en-US" sz="4000" b="1" dirty="0" smtClean="0">
                <a:solidFill>
                  <a:srgbClr val="176A53"/>
                </a:solidFill>
                <a:latin typeface="Didot"/>
                <a:ea typeface="Didot"/>
                <a:cs typeface="Didot"/>
              </a:rPr>
              <a:t> </a:t>
            </a:r>
            <a:r>
              <a:rPr lang="en-US" sz="4000" b="1" dirty="0" err="1">
                <a:solidFill>
                  <a:srgbClr val="176A53"/>
                </a:solidFill>
                <a:latin typeface="Didot"/>
                <a:ea typeface="Didot"/>
                <a:cs typeface="Didot"/>
              </a:rPr>
              <a:t>Adamia</a:t>
            </a:r>
            <a:endParaRPr lang="en-US" sz="4000" b="1" dirty="0">
              <a:solidFill>
                <a:srgbClr val="176A53"/>
              </a:solidFill>
              <a:latin typeface="Didot"/>
              <a:ea typeface="Didot"/>
              <a:cs typeface="Dido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81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1968500" y="-76200"/>
            <a:ext cx="9753600" cy="19849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sz="4800" b="1" dirty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Main Activities</a:t>
            </a:r>
            <a:endParaRPr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  <a:sym typeface="Didot"/>
            </a:endParaRP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1968500" y="1905000"/>
            <a:ext cx="9753600" cy="668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endParaRPr lang="ka-GE" sz="3200" b="1" u="sng" dirty="0" smtClean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u="sng" dirty="0" smtClean="0">
                <a:solidFill>
                  <a:srgbClr val="C00000"/>
                </a:solidFill>
              </a:rPr>
              <a:t>Screening component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effectLst/>
              </a:rPr>
              <a:t>Purchase of </a:t>
            </a:r>
            <a:r>
              <a:rPr lang="en-US" sz="3200" dirty="0" smtClean="0">
                <a:solidFill>
                  <a:srgbClr val="002060"/>
                </a:solidFill>
                <a:effectLst/>
              </a:rPr>
              <a:t>Tests;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effectLst/>
              </a:rPr>
              <a:t>Provision of </a:t>
            </a:r>
            <a:r>
              <a:rPr lang="en-US" sz="3200" dirty="0" smtClean="0">
                <a:solidFill>
                  <a:srgbClr val="002060"/>
                </a:solidFill>
                <a:effectLst/>
              </a:rPr>
              <a:t>screening.</a:t>
            </a:r>
          </a:p>
          <a:p>
            <a:pPr marL="546100" lvl="1" indent="0" algn="just">
              <a:spcBef>
                <a:spcPts val="0"/>
              </a:spcBef>
              <a:buNone/>
            </a:pPr>
            <a:endParaRPr lang="ka-GE" sz="320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u="sng" dirty="0" smtClean="0">
                <a:solidFill>
                  <a:srgbClr val="C00000"/>
                </a:solidFill>
              </a:rPr>
              <a:t>Diagnostic </a:t>
            </a:r>
            <a:r>
              <a:rPr lang="en-US" sz="3200" b="1" u="sng" dirty="0">
                <a:solidFill>
                  <a:srgbClr val="C00000"/>
                </a:solidFill>
              </a:rPr>
              <a:t>component</a:t>
            </a:r>
            <a:r>
              <a:rPr lang="ka-GE" sz="32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effectLst/>
              </a:rPr>
              <a:t>Diagnostics </a:t>
            </a:r>
            <a:r>
              <a:rPr lang="en-US" sz="3200" dirty="0">
                <a:solidFill>
                  <a:srgbClr val="002060"/>
                </a:solidFill>
                <a:effectLst/>
              </a:rPr>
              <a:t>before the treatment</a:t>
            </a:r>
            <a:r>
              <a:rPr lang="ka-GE" sz="3200" dirty="0">
                <a:solidFill>
                  <a:srgbClr val="002060"/>
                </a:solidFill>
                <a:effectLst/>
              </a:rPr>
              <a:t>;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effectLst/>
              </a:rPr>
              <a:t>Diagnostics </a:t>
            </a:r>
            <a:r>
              <a:rPr lang="en-US" sz="3200" dirty="0">
                <a:solidFill>
                  <a:srgbClr val="002060"/>
                </a:solidFill>
                <a:effectLst/>
              </a:rPr>
              <a:t>for treatment </a:t>
            </a:r>
            <a:r>
              <a:rPr lang="en-US" sz="3200" dirty="0" smtClean="0">
                <a:solidFill>
                  <a:srgbClr val="002060"/>
                </a:solidFill>
                <a:effectLst/>
              </a:rPr>
              <a:t>monitoring. </a:t>
            </a:r>
            <a:endParaRPr lang="en-US" sz="3200" dirty="0">
              <a:solidFill>
                <a:srgbClr val="002060"/>
              </a:solidFill>
              <a:effectLst/>
            </a:endParaRPr>
          </a:p>
          <a:p>
            <a:pPr marL="914400" lvl="1" indent="-457200" algn="just">
              <a:spcBef>
                <a:spcPts val="0"/>
              </a:spcBef>
              <a:buFont typeface="Arial" pitchFamily="34" charset="0"/>
              <a:buChar char="•"/>
            </a:pPr>
            <a:endParaRPr lang="ka-GE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u="sng" dirty="0">
                <a:solidFill>
                  <a:srgbClr val="C00000"/>
                </a:solidFill>
              </a:rPr>
              <a:t>Treatment component</a:t>
            </a:r>
            <a:r>
              <a:rPr lang="ka-GE" sz="2800" b="1" u="sng" dirty="0">
                <a:solidFill>
                  <a:srgbClr val="C00000"/>
                </a:solidFill>
              </a:rPr>
              <a:t>:</a:t>
            </a:r>
            <a:endParaRPr lang="en-US" sz="2800" b="1" u="sng" dirty="0">
              <a:solidFill>
                <a:srgbClr val="C00000"/>
              </a:solidFill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effectLst/>
              </a:rPr>
              <a:t>Treatment </a:t>
            </a:r>
            <a:r>
              <a:rPr lang="en-US" sz="3200" dirty="0">
                <a:solidFill>
                  <a:srgbClr val="002060"/>
                </a:solidFill>
                <a:effectLst/>
              </a:rPr>
              <a:t>with </a:t>
            </a:r>
            <a:r>
              <a:rPr lang="en-US" sz="3200" b="1" i="1" dirty="0" err="1">
                <a:solidFill>
                  <a:srgbClr val="002060"/>
                </a:solidFill>
                <a:effectLst/>
              </a:rPr>
              <a:t>Sofosbuvir</a:t>
            </a:r>
            <a:r>
              <a:rPr lang="en-US" sz="3200" b="1" i="1" dirty="0">
                <a:solidFill>
                  <a:srgbClr val="002060"/>
                </a:solidFill>
                <a:effectLst/>
              </a:rPr>
              <a:t>/</a:t>
            </a:r>
            <a:r>
              <a:rPr lang="en-US" sz="3200" b="1" i="1" dirty="0" err="1">
                <a:solidFill>
                  <a:srgbClr val="002060"/>
                </a:solidFill>
                <a:effectLst/>
              </a:rPr>
              <a:t>Harvoni</a:t>
            </a:r>
            <a:r>
              <a:rPr lang="en-US" sz="3200" b="1" i="1" dirty="0">
                <a:solidFill>
                  <a:srgbClr val="002060"/>
                </a:solidFill>
                <a:effectLst/>
              </a:rPr>
              <a:t>,</a:t>
            </a:r>
            <a:r>
              <a:rPr lang="en-US" sz="3200" dirty="0">
                <a:solidFill>
                  <a:srgbClr val="002060"/>
                </a:solidFill>
                <a:effectLst/>
              </a:rPr>
              <a:t> Interferon and </a:t>
            </a:r>
            <a:r>
              <a:rPr lang="en-US" sz="3200" dirty="0" smtClean="0">
                <a:solidFill>
                  <a:srgbClr val="002060"/>
                </a:solidFill>
                <a:effectLst/>
              </a:rPr>
              <a:t>Ribavirin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endParaRPr lang="en-US" sz="320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u="sng" dirty="0">
                <a:solidFill>
                  <a:srgbClr val="C00000"/>
                </a:solidFill>
              </a:rPr>
              <a:t>Logistic </a:t>
            </a:r>
            <a:r>
              <a:rPr lang="en-US" sz="2800" b="1" u="sng" dirty="0" smtClean="0">
                <a:solidFill>
                  <a:srgbClr val="C00000"/>
                </a:solidFill>
              </a:rPr>
              <a:t>component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effectLst/>
              </a:rPr>
              <a:t>Provision </a:t>
            </a:r>
            <a:r>
              <a:rPr lang="en-US" sz="3200" dirty="0">
                <a:solidFill>
                  <a:srgbClr val="002060"/>
                </a:solidFill>
                <a:effectLst/>
              </a:rPr>
              <a:t>of maintenance and safe delivery for medicines</a:t>
            </a:r>
            <a:endParaRPr lang="ka-GE" sz="3200" dirty="0">
              <a:solidFill>
                <a:srgbClr val="002060"/>
              </a:solidFill>
              <a:effectLst/>
            </a:endParaRPr>
          </a:p>
          <a:p>
            <a:pPr marL="914400" lvl="1" indent="-457200" algn="just">
              <a:spcBef>
                <a:spcPts val="0"/>
              </a:spcBef>
              <a:buFont typeface="Arial" pitchFamily="34" charset="0"/>
              <a:buChar char="•"/>
            </a:pPr>
            <a:endParaRPr lang="ka-GE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defTabSz="449833">
              <a:spcBef>
                <a:spcPts val="0"/>
              </a:spcBef>
              <a:buSzTx/>
              <a:buNone/>
              <a:defRPr sz="2309" b="1">
                <a:solidFill>
                  <a:srgbClr val="C82506"/>
                </a:solidFill>
                <a:effectLst/>
              </a:defRPr>
            </a:pPr>
            <a:endParaRPr sz="2800" dirty="0"/>
          </a:p>
        </p:txBody>
      </p:sp>
      <p:pic>
        <p:nvPicPr>
          <p:cNvPr id="151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  <p:bldP spid="150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1968500" y="-76200"/>
            <a:ext cx="9753600" cy="198490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584200">
              <a:tabLst/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sz="4800" b="1" dirty="0" smtClean="0">
                <a:solidFill>
                  <a:srgbClr val="176A53"/>
                </a:solidFill>
                <a:effectLst/>
                <a:latin typeface="Calibri"/>
                <a:ea typeface="Calibri"/>
                <a:cs typeface="Calibri"/>
                <a:sym typeface="Didot"/>
              </a:rPr>
              <a:t>Screening component</a:t>
            </a:r>
            <a:endParaRPr sz="4800" b="1" dirty="0">
              <a:solidFill>
                <a:srgbClr val="176A53"/>
              </a:solidFill>
              <a:effectLst/>
              <a:latin typeface="Calibri"/>
              <a:ea typeface="Calibri"/>
              <a:cs typeface="Calibri"/>
              <a:sym typeface="Didot"/>
            </a:endParaRP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1968500" y="1689100"/>
            <a:ext cx="9753600" cy="68961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b="1" u="sng" dirty="0">
                <a:solidFill>
                  <a:srgbClr val="C00000"/>
                </a:solidFill>
              </a:rPr>
              <a:t>Sub-program administrator</a:t>
            </a:r>
            <a:r>
              <a:rPr lang="en-US" sz="3200" b="1" dirty="0">
                <a:effectLst/>
              </a:rPr>
              <a:t>:</a:t>
            </a:r>
            <a:r>
              <a:rPr lang="en-US" sz="3200" dirty="0">
                <a:effectLst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/>
              </a:rPr>
              <a:t>NCDC</a:t>
            </a:r>
            <a:endParaRPr lang="ka-GE" sz="3200" b="1" u="sng" dirty="0" smtClean="0">
              <a:solidFill>
                <a:srgbClr val="002060"/>
              </a:solidFill>
            </a:endParaRPr>
          </a:p>
          <a:p>
            <a:pPr marL="546100" lvl="1" indent="0" algn="just">
              <a:spcBef>
                <a:spcPts val="0"/>
              </a:spcBef>
              <a:buNone/>
            </a:pPr>
            <a:endParaRPr lang="en-US" sz="3200" dirty="0" smtClean="0">
              <a:solidFill>
                <a:schemeClr val="tx1"/>
              </a:solidFill>
              <a:effectLst/>
            </a:endParaRPr>
          </a:p>
          <a:p>
            <a:pPr marL="546100" lvl="1" indent="0" algn="just">
              <a:spcBef>
                <a:spcPts val="0"/>
              </a:spcBef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Main activities:</a:t>
            </a:r>
          </a:p>
          <a:p>
            <a:pPr marL="546100" lvl="1" indent="0" algn="just">
              <a:spcBef>
                <a:spcPts val="0"/>
              </a:spcBef>
              <a:buNone/>
            </a:pPr>
            <a:endParaRPr lang="en-US" sz="3200" dirty="0">
              <a:solidFill>
                <a:schemeClr val="tx1"/>
              </a:solidFill>
              <a:effectLst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effectLst/>
              </a:rPr>
              <a:t>Purchase </a:t>
            </a:r>
            <a:r>
              <a:rPr lang="en-US" sz="3200" dirty="0">
                <a:solidFill>
                  <a:srgbClr val="002060"/>
                </a:solidFill>
                <a:effectLst/>
              </a:rPr>
              <a:t>of </a:t>
            </a:r>
            <a:r>
              <a:rPr lang="en-US" sz="3200" dirty="0" smtClean="0">
                <a:solidFill>
                  <a:srgbClr val="002060"/>
                </a:solidFill>
                <a:effectLst/>
              </a:rPr>
              <a:t>Tests</a:t>
            </a:r>
          </a:p>
          <a:p>
            <a:pPr marL="546100" lvl="1" indent="0" algn="just">
              <a:spcBef>
                <a:spcPts val="0"/>
              </a:spcBef>
              <a:buNone/>
            </a:pPr>
            <a:endParaRPr lang="en-US" sz="3200" dirty="0" smtClean="0">
              <a:solidFill>
                <a:srgbClr val="002060"/>
              </a:solidFill>
              <a:effectLst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effectLst/>
              </a:rPr>
              <a:t>E</a:t>
            </a:r>
            <a:r>
              <a:rPr lang="ka-GE" sz="3200" dirty="0" smtClean="0">
                <a:solidFill>
                  <a:srgbClr val="002060"/>
                </a:solidFill>
                <a:effectLst/>
              </a:rPr>
              <a:t>ducation </a:t>
            </a:r>
            <a:r>
              <a:rPr lang="ka-GE" sz="3200" dirty="0">
                <a:solidFill>
                  <a:srgbClr val="002060"/>
                </a:solidFill>
                <a:effectLst/>
              </a:rPr>
              <a:t>of the </a:t>
            </a:r>
            <a:r>
              <a:rPr lang="ka-GE" sz="3200" dirty="0" smtClean="0">
                <a:solidFill>
                  <a:srgbClr val="002060"/>
                </a:solidFill>
                <a:effectLst/>
              </a:rPr>
              <a:t>population</a:t>
            </a:r>
            <a:endParaRPr lang="en-US" sz="3200" dirty="0" smtClean="0">
              <a:solidFill>
                <a:srgbClr val="002060"/>
              </a:solidFill>
              <a:effectLst/>
            </a:endParaRPr>
          </a:p>
          <a:p>
            <a:pPr marL="546100" lvl="1" indent="0" algn="just">
              <a:spcBef>
                <a:spcPts val="0"/>
              </a:spcBef>
              <a:buNone/>
            </a:pPr>
            <a:endParaRPr lang="en-US" sz="3200" dirty="0" smtClean="0">
              <a:solidFill>
                <a:srgbClr val="002060"/>
              </a:solidFill>
              <a:effectLst/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rgbClr val="002060"/>
                </a:solidFill>
                <a:effectLst/>
              </a:rPr>
              <a:t>Provision of </a:t>
            </a:r>
            <a:r>
              <a:rPr lang="en-US" sz="3200" dirty="0" smtClean="0">
                <a:solidFill>
                  <a:srgbClr val="002060"/>
                </a:solidFill>
                <a:effectLst/>
              </a:rPr>
              <a:t>screening</a:t>
            </a:r>
          </a:p>
          <a:p>
            <a:pPr marL="546100" lvl="1" indent="0" algn="just">
              <a:spcBef>
                <a:spcPts val="0"/>
              </a:spcBef>
              <a:buNone/>
            </a:pPr>
            <a:endParaRPr lang="ka-GE" sz="3200" dirty="0">
              <a:solidFill>
                <a:schemeClr val="tx1"/>
              </a:solidFill>
              <a:effectLst/>
            </a:endParaRPr>
          </a:p>
          <a:p>
            <a:pPr marL="914400" lvl="1" indent="-457200" algn="just">
              <a:spcBef>
                <a:spcPts val="0"/>
              </a:spcBef>
              <a:buFont typeface="Arial" pitchFamily="34" charset="0"/>
              <a:buChar char="•"/>
            </a:pPr>
            <a:endParaRPr lang="ka-GE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 defTabSz="449833">
              <a:spcBef>
                <a:spcPts val="0"/>
              </a:spcBef>
              <a:buSzTx/>
              <a:buNone/>
              <a:defRPr sz="2309" b="1">
                <a:solidFill>
                  <a:srgbClr val="C82506"/>
                </a:solidFill>
                <a:effectLst/>
              </a:defRPr>
            </a:pPr>
            <a:endParaRPr sz="2800" dirty="0"/>
          </a:p>
        </p:txBody>
      </p:sp>
      <p:pic>
        <p:nvPicPr>
          <p:cNvPr id="151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Oval 8"/>
          <p:cNvSpPr/>
          <p:nvPr/>
        </p:nvSpPr>
        <p:spPr>
          <a:xfrm>
            <a:off x="5435600" y="7817743"/>
            <a:ext cx="2667000" cy="102145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Optim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59000" y="7848600"/>
            <a:ext cx="2590800" cy="9906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8600" y="8046343"/>
            <a:ext cx="13716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NCDC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9000" y="8001000"/>
            <a:ext cx="16764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Optima"/>
              </a:rPr>
              <a:t>CLINICS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54400" y="6705600"/>
            <a:ext cx="1447800" cy="1112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02200" y="6705600"/>
            <a:ext cx="1905000" cy="1112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35630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 advAuto="0"/>
      <p:bldP spid="15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778000" y="393700"/>
            <a:ext cx="9753600" cy="259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>
                <a:effectLst/>
                <a:latin typeface="Calibri"/>
                <a:ea typeface="Calibri"/>
                <a:cs typeface="Calibri"/>
                <a:sym typeface="Optima"/>
              </a:rPr>
              <a:t>Diagnostic component</a:t>
            </a:r>
            <a:endParaRPr b="1" dirty="0">
              <a:effectLst/>
              <a:latin typeface="Calibri"/>
              <a:ea typeface="Calibri"/>
              <a:cs typeface="Calibri"/>
              <a:sym typeface="Optima"/>
            </a:endParaRP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1968500" y="2057400"/>
            <a:ext cx="10325100" cy="652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C00000"/>
                </a:solidFill>
              </a:rPr>
              <a:t>Sub-program administrator</a:t>
            </a:r>
            <a:r>
              <a:rPr lang="en-US" sz="3200" b="1" dirty="0" smtClean="0">
                <a:effectLst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effectLst/>
              </a:rPr>
              <a:t>SSA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Diagnostic </a:t>
            </a:r>
            <a:r>
              <a:rPr lang="en-US" sz="2800" dirty="0">
                <a:solidFill>
                  <a:srgbClr val="002060"/>
                </a:solidFill>
              </a:rPr>
              <a:t>services </a:t>
            </a:r>
            <a:r>
              <a:rPr lang="en-US" sz="2800" dirty="0" smtClean="0">
                <a:solidFill>
                  <a:srgbClr val="002060"/>
                </a:solidFill>
              </a:rPr>
              <a:t>are provide </a:t>
            </a:r>
            <a:r>
              <a:rPr lang="en-US" sz="2800" dirty="0">
                <a:solidFill>
                  <a:srgbClr val="002060"/>
                </a:solidFill>
              </a:rPr>
              <a:t>through the </a:t>
            </a:r>
            <a:r>
              <a:rPr lang="ka-GE" sz="2800" dirty="0"/>
              <a:t>– </a:t>
            </a:r>
            <a:r>
              <a:rPr lang="en-US" sz="2800" dirty="0" smtClean="0">
                <a:solidFill>
                  <a:srgbClr val="C00000"/>
                </a:solidFill>
              </a:rPr>
              <a:t>nonmaterial </a:t>
            </a:r>
            <a:r>
              <a:rPr lang="en-US" sz="2800" dirty="0">
                <a:solidFill>
                  <a:srgbClr val="C00000"/>
                </a:solidFill>
              </a:rPr>
              <a:t>vouchers</a:t>
            </a:r>
            <a:endParaRPr lang="ka-GE" sz="28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</a:rPr>
              <a:t>In diagnostic part, </a:t>
            </a:r>
            <a:r>
              <a:rPr lang="en-US" sz="2800" dirty="0" smtClean="0">
                <a:solidFill>
                  <a:srgbClr val="002060"/>
                </a:solidFill>
              </a:rPr>
              <a:t>70% </a:t>
            </a:r>
            <a:r>
              <a:rPr lang="en-US" sz="2800" dirty="0">
                <a:solidFill>
                  <a:srgbClr val="002060"/>
                </a:solidFill>
              </a:rPr>
              <a:t>will be paid for socially vulnerable families by the State, from unified database, registered families whose rating score doesn’t exceed 70 000 </a:t>
            </a:r>
            <a:r>
              <a:rPr lang="en-US" sz="2800" dirty="0" smtClean="0">
                <a:solidFill>
                  <a:srgbClr val="002060"/>
                </a:solidFill>
              </a:rPr>
              <a:t>(30 </a:t>
            </a:r>
            <a:r>
              <a:rPr lang="en-US" sz="2800" dirty="0">
                <a:solidFill>
                  <a:srgbClr val="002060"/>
                </a:solidFill>
              </a:rPr>
              <a:t>% of the shares </a:t>
            </a:r>
            <a:r>
              <a:rPr lang="en-US" sz="2800" dirty="0" smtClean="0">
                <a:solidFill>
                  <a:srgbClr val="002060"/>
                </a:solidFill>
              </a:rPr>
              <a:t>paid </a:t>
            </a:r>
            <a:r>
              <a:rPr lang="en-US" sz="2800" dirty="0">
                <a:solidFill>
                  <a:srgbClr val="002060"/>
                </a:solidFill>
              </a:rPr>
              <a:t>by local government </a:t>
            </a:r>
            <a:r>
              <a:rPr lang="en-US" sz="2800" dirty="0" smtClean="0">
                <a:solidFill>
                  <a:srgbClr val="002060"/>
                </a:solidFill>
              </a:rPr>
              <a:t>offices) and 30% </a:t>
            </a:r>
            <a:r>
              <a:rPr lang="en-US" sz="2800" dirty="0">
                <a:solidFill>
                  <a:srgbClr val="002060"/>
                </a:solidFill>
              </a:rPr>
              <a:t>will be paid for </a:t>
            </a:r>
            <a:r>
              <a:rPr lang="en-US" sz="2800" dirty="0" smtClean="0">
                <a:solidFill>
                  <a:srgbClr val="002060"/>
                </a:solidFill>
              </a:rPr>
              <a:t>others by </a:t>
            </a:r>
            <a:r>
              <a:rPr lang="en-US" sz="2800" dirty="0">
                <a:solidFill>
                  <a:srgbClr val="002060"/>
                </a:solidFill>
              </a:rPr>
              <a:t>the </a:t>
            </a:r>
            <a:r>
              <a:rPr lang="en-US" sz="2800" dirty="0" smtClean="0">
                <a:solidFill>
                  <a:srgbClr val="002060"/>
                </a:solidFill>
              </a:rPr>
              <a:t>State.</a:t>
            </a:r>
            <a:endParaRPr sz="2800" dirty="0">
              <a:solidFill>
                <a:srgbClr val="002060"/>
              </a:solidFill>
            </a:endParaRPr>
          </a:p>
        </p:txBody>
      </p:sp>
      <p:pic>
        <p:nvPicPr>
          <p:cNvPr id="155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4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>
                <a:effectLst/>
                <a:latin typeface="Calibri"/>
                <a:ea typeface="Calibri"/>
                <a:cs typeface="Calibri"/>
              </a:rPr>
              <a:t>Treatment component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0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Sub-program administrator</a:t>
            </a:r>
            <a:r>
              <a:rPr lang="en-US" sz="4400" b="1" dirty="0">
                <a:effectLst/>
              </a:rPr>
              <a:t>: </a:t>
            </a:r>
            <a:r>
              <a:rPr lang="en-US" sz="4400" b="1" dirty="0">
                <a:solidFill>
                  <a:srgbClr val="002060"/>
                </a:solidFill>
                <a:effectLst/>
              </a:rPr>
              <a:t>SSA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571500" lvl="1" indent="-5715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1" dirty="0" err="1">
                <a:solidFill>
                  <a:srgbClr val="002060"/>
                </a:solidFill>
                <a:effectLst/>
              </a:rPr>
              <a:t>Sofosbuvir</a:t>
            </a:r>
            <a:r>
              <a:rPr lang="en-US" sz="3200" b="1" dirty="0">
                <a:solidFill>
                  <a:srgbClr val="002060"/>
                </a:solidFill>
                <a:effectLst/>
              </a:rPr>
              <a:t>/</a:t>
            </a:r>
            <a:r>
              <a:rPr lang="en-US" sz="3200" b="1" dirty="0" err="1">
                <a:solidFill>
                  <a:srgbClr val="002060"/>
                </a:solidFill>
                <a:effectLst/>
              </a:rPr>
              <a:t>Harvoni</a:t>
            </a:r>
            <a:r>
              <a:rPr lang="en-US" sz="3200" b="1" dirty="0">
                <a:solidFill>
                  <a:srgbClr val="002060"/>
                </a:solidFill>
                <a:effectLst/>
              </a:rPr>
              <a:t> –Funded by </a:t>
            </a:r>
            <a:r>
              <a:rPr lang="en-US" sz="3200" b="1" dirty="0" smtClean="0">
                <a:solidFill>
                  <a:srgbClr val="002060"/>
                </a:solidFill>
                <a:effectLst/>
              </a:rPr>
              <a:t>Gilead</a:t>
            </a:r>
            <a:endParaRPr lang="en-US" sz="3200" b="1" dirty="0">
              <a:solidFill>
                <a:srgbClr val="002060"/>
              </a:solidFill>
              <a:effectLst/>
            </a:endParaRPr>
          </a:p>
          <a:p>
            <a:pPr marL="571500" lvl="1" indent="-571500" algn="just">
              <a:spcBef>
                <a:spcPts val="0"/>
              </a:spcBef>
              <a:buFont typeface="Wingdings" pitchFamily="2" charset="2"/>
              <a:buChar char="v"/>
            </a:pPr>
            <a:endParaRPr lang="en-US" sz="3200" b="1" dirty="0">
              <a:solidFill>
                <a:srgbClr val="002060"/>
              </a:solidFill>
              <a:effectLst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en-US" sz="3200" b="1" dirty="0">
              <a:solidFill>
                <a:srgbClr val="002060"/>
              </a:solidFill>
              <a:effectLst/>
            </a:endParaRPr>
          </a:p>
          <a:p>
            <a:pPr marL="546100"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b="1" dirty="0">
                <a:solidFill>
                  <a:srgbClr val="002060"/>
                </a:solidFill>
                <a:effectLst/>
              </a:rPr>
              <a:t>Interferon and Ribavirin - Is Fully Funded by Government</a:t>
            </a:r>
            <a:endParaRPr lang="ka-GE" sz="3200" b="1" dirty="0">
              <a:solidFill>
                <a:srgbClr val="002060"/>
              </a:solidFill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 sz="4800">
                <a:solidFill>
                  <a:srgbClr val="176A53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lang="en-US" b="1" dirty="0" smtClean="0">
                <a:effectLst/>
                <a:latin typeface="Calibri"/>
                <a:ea typeface="Calibri"/>
                <a:cs typeface="Calibri"/>
              </a:rPr>
              <a:t>Logistic </a:t>
            </a:r>
            <a:r>
              <a:rPr lang="en-US" b="1" dirty="0">
                <a:effectLst/>
                <a:latin typeface="Calibri"/>
                <a:ea typeface="Calibri"/>
                <a:cs typeface="Calibri"/>
              </a:rPr>
              <a:t>component</a:t>
            </a:r>
            <a:endParaRPr b="1" dirty="0"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60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Sub-program administrator</a:t>
            </a:r>
            <a:r>
              <a:rPr lang="en-US" sz="4400" b="1" dirty="0">
                <a:effectLst/>
              </a:rPr>
              <a:t>: </a:t>
            </a:r>
            <a:r>
              <a:rPr lang="en-US" sz="4400" b="1" dirty="0">
                <a:solidFill>
                  <a:srgbClr val="002060"/>
                </a:solidFill>
                <a:effectLst/>
              </a:rPr>
              <a:t>SSA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2060"/>
                </a:solidFill>
                <a:effectLst/>
              </a:rPr>
              <a:t>Provision </a:t>
            </a:r>
            <a:r>
              <a:rPr lang="en-US" sz="3200" dirty="0">
                <a:solidFill>
                  <a:srgbClr val="002060"/>
                </a:solidFill>
                <a:effectLst/>
              </a:rPr>
              <a:t>of maintenance and safe delivery for medicines</a:t>
            </a:r>
            <a:endParaRPr lang="ka-GE" sz="3200" dirty="0">
              <a:solidFill>
                <a:srgbClr val="00206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1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8500" y="2057400"/>
            <a:ext cx="9753600" cy="584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HOW MUCH it </a:t>
            </a:r>
            <a:r>
              <a:rPr lang="en-US" b="1" u="sng" dirty="0">
                <a:solidFill>
                  <a:srgbClr val="C00000"/>
                </a:solidFill>
              </a:rPr>
              <a:t>costs </a:t>
            </a:r>
            <a:r>
              <a:rPr lang="en-US" b="1" u="sng" dirty="0" smtClean="0">
                <a:solidFill>
                  <a:srgbClr val="C00000"/>
                </a:solidFill>
              </a:rPr>
              <a:t>for </a:t>
            </a:r>
            <a:r>
              <a:rPr lang="en-US" b="1" u="sng" dirty="0">
                <a:solidFill>
                  <a:srgbClr val="C00000"/>
                </a:solidFill>
              </a:rPr>
              <a:t>the </a:t>
            </a:r>
            <a:r>
              <a:rPr lang="en-US" b="1" u="sng" dirty="0" smtClean="0">
                <a:solidFill>
                  <a:srgbClr val="C00000"/>
                </a:solidFill>
              </a:rPr>
              <a:t>Government?</a:t>
            </a: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7839" y="758298"/>
            <a:ext cx="1790215" cy="18616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7926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LinenBook">
    <a:dk1>
      <a:srgbClr val="363929"/>
    </a:dk1>
    <a:lt1>
      <a:srgbClr val="181039"/>
    </a:lt1>
    <a:dk2>
      <a:srgbClr val="5C5C5C"/>
    </a:dk2>
    <a:lt2>
      <a:srgbClr val="E0E0E0"/>
    </a:lt2>
    <a:accent1>
      <a:srgbClr val="768893"/>
    </a:accent1>
    <a:accent2>
      <a:srgbClr val="81914E"/>
    </a:accent2>
    <a:accent3>
      <a:srgbClr val="CCA156"/>
    </a:accent3>
    <a:accent4>
      <a:srgbClr val="AD6D3D"/>
    </a:accent4>
    <a:accent5>
      <a:srgbClr val="A5322E"/>
    </a:accent5>
    <a:accent6>
      <a:srgbClr val="705A64"/>
    </a:accent6>
    <a:hlink>
      <a:srgbClr val="0000FF"/>
    </a:hlink>
    <a:folHlink>
      <a:srgbClr val="FF00FF"/>
    </a:folHlink>
  </a:clrScheme>
  <a:fontScheme name="LinenBook">
    <a:majorFont>
      <a:latin typeface="Optima"/>
      <a:ea typeface="Optima"/>
      <a:cs typeface="Optima"/>
    </a:majorFont>
    <a:minorFont>
      <a:latin typeface="Optima"/>
      <a:ea typeface="Optima"/>
      <a:cs typeface="Optima"/>
    </a:minorFont>
  </a:fontScheme>
  <a:fmtScheme name="LinenBoo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inenBook">
    <a:dk1>
      <a:srgbClr val="363929"/>
    </a:dk1>
    <a:lt1>
      <a:srgbClr val="181039"/>
    </a:lt1>
    <a:dk2>
      <a:srgbClr val="5C5C5C"/>
    </a:dk2>
    <a:lt2>
      <a:srgbClr val="E0E0E0"/>
    </a:lt2>
    <a:accent1>
      <a:srgbClr val="768893"/>
    </a:accent1>
    <a:accent2>
      <a:srgbClr val="81914E"/>
    </a:accent2>
    <a:accent3>
      <a:srgbClr val="CCA156"/>
    </a:accent3>
    <a:accent4>
      <a:srgbClr val="AD6D3D"/>
    </a:accent4>
    <a:accent5>
      <a:srgbClr val="A5322E"/>
    </a:accent5>
    <a:accent6>
      <a:srgbClr val="705A64"/>
    </a:accent6>
    <a:hlink>
      <a:srgbClr val="0000FF"/>
    </a:hlink>
    <a:folHlink>
      <a:srgbClr val="FF00FF"/>
    </a:folHlink>
  </a:clrScheme>
  <a:fontScheme name="LinenBook">
    <a:majorFont>
      <a:latin typeface="Optima"/>
      <a:ea typeface="Optima"/>
      <a:cs typeface="Optima"/>
    </a:majorFont>
    <a:minorFont>
      <a:latin typeface="Optima"/>
      <a:ea typeface="Optima"/>
      <a:cs typeface="Optima"/>
    </a:minorFont>
  </a:fontScheme>
  <a:fmtScheme name="LinenBoo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659</Words>
  <Application>Microsoft Office PowerPoint</Application>
  <PresentationFormat>Custom</PresentationFormat>
  <Paragraphs>211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Didot</vt:lpstr>
      <vt:lpstr>Helvetica Neue</vt:lpstr>
      <vt:lpstr>Optima</vt:lpstr>
      <vt:lpstr>Papyrus</vt:lpstr>
      <vt:lpstr>Wingdings</vt:lpstr>
      <vt:lpstr>LinenBook</vt:lpstr>
      <vt:lpstr>Cost of HCV testing</vt:lpstr>
      <vt:lpstr>HCV ELIMINATION</vt:lpstr>
      <vt:lpstr>Main Goal</vt:lpstr>
      <vt:lpstr>Main Activities</vt:lpstr>
      <vt:lpstr>Screening component</vt:lpstr>
      <vt:lpstr>Diagnostic component</vt:lpstr>
      <vt:lpstr>Treatment component</vt:lpstr>
      <vt:lpstr>Logistic component</vt:lpstr>
      <vt:lpstr>PowerPoint Presentation</vt:lpstr>
      <vt:lpstr>Diagnostic services</vt:lpstr>
      <vt:lpstr>Diagnostic cost Diagnostic before treatment (2015)</vt:lpstr>
      <vt:lpstr>Diagnostic cost Diagnostic before treatment (2016)</vt:lpstr>
      <vt:lpstr>Diagnostic services (project)</vt:lpstr>
      <vt:lpstr>Diagnostic cost  Diagnostic before treatment</vt:lpstr>
      <vt:lpstr>Diagnostic services</vt:lpstr>
      <vt:lpstr>Diagnostic groups</vt:lpstr>
      <vt:lpstr>Diagnostic groups</vt:lpstr>
      <vt:lpstr>Diagnostic cost  Diagnostic for 20 week treatment monitoring </vt:lpstr>
      <vt:lpstr>Diagnostic cost  Diagnostic for 48 week treatment monitoring </vt:lpstr>
      <vt:lpstr>Diagnostic cost  Diagnostic for 12 week treatment monitoring </vt:lpstr>
      <vt:lpstr>Diagnostic cost for patient  Diagnostic for 12 week treatment monitoring </vt:lpstr>
      <vt:lpstr>Diagnostic cost  Diagnostic for 24 week treatment monitoring </vt:lpstr>
      <vt:lpstr>Diagnostic cost for patient  Diagnostic for 24 week treatment monitoring </vt:lpstr>
      <vt:lpstr>Diagnostic cost </vt:lpstr>
      <vt:lpstr>Diagnostic services (project)</vt:lpstr>
      <vt:lpstr>Program budget (approved) </vt:lpstr>
      <vt:lpstr>Program budget 2015 (comparison) </vt:lpstr>
      <vt:lpstr>Program budget 2016 (comparison) </vt:lpstr>
      <vt:lpstr>Program budget</vt:lpstr>
      <vt:lpstr>Thank you for your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Hepatitis Elimination Program</dc:title>
  <dc:creator>Win8</dc:creator>
  <cp:lastModifiedBy>User</cp:lastModifiedBy>
  <cp:revision>53</cp:revision>
  <dcterms:modified xsi:type="dcterms:W3CDTF">2017-03-09T13:53:59Z</dcterms:modified>
</cp:coreProperties>
</file>