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50DB4A8-84D6-49BE-8BB9-E70D4FB6F64D}" type="datetimeFigureOut">
              <a:rPr lang="en-US" smtClean="0"/>
              <a:t>13-Aug-14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BA8087F-C7A7-4A50-B8FC-461BC2CA7C6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362200"/>
            <a:ext cx="7406640" cy="41148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ka-GE" sz="4800" b="1" i="1" dirty="0" smtClean="0"/>
              <a:t>სსდ გამოძახების ინციდენტის ტიპები</a:t>
            </a:r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endParaRPr lang="ka-GE" sz="1400" b="1" i="1" dirty="0" smtClean="0"/>
          </a:p>
          <a:p>
            <a:pPr algn="ctr"/>
            <a:r>
              <a:rPr lang="ka-GE" sz="1400" b="1" i="1" dirty="0" smtClean="0"/>
              <a:t>თბილისი, 13 აგვისტო 2014</a:t>
            </a:r>
            <a:endParaRPr lang="en-US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52400"/>
            <a:ext cx="8229600" cy="68580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5000" smtClean="0"/>
              <a:t>1 </a:t>
            </a:r>
            <a:r>
              <a:rPr lang="ka-GE" sz="5000" b="1" i="1" smtClean="0"/>
              <a:t>გამონაყარი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2 </a:t>
            </a:r>
            <a:r>
              <a:rPr lang="ka-GE" sz="5000" b="1" i="1" smtClean="0"/>
              <a:t>ასთმური შეტევა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3 </a:t>
            </a:r>
            <a:r>
              <a:rPr lang="ka-GE" sz="5000" b="1" i="1" smtClean="0"/>
              <a:t>სუნთქვის გაძნელება</a:t>
            </a:r>
            <a:endParaRPr lang="en-US" sz="5000" b="1" i="1" smtClean="0"/>
          </a:p>
          <a:p>
            <a:pPr>
              <a:buNone/>
            </a:pPr>
            <a:r>
              <a:rPr lang="ka-GE" sz="5000" b="1" i="1" smtClean="0"/>
              <a:t>4 შეშუპება</a:t>
            </a:r>
            <a:endParaRPr lang="en-US" sz="5000" b="1" i="1" smtClean="0"/>
          </a:p>
          <a:p>
            <a:pPr>
              <a:buNone/>
            </a:pPr>
            <a:r>
              <a:rPr lang="ka-GE" sz="5000" b="1" i="1" smtClean="0"/>
              <a:t>5 ყლაპვის გაძნელება</a:t>
            </a:r>
            <a:endParaRPr lang="en-US" sz="5000" b="1" i="1" smtClean="0"/>
          </a:p>
          <a:p>
            <a:pPr>
              <a:buNone/>
            </a:pPr>
            <a:r>
              <a:rPr lang="ka-GE" sz="5000" b="1" i="1" smtClean="0"/>
              <a:t>6 უგონო მდგომარეობა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7 </a:t>
            </a:r>
            <a:r>
              <a:rPr lang="ka-GE" sz="5000" b="1" i="1" smtClean="0"/>
              <a:t>ცნობიერების დაბინდვა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8 </a:t>
            </a:r>
            <a:r>
              <a:rPr lang="ka-GE" sz="5000" b="1" i="1" smtClean="0"/>
              <a:t>ტკივილი სხვადასხვა გენეზის (ჩაიშლება ბოლოს)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9 </a:t>
            </a:r>
            <a:r>
              <a:rPr lang="ka-GE" sz="5000" b="1" i="1" smtClean="0"/>
              <a:t>ტემპერატურა (ჰიპერთერმია/ჰიპოთერმია)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10 </a:t>
            </a:r>
            <a:r>
              <a:rPr lang="ka-GE" sz="5000" b="1" i="1" smtClean="0"/>
              <a:t>ინტოქსიკაცია </a:t>
            </a:r>
            <a:r>
              <a:rPr lang="en-US" sz="5000" b="1" i="1" smtClean="0"/>
              <a:t>CO</a:t>
            </a:r>
          </a:p>
          <a:p>
            <a:pPr>
              <a:buNone/>
            </a:pPr>
            <a:r>
              <a:rPr lang="en-US" sz="5000" b="1" i="1" smtClean="0"/>
              <a:t>11 </a:t>
            </a:r>
            <a:r>
              <a:rPr lang="ka-GE" sz="5000" b="1" i="1" smtClean="0"/>
              <a:t>ალკოჰოლური ინტოქსიკაცია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12 </a:t>
            </a:r>
            <a:r>
              <a:rPr lang="ka-GE" sz="5000" b="1" i="1" smtClean="0"/>
              <a:t>მედიკამენტური ინტოქსიკაცია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13 </a:t>
            </a:r>
            <a:r>
              <a:rPr lang="ka-GE" sz="5000" b="1" i="1" smtClean="0"/>
              <a:t>კვებითი ინტოქსიკაცია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14 </a:t>
            </a:r>
            <a:r>
              <a:rPr lang="ka-GE" sz="5000" b="1" i="1" smtClean="0"/>
              <a:t>ინტოქსიკაცია ქიმიური საშუალებებით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15 </a:t>
            </a:r>
            <a:r>
              <a:rPr lang="ka-GE" sz="5000" b="1" i="1" smtClean="0"/>
              <a:t>ინტოქსიკაცია სხვა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16 </a:t>
            </a:r>
            <a:r>
              <a:rPr lang="ka-GE" sz="5000" b="1" i="1" smtClean="0"/>
              <a:t>დისპეფსიური მოვლენები (გულისრევა/პირღებინება, ფაღარათი)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17 </a:t>
            </a:r>
            <a:r>
              <a:rPr lang="ka-GE" sz="5000" b="1" i="1" smtClean="0"/>
              <a:t>ფაღარათი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18 </a:t>
            </a:r>
            <a:r>
              <a:rPr lang="ka-GE" sz="5000" b="1" i="1" smtClean="0"/>
              <a:t>თავბრუსხვევა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19 </a:t>
            </a:r>
            <a:r>
              <a:rPr lang="ka-GE" sz="5000" b="1" i="1" smtClean="0"/>
              <a:t>მხედველობის გაორება</a:t>
            </a:r>
            <a:endParaRPr lang="en-US" sz="5000" b="1" i="1" smtClean="0"/>
          </a:p>
          <a:p>
            <a:pPr>
              <a:buNone/>
            </a:pPr>
            <a:r>
              <a:rPr lang="en-US" sz="5000" b="1" i="1" smtClean="0"/>
              <a:t>20 </a:t>
            </a:r>
            <a:r>
              <a:rPr lang="ka-GE" sz="5000" b="1" i="1" smtClean="0"/>
              <a:t>კრუნჩხვა</a:t>
            </a:r>
            <a:endParaRPr lang="en-US" sz="5000" b="1" i="1" smtClean="0"/>
          </a:p>
          <a:p>
            <a:pPr>
              <a:buNone/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52400"/>
            <a:ext cx="82296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800" b="1" i="1" smtClean="0"/>
              <a:t>21 </a:t>
            </a:r>
            <a:r>
              <a:rPr lang="ka-GE" sz="2800" b="1" i="1" smtClean="0"/>
              <a:t>ჰალუცინაცია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22 </a:t>
            </a:r>
            <a:r>
              <a:rPr lang="ka-GE" sz="2800" b="1" i="1" smtClean="0"/>
              <a:t>(მათ შორის ამბულატორია)ის დაკარგვა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23 </a:t>
            </a:r>
            <a:r>
              <a:rPr lang="ka-GE" sz="2800" b="1" i="1" smtClean="0"/>
              <a:t>ოფლიანობა ?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24 </a:t>
            </a:r>
            <a:r>
              <a:rPr lang="ka-GE" sz="2800" b="1" i="1" smtClean="0"/>
              <a:t>კანის ფერის შეცვლა 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25 </a:t>
            </a:r>
            <a:r>
              <a:rPr lang="ka-GE" sz="2800" b="1" i="1" smtClean="0"/>
              <a:t>დამწვრობა თერმული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26 </a:t>
            </a:r>
            <a:r>
              <a:rPr lang="ka-GE" sz="2800" b="1" i="1" smtClean="0"/>
              <a:t>დამწვრობა ქიმიური/რადიაციული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27 </a:t>
            </a:r>
            <a:r>
              <a:rPr lang="ka-GE" sz="2800" b="1" i="1" smtClean="0"/>
              <a:t>ჭრილობა სისხლდენით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28 </a:t>
            </a:r>
            <a:r>
              <a:rPr lang="ka-GE" sz="2800" b="1" i="1" smtClean="0"/>
              <a:t>ჭრილობა სისხლდენის გარეშე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29 </a:t>
            </a:r>
            <a:r>
              <a:rPr lang="ka-GE" sz="2800" b="1" i="1" smtClean="0"/>
              <a:t>დაჭრა ცეცხლსასროლი იარაღით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30 </a:t>
            </a:r>
            <a:r>
              <a:rPr lang="ka-GE" sz="2800" b="1" i="1" smtClean="0"/>
              <a:t>დაჭრა ცივი იარაღით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31 </a:t>
            </a:r>
            <a:r>
              <a:rPr lang="ka-GE" sz="2800" b="1" i="1" smtClean="0"/>
              <a:t>დაჭრა სხვა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32 </a:t>
            </a:r>
            <a:r>
              <a:rPr lang="ka-GE" sz="2800" b="1" i="1" smtClean="0"/>
              <a:t>სიმაღლიდან ვარდნა/ჩავარდნა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33 </a:t>
            </a:r>
            <a:r>
              <a:rPr lang="ka-GE" sz="2800" b="1" i="1" smtClean="0"/>
              <a:t>ელექტროტრავმა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34 </a:t>
            </a:r>
            <a:r>
              <a:rPr lang="ka-GE" sz="2800" b="1" i="1" smtClean="0"/>
              <a:t>ტრავმა (მოტეხილობა/ამოვარდნილობა)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35 </a:t>
            </a:r>
            <a:r>
              <a:rPr lang="ka-GE" sz="2800" b="1" i="1" smtClean="0"/>
              <a:t>შეჯახება სხეულის დაზიანებით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36 </a:t>
            </a:r>
            <a:r>
              <a:rPr lang="ka-GE" sz="2800" b="1" i="1" smtClean="0"/>
              <a:t>შეჯახება ქვეითზე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37 </a:t>
            </a:r>
            <a:r>
              <a:rPr lang="ka-GE" sz="2800" b="1" i="1" smtClean="0"/>
              <a:t>ჰიპერტენზია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38 </a:t>
            </a:r>
            <a:r>
              <a:rPr lang="ka-GE" sz="2800" b="1" i="1" smtClean="0"/>
              <a:t>ჰიპოტენზია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39 </a:t>
            </a:r>
            <a:r>
              <a:rPr lang="ka-GE" sz="2800" b="1" i="1" smtClean="0"/>
              <a:t>აგზნებადობა ?</a:t>
            </a:r>
            <a:endParaRPr lang="en-US" sz="2800" b="1" i="1" smtClean="0"/>
          </a:p>
          <a:p>
            <a:pPr>
              <a:buNone/>
            </a:pPr>
            <a:r>
              <a:rPr lang="en-US" sz="2800" b="1" i="1" smtClean="0"/>
              <a:t>40 </a:t>
            </a:r>
            <a:r>
              <a:rPr lang="ka-GE" sz="2800" b="1" i="1" smtClean="0"/>
              <a:t>თვალის დაზიანება</a:t>
            </a:r>
            <a:endParaRPr lang="en-US" sz="2800" b="1" i="1" smtClean="0"/>
          </a:p>
          <a:p>
            <a:pPr>
              <a:buNone/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0"/>
            <a:ext cx="8229600" cy="7010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b="1" i="1" smtClean="0"/>
              <a:t>41 </a:t>
            </a:r>
            <a:r>
              <a:rPr lang="ka-GE" sz="2000" b="1" i="1" smtClean="0"/>
              <a:t>მეტყველების დარღვევა/მოძრაობის დარღვევა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42 </a:t>
            </a:r>
            <a:r>
              <a:rPr lang="ka-GE" sz="2000" b="1" i="1" smtClean="0"/>
              <a:t>სისხლდენა პოსტოპერაციული</a:t>
            </a:r>
            <a:endParaRPr lang="en-US" sz="2000" b="1" i="1" smtClean="0"/>
          </a:p>
          <a:p>
            <a:pPr>
              <a:buNone/>
            </a:pPr>
            <a:r>
              <a:rPr lang="ka-GE" sz="2000" b="1" i="1" smtClean="0"/>
              <a:t> </a:t>
            </a:r>
            <a:r>
              <a:rPr lang="en-US" sz="2000" b="1" i="1" smtClean="0"/>
              <a:t>43 </a:t>
            </a:r>
            <a:r>
              <a:rPr lang="ka-GE" sz="2000" b="1" i="1" smtClean="0"/>
              <a:t>სისხლდენა გასტროინტესტინური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44 </a:t>
            </a:r>
            <a:r>
              <a:rPr lang="ka-GE" sz="2000" b="1" i="1" smtClean="0"/>
              <a:t>სისხლდენა ცხვირიდან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45 </a:t>
            </a:r>
            <a:r>
              <a:rPr lang="ka-GE" sz="2000" b="1" i="1" smtClean="0"/>
              <a:t>სისხლდენა საყლაპავიდან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46 </a:t>
            </a:r>
            <a:r>
              <a:rPr lang="ka-GE" sz="2000" b="1" i="1" smtClean="0"/>
              <a:t>სისხლდენა დაკავშირებული ორსულობასთან 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47 </a:t>
            </a:r>
            <a:r>
              <a:rPr lang="ka-GE" sz="2000" b="1" i="1" smtClean="0"/>
              <a:t>სისხლდენა დაკავშირებული გინეკოლოგიურ პრობლემებთან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48 </a:t>
            </a:r>
            <a:r>
              <a:rPr lang="ka-GE" sz="2000" b="1" i="1" smtClean="0"/>
              <a:t>ტრავმით/გარეგანი ზემოქმედებით გამოწვეული სისხლდენა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49 </a:t>
            </a:r>
            <a:r>
              <a:rPr lang="ka-GE" sz="2000" b="1" i="1" smtClean="0"/>
              <a:t>სისხლდენა სხვა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50 </a:t>
            </a:r>
            <a:r>
              <a:rPr lang="ka-GE" sz="2000" b="1" i="1" smtClean="0"/>
              <a:t>მშობიარე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51 </a:t>
            </a:r>
            <a:r>
              <a:rPr lang="ka-GE" sz="2000" b="1" i="1" smtClean="0"/>
              <a:t>ახალშობილი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52 </a:t>
            </a:r>
            <a:r>
              <a:rPr lang="ka-GE" sz="2000" b="1" i="1" smtClean="0"/>
              <a:t>ორსულობასთან დაკავშირებული პრობლემები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53 </a:t>
            </a:r>
            <a:r>
              <a:rPr lang="ka-GE" sz="2000" b="1" i="1" smtClean="0"/>
              <a:t>ნაკბენი ცხოველის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54 </a:t>
            </a:r>
            <a:r>
              <a:rPr lang="ka-GE" sz="2000" b="1" i="1" smtClean="0"/>
              <a:t>ნაკბენი მწერის ან ფეხსასრიანის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55 </a:t>
            </a:r>
            <a:r>
              <a:rPr lang="ka-GE" sz="2000" b="1" i="1" smtClean="0"/>
              <a:t>ნაკბენი ქვეწარმავლის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56 </a:t>
            </a:r>
            <a:r>
              <a:rPr lang="ka-GE" sz="2000" b="1" i="1" smtClean="0"/>
              <a:t>გულთან დაკავშირებული პრობლემები/რითმის მოშლა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57 </a:t>
            </a:r>
            <a:r>
              <a:rPr lang="ka-GE" sz="2000" b="1" i="1" smtClean="0"/>
              <a:t>გულის შეტევა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58 </a:t>
            </a:r>
            <a:r>
              <a:rPr lang="ka-GE" sz="2000" b="1" i="1" smtClean="0"/>
              <a:t>ფსიქიური აშლილობა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59 </a:t>
            </a:r>
            <a:r>
              <a:rPr lang="ka-GE" sz="2000" b="1" i="1" smtClean="0"/>
              <a:t>საშარდე გზების დისკომფორტი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60 </a:t>
            </a:r>
            <a:r>
              <a:rPr lang="ka-GE" sz="2000" b="1" i="1" smtClean="0"/>
              <a:t>კანკალი</a:t>
            </a:r>
            <a:endParaRPr lang="en-US" sz="2000" b="1" i="1" smtClean="0"/>
          </a:p>
          <a:p>
            <a:pPr>
              <a:buNone/>
            </a:pPr>
            <a:endParaRPr lang="en-US" sz="2800" b="1" i="1" smtClean="0"/>
          </a:p>
          <a:p>
            <a:pPr>
              <a:buNone/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0"/>
            <a:ext cx="8229600" cy="7010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b="1" i="1" smtClean="0"/>
              <a:t>61 </a:t>
            </a:r>
            <a:r>
              <a:rPr lang="ka-GE" sz="2000" b="1" i="1" smtClean="0"/>
              <a:t>სითბული ეფექტი (მზის დაკვრა)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62 </a:t>
            </a:r>
            <a:r>
              <a:rPr lang="ka-GE" sz="2000" b="1" i="1" smtClean="0"/>
              <a:t>სუიციდის მდცელობა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63 </a:t>
            </a:r>
            <a:r>
              <a:rPr lang="ka-GE" sz="2000" b="1" i="1" smtClean="0"/>
              <a:t>სუიციდი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64 </a:t>
            </a:r>
            <a:r>
              <a:rPr lang="ka-GE" sz="2000" b="1" i="1" smtClean="0"/>
              <a:t>უცხო სხეულით ობსტრუქცია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65 </a:t>
            </a:r>
            <a:r>
              <a:rPr lang="ka-GE" sz="2000" b="1" i="1" smtClean="0"/>
              <a:t>უცხო სხეული (სხვა)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66 </a:t>
            </a:r>
            <a:r>
              <a:rPr lang="ka-GE" sz="2000" b="1" i="1" smtClean="0"/>
              <a:t>ჭვალი/ნაღველკენჭოვანი დაავადება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67 </a:t>
            </a:r>
            <a:r>
              <a:rPr lang="ka-GE" sz="2000" b="1" i="1" smtClean="0"/>
              <a:t>ხველა შეტევით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68 </a:t>
            </a:r>
            <a:r>
              <a:rPr lang="ka-GE" sz="2000" b="1" i="1" smtClean="0"/>
              <a:t>გადაციება/მოყინვა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69 </a:t>
            </a:r>
            <a:r>
              <a:rPr lang="ka-GE" sz="2000" b="1" i="1" smtClean="0"/>
              <a:t>გაურკვეველი გენეზის ცუდად ყოფნა/ზოგადი სისუსტე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70 </a:t>
            </a:r>
            <a:r>
              <a:rPr lang="ka-GE" sz="2000" b="1" i="1" smtClean="0"/>
              <a:t>ბავშვთან დაკავშირებული გამოძახება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71 </a:t>
            </a:r>
            <a:r>
              <a:rPr lang="ka-GE" sz="2000" b="1" i="1" smtClean="0"/>
              <a:t>ამბულატორია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72 </a:t>
            </a:r>
            <a:r>
              <a:rPr lang="ka-GE" sz="2000" b="1" i="1" smtClean="0"/>
              <a:t>გადაყვანა დიალიზზე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73 </a:t>
            </a:r>
            <a:r>
              <a:rPr lang="ka-GE" sz="2000" b="1" i="1" smtClean="0"/>
              <a:t>დიაბეტური პრობლემები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74 </a:t>
            </a:r>
            <a:r>
              <a:rPr lang="ka-GE" sz="2000" b="1" i="1" smtClean="0"/>
              <a:t>ვირუსული ინფექცია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75 </a:t>
            </a:r>
            <a:r>
              <a:rPr lang="ka-GE" sz="2000" b="1" i="1" smtClean="0"/>
              <a:t>უბედური შემთხვევა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76 </a:t>
            </a:r>
            <a:r>
              <a:rPr lang="ka-GE" sz="2000" b="1" i="1" smtClean="0"/>
              <a:t>უცნობი მოქალაქე ცუდად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77 </a:t>
            </a:r>
            <a:r>
              <a:rPr lang="ka-GE" sz="2000" b="1" i="1" smtClean="0"/>
              <a:t>გვამი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78 </a:t>
            </a:r>
            <a:r>
              <a:rPr lang="ka-GE" sz="2000" b="1" i="1" smtClean="0"/>
              <a:t>აბორტი უკანონო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79 </a:t>
            </a:r>
            <a:r>
              <a:rPr lang="ka-GE" sz="2000" b="1" i="1" smtClean="0"/>
              <a:t>ალერგიული რეაქცია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80 </a:t>
            </a:r>
            <a:r>
              <a:rPr lang="ka-GE" sz="2000" b="1" i="1" smtClean="0"/>
              <a:t>აფეთქება</a:t>
            </a:r>
            <a:endParaRPr lang="en-US" sz="2000" b="1" i="1" smtClean="0"/>
          </a:p>
          <a:p>
            <a:pPr>
              <a:buNone/>
            </a:pPr>
            <a:endParaRPr lang="en-US" sz="2800" b="1" i="1" smtClean="0"/>
          </a:p>
          <a:p>
            <a:pPr>
              <a:buNone/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0"/>
            <a:ext cx="8229600" cy="701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i="1" smtClean="0"/>
              <a:t>81 </a:t>
            </a:r>
            <a:r>
              <a:rPr lang="ka-GE" sz="2000" b="1" i="1" smtClean="0"/>
              <a:t>ტერორისტული აქტი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82 </a:t>
            </a:r>
            <a:r>
              <a:rPr lang="ka-GE" sz="2000" b="1" i="1" smtClean="0"/>
              <a:t>უბედური შემთხვევა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83 </a:t>
            </a:r>
            <a:r>
              <a:rPr lang="ka-GE" sz="2000" b="1" i="1" smtClean="0"/>
              <a:t>სტიქიური უბედურება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84 </a:t>
            </a:r>
            <a:r>
              <a:rPr lang="ka-GE" sz="2000" b="1" i="1" smtClean="0"/>
              <a:t>შენობა-ნაგებობის ნგრევა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85 </a:t>
            </a:r>
            <a:r>
              <a:rPr lang="ka-GE" sz="2000" b="1" i="1" smtClean="0"/>
              <a:t>პიროვნება არ გამოდის კონტაქტზე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86 </a:t>
            </a:r>
            <a:r>
              <a:rPr lang="ka-GE" sz="2000" b="1" i="1" smtClean="0"/>
              <a:t>საწარმოო ტრავმა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87 </a:t>
            </a:r>
            <a:r>
              <a:rPr lang="ka-GE" sz="2000" b="1" i="1" smtClean="0"/>
              <a:t>ცემა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88 </a:t>
            </a:r>
            <a:r>
              <a:rPr lang="ka-GE" sz="2000" b="1" i="1" smtClean="0"/>
              <a:t>წყალშია მოქალაქე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89 </a:t>
            </a:r>
            <a:r>
              <a:rPr lang="ka-GE" sz="2000" b="1" i="1" smtClean="0"/>
              <a:t>ხანძარი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90 </a:t>
            </a:r>
            <a:r>
              <a:rPr lang="ka-GE" sz="2000" b="1" i="1" smtClean="0"/>
              <a:t>საგანგებო სიტუაციები-სხვა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91 </a:t>
            </a:r>
            <a:r>
              <a:rPr lang="ka-GE" sz="2000" b="1" i="1" smtClean="0"/>
              <a:t>ხევში მოქალაქის გადაჩეხვა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92 </a:t>
            </a:r>
            <a:r>
              <a:rPr lang="ka-GE" sz="2000" b="1" i="1" smtClean="0"/>
              <a:t>ხევში ავტომანქანის გადაჩეხვა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93 </a:t>
            </a:r>
            <a:r>
              <a:rPr lang="ka-GE" sz="2000" b="1" i="1" smtClean="0"/>
              <a:t>ჯანმრთელობის განზრახ დაზიანება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94 </a:t>
            </a:r>
            <a:r>
              <a:rPr lang="ka-GE" sz="2000" b="1" i="1" smtClean="0"/>
              <a:t>კომა ნარკოტიკული/დაუზუსტებელი</a:t>
            </a:r>
            <a:endParaRPr lang="en-US" sz="2000" b="1" i="1" smtClean="0"/>
          </a:p>
          <a:p>
            <a:pPr>
              <a:buNone/>
            </a:pPr>
            <a:r>
              <a:rPr lang="en-US" sz="2000" b="1" i="1" smtClean="0"/>
              <a:t>95 </a:t>
            </a:r>
            <a:r>
              <a:rPr lang="ka-GE" sz="2000" b="1" i="1" smtClean="0"/>
              <a:t>ნევროტულობა (საჭიროებს დამუშავებას)?????</a:t>
            </a:r>
            <a:endParaRPr lang="en-US" sz="2000" b="1" i="1" smtClean="0"/>
          </a:p>
          <a:p>
            <a:pPr>
              <a:buNone/>
            </a:pPr>
            <a:endParaRPr lang="en-US" sz="2800" b="1" i="1" smtClean="0"/>
          </a:p>
          <a:p>
            <a:pPr>
              <a:buNone/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ka-GE" b="1" i="1" dirty="0" smtClean="0"/>
              <a:t>გმადლობთ</a:t>
            </a:r>
            <a:r>
              <a:rPr lang="en-US" b="1" i="1" dirty="0" smtClean="0"/>
              <a:t>!</a:t>
            </a:r>
            <a:endParaRPr lang="en-US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271</Words>
  <Application>Microsoft Office PowerPoint</Application>
  <PresentationFormat>On-screen Show (4:3)</PresentationFormat>
  <Paragraphs>112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MOLHSA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ekapanadze</dc:creator>
  <cp:lastModifiedBy>Eter Kipiani</cp:lastModifiedBy>
  <cp:revision>10</cp:revision>
  <dcterms:created xsi:type="dcterms:W3CDTF">2014-08-13T06:54:52Z</dcterms:created>
  <dcterms:modified xsi:type="dcterms:W3CDTF">2014-08-13T15:03:05Z</dcterms:modified>
</cp:coreProperties>
</file>