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ka-GE" sz="2400" dirty="0" smtClean="0"/>
              <a:t>სსიპ სსდ ცენტრი</a:t>
            </a:r>
            <a:br>
              <a:rPr lang="ka-GE" sz="2400" dirty="0" smtClean="0"/>
            </a:br>
            <a:r>
              <a:rPr lang="ka-GE" sz="2400" dirty="0" smtClean="0"/>
              <a:t>დღეის მდგომარეობით მუშაობის პრინციპი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854696" cy="4267200"/>
          </a:xfrm>
        </p:spPr>
        <p:txBody>
          <a:bodyPr>
            <a:normAutofit lnSpcReduction="10000"/>
          </a:bodyPr>
          <a:lstStyle/>
          <a:p>
            <a:pPr algn="l"/>
            <a:r>
              <a:rPr lang="ka-GE" sz="2200" dirty="0" smtClean="0"/>
              <a:t>1</a:t>
            </a:r>
            <a:r>
              <a:rPr lang="ka-GE" sz="2000" dirty="0" smtClean="0"/>
              <a:t>.ზარის </a:t>
            </a:r>
            <a:r>
              <a:rPr lang="ka-GE" sz="2000" dirty="0" smtClean="0"/>
              <a:t>მიმღები-112</a:t>
            </a:r>
            <a:endParaRPr lang="en-US" sz="2000" dirty="0" smtClean="0"/>
          </a:p>
          <a:p>
            <a:pPr algn="l"/>
            <a:endParaRPr lang="ka-GE" sz="2000" dirty="0" smtClean="0"/>
          </a:p>
          <a:p>
            <a:pPr algn="l"/>
            <a:r>
              <a:rPr lang="ka-GE" sz="2200" dirty="0" smtClean="0"/>
              <a:t>2</a:t>
            </a:r>
            <a:r>
              <a:rPr lang="ka-GE" sz="2000" dirty="0" smtClean="0"/>
              <a:t>. სსიპ სსდ ცენტრის  საქმის პროგრამული მენეჯმენტი- ცვლის უფროსებისა და ოპერატორ ევაკუატორების მეშვეობით</a:t>
            </a:r>
          </a:p>
          <a:p>
            <a:pPr algn="l"/>
            <a:endParaRPr lang="en-US" sz="2000" dirty="0" smtClean="0"/>
          </a:p>
          <a:p>
            <a:pPr algn="l"/>
            <a:r>
              <a:rPr lang="ka-GE" sz="2000" dirty="0" smtClean="0"/>
              <a:t>3</a:t>
            </a:r>
            <a:r>
              <a:rPr lang="ka-GE" sz="2000" dirty="0" smtClean="0"/>
              <a:t>. მყისიერი რეაგირება მაღალ პრიორიტეტულ საქმეზე. </a:t>
            </a:r>
          </a:p>
          <a:p>
            <a:pPr algn="l"/>
            <a:endParaRPr lang="en-US" sz="2000" dirty="0" smtClean="0"/>
          </a:p>
          <a:p>
            <a:pPr algn="l"/>
            <a:r>
              <a:rPr lang="ka-GE" sz="2000" dirty="0" smtClean="0"/>
              <a:t>4</a:t>
            </a:r>
            <a:r>
              <a:rPr lang="ka-GE" sz="2000" dirty="0"/>
              <a:t>. </a:t>
            </a:r>
            <a:r>
              <a:rPr lang="ka-GE" sz="2000" dirty="0" smtClean="0"/>
              <a:t>საჭიროების შემთხვევაში, ინცინდენტის მართვა ბრიგადის </a:t>
            </a:r>
            <a:endParaRPr lang="en-US" sz="2000" dirty="0" smtClean="0"/>
          </a:p>
          <a:p>
            <a:pPr algn="l"/>
            <a:r>
              <a:rPr lang="ka-GE" sz="2000" dirty="0" smtClean="0"/>
              <a:t>მისვლამდე </a:t>
            </a:r>
            <a:r>
              <a:rPr lang="ka-GE" sz="2000" dirty="0" smtClean="0"/>
              <a:t>ცვლის უფროსის მიერ</a:t>
            </a:r>
          </a:p>
          <a:p>
            <a:pPr algn="l"/>
            <a:endParaRPr lang="en-US" sz="2000" dirty="0" smtClean="0"/>
          </a:p>
          <a:p>
            <a:pPr algn="l"/>
            <a:r>
              <a:rPr lang="ka-GE" sz="2000" dirty="0" smtClean="0"/>
              <a:t>5</a:t>
            </a:r>
            <a:r>
              <a:rPr lang="ka-GE" sz="2000" dirty="0"/>
              <a:t>. საჭიროების შემთხვევაში, </a:t>
            </a:r>
            <a:r>
              <a:rPr lang="ka-GE" sz="2000" dirty="0" smtClean="0"/>
              <a:t>კლინიკებთან წინასწარი შეტყობინების გადაცემა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96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ka-GE" sz="1800" dirty="0" smtClean="0"/>
              <a:t>სსდ მანქანების ტექნიკური ბარათები</a:t>
            </a:r>
            <a:br>
              <a:rPr lang="ka-GE" sz="1800" dirty="0" smtClean="0"/>
            </a:br>
            <a:r>
              <a:rPr lang="ka-GE" sz="1800" dirty="0" smtClean="0"/>
              <a:t>ტექნიკურ ბარათზე აყვანილი მანქანა მონიშნულია შესაბამის ველში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295400"/>
            <a:ext cx="80461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სსდ მანქანის ტექნიკური ისტორია</a:t>
            </a:r>
            <a:br>
              <a:rPr lang="ka-GE" sz="1800" dirty="0" smtClean="0"/>
            </a:br>
            <a:r>
              <a:rPr lang="ka-GE" sz="1800" dirty="0" smtClean="0"/>
              <a:t>ლურჯი ფერით-ბოლო მიმდინარე ტექნიკური ბარათი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0461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35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საქმეების სია</a:t>
            </a:r>
            <a:br>
              <a:rPr lang="ka-GE" sz="1800" dirty="0" smtClean="0"/>
            </a:br>
            <a:r>
              <a:rPr lang="ka-GE" sz="1800" dirty="0" smtClean="0"/>
              <a:t>ვარდისფერი- არარეაგირებული (</a:t>
            </a:r>
            <a:r>
              <a:rPr lang="ka-GE" sz="1200" dirty="0" smtClean="0"/>
              <a:t>ბათუმი,ქუთაისი, ხელვაჩაური მუდმივად ვარდისფერია)</a:t>
            </a:r>
            <a:br>
              <a:rPr lang="ka-GE" sz="1200" dirty="0" smtClean="0"/>
            </a:br>
            <a:r>
              <a:rPr lang="ka-GE" sz="1800" dirty="0" smtClean="0"/>
              <a:t>ცისფერი-მიმდინარე</a:t>
            </a:r>
            <a:br>
              <a:rPr lang="ka-GE" sz="1800" dirty="0" smtClean="0"/>
            </a:br>
            <a:r>
              <a:rPr lang="ka-GE" sz="1800" dirty="0" smtClean="0"/>
              <a:t>ნაცრისფერი-დასრულებული საქმე </a:t>
            </a:r>
            <a:endParaRPr lang="ru-RU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981200"/>
            <a:ext cx="804615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7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705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1547" y="76200"/>
            <a:ext cx="74676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112</a:t>
            </a:r>
          </a:p>
          <a:p>
            <a:pPr algn="ctr"/>
            <a:r>
              <a:rPr lang="ka-GE" sz="1600" dirty="0" smtClean="0"/>
              <a:t>1.ინიციატორი </a:t>
            </a:r>
            <a:r>
              <a:rPr lang="ka-GE" sz="1600" dirty="0"/>
              <a:t>რეკავს 112 -ში  და აწერინებს მისამართს ოპერატორს.</a:t>
            </a:r>
          </a:p>
          <a:p>
            <a:pPr algn="ctr"/>
            <a:r>
              <a:rPr lang="ka-GE" sz="1600" dirty="0" smtClean="0"/>
              <a:t>2 . 112-ის </a:t>
            </a:r>
            <a:r>
              <a:rPr lang="ka-GE" sz="1600" dirty="0"/>
              <a:t>ოპერატორი </a:t>
            </a:r>
            <a:r>
              <a:rPr lang="ka-GE" sz="1600" dirty="0" smtClean="0"/>
              <a:t>სამედიცინო შემთხვევის იდენტიფიცირებას ახდენს  კოდი  </a:t>
            </a:r>
            <a:r>
              <a:rPr lang="ka-GE" sz="1600" dirty="0"/>
              <a:t>&lt;&lt;</a:t>
            </a:r>
            <a:r>
              <a:rPr lang="en-US" sz="1600" dirty="0"/>
              <a:t>M</a:t>
            </a:r>
            <a:r>
              <a:rPr lang="en-US" sz="1600" dirty="0" smtClean="0"/>
              <a:t>&gt;&gt;</a:t>
            </a:r>
            <a:r>
              <a:rPr lang="ka-GE" sz="1600" dirty="0" smtClean="0"/>
              <a:t>-ის მინიჭებით</a:t>
            </a:r>
            <a:r>
              <a:rPr lang="en-US" sz="1600" dirty="0" smtClean="0"/>
              <a:t>, </a:t>
            </a:r>
            <a:r>
              <a:rPr lang="ka-GE" sz="1600" dirty="0"/>
              <a:t>პრიორიტეტს </a:t>
            </a:r>
            <a:r>
              <a:rPr lang="ka-GE" sz="1600" dirty="0" smtClean="0"/>
              <a:t>გამოძახების </a:t>
            </a:r>
            <a:r>
              <a:rPr lang="ka-GE" sz="1600" dirty="0"/>
              <a:t>მოტივის </a:t>
            </a:r>
            <a:r>
              <a:rPr lang="ka-GE" sz="1600" dirty="0" smtClean="0"/>
              <a:t>მიხედვით, რაც  სსიპ </a:t>
            </a:r>
            <a:r>
              <a:rPr lang="ka-GE" sz="1600" dirty="0"/>
              <a:t>სსდც-ს საოპერატორო სამსახურში  პროგრამულად </a:t>
            </a:r>
            <a:r>
              <a:rPr lang="ka-GE" sz="1600" dirty="0" smtClean="0"/>
              <a:t>აისახება (3-4 </a:t>
            </a:r>
            <a:r>
              <a:rPr lang="ka-GE" sz="1600" dirty="0"/>
              <a:t>წთ-ის განმავლობაში</a:t>
            </a:r>
            <a:r>
              <a:rPr lang="ka-GE" sz="1000" dirty="0"/>
              <a:t>)</a:t>
            </a:r>
          </a:p>
          <a:p>
            <a:pPr algn="ctr"/>
            <a:endParaRPr lang="en-US" sz="1000" dirty="0"/>
          </a:p>
        </p:txBody>
      </p:sp>
      <p:sp>
        <p:nvSpPr>
          <p:cNvPr id="5" name="Down Arrow 4"/>
          <p:cNvSpPr/>
          <p:nvPr/>
        </p:nvSpPr>
        <p:spPr>
          <a:xfrm>
            <a:off x="4360602" y="1600200"/>
            <a:ext cx="24231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9660" y="2057400"/>
            <a:ext cx="3124200" cy="685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dirty="0"/>
          </a:p>
          <a:p>
            <a:r>
              <a:rPr lang="ka-GE" sz="1200" dirty="0" smtClean="0"/>
              <a:t>           საოპერატორო</a:t>
            </a:r>
          </a:p>
          <a:p>
            <a:r>
              <a:rPr lang="ka-GE" sz="1200" dirty="0" smtClean="0"/>
              <a:t>          სსიპ სსდ ცენტრი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37397"/>
            <a:ext cx="12668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53" y="3248025"/>
            <a:ext cx="11334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10" y="3314236"/>
            <a:ext cx="1171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97" y="3209461"/>
            <a:ext cx="1276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352800"/>
            <a:ext cx="1276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285004"/>
            <a:ext cx="1276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076825"/>
            <a:ext cx="1276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59" y="5076825"/>
            <a:ext cx="2276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9" y="6019800"/>
            <a:ext cx="1314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6" idx="2"/>
            <a:endCxn id="1027" idx="3"/>
          </p:cNvCxnSpPr>
          <p:nvPr/>
        </p:nvCxnSpPr>
        <p:spPr>
          <a:xfrm flipH="1">
            <a:off x="2171700" y="2400300"/>
            <a:ext cx="747960" cy="60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1028" idx="0"/>
          </p:cNvCxnSpPr>
          <p:nvPr/>
        </p:nvCxnSpPr>
        <p:spPr>
          <a:xfrm flipH="1">
            <a:off x="3771991" y="2743200"/>
            <a:ext cx="709769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9" idx="0"/>
            <a:endCxn id="6" idx="4"/>
          </p:cNvCxnSpPr>
          <p:nvPr/>
        </p:nvCxnSpPr>
        <p:spPr>
          <a:xfrm flipH="1" flipV="1">
            <a:off x="4481760" y="2743200"/>
            <a:ext cx="1366838" cy="571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30" idx="0"/>
            <a:endCxn id="6" idx="5"/>
          </p:cNvCxnSpPr>
          <p:nvPr/>
        </p:nvCxnSpPr>
        <p:spPr>
          <a:xfrm flipH="1" flipV="1">
            <a:off x="5586332" y="2642767"/>
            <a:ext cx="2134640" cy="566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27" idx="2"/>
            <a:endCxn id="1031" idx="0"/>
          </p:cNvCxnSpPr>
          <p:nvPr/>
        </p:nvCxnSpPr>
        <p:spPr>
          <a:xfrm>
            <a:off x="1538288" y="3085172"/>
            <a:ext cx="4762" cy="267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31" idx="2"/>
            <a:endCxn id="1032" idx="0"/>
          </p:cNvCxnSpPr>
          <p:nvPr/>
        </p:nvCxnSpPr>
        <p:spPr>
          <a:xfrm>
            <a:off x="1543050" y="4114800"/>
            <a:ext cx="0" cy="170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32" idx="2"/>
            <a:endCxn id="1033" idx="0"/>
          </p:cNvCxnSpPr>
          <p:nvPr/>
        </p:nvCxnSpPr>
        <p:spPr>
          <a:xfrm>
            <a:off x="1543050" y="4932704"/>
            <a:ext cx="0" cy="144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33" idx="2"/>
            <a:endCxn id="1035" idx="0"/>
          </p:cNvCxnSpPr>
          <p:nvPr/>
        </p:nvCxnSpPr>
        <p:spPr>
          <a:xfrm flipH="1">
            <a:off x="1531834" y="5867400"/>
            <a:ext cx="1121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>
            <a:stCxn id="1033" idx="3"/>
            <a:endCxn id="1034" idx="1"/>
          </p:cNvCxnSpPr>
          <p:nvPr/>
        </p:nvCxnSpPr>
        <p:spPr>
          <a:xfrm flipV="1">
            <a:off x="2181225" y="5467350"/>
            <a:ext cx="649034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ka-GE" sz="1800" dirty="0" smtClean="0"/>
              <a:t>სსიპ სასწრაფო სამედიცინო დახმარების სტრუქტურა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ka-GE" sz="1400" dirty="0" smtClean="0"/>
              <a:t>სსიპ </a:t>
            </a:r>
            <a:r>
              <a:rPr lang="ka-GE" sz="1400" dirty="0"/>
              <a:t>სსდც-ის საოპერატორო სამსახურში 24 სთ-ის  განმავლობაში 65 რაიონის </a:t>
            </a:r>
            <a:r>
              <a:rPr lang="ka-GE" sz="1400" dirty="0" smtClean="0"/>
              <a:t>მასშტაბით </a:t>
            </a:r>
            <a:r>
              <a:rPr lang="ka-GE" sz="1400" dirty="0"/>
              <a:t>205 ბრიგადას კოორდინირებას უწევს  2 ცვლის უფროსი  და  14 ოპერატორი. 	(პროგრამა საშუალებას გვაძლევს თვითეულ ოპერატორს საკუთარ მონიტორზე გამოუჩნდეს შესაბამისი რაიონების ახალი </a:t>
            </a:r>
            <a:r>
              <a:rPr lang="ka-GE" sz="1400" dirty="0" smtClean="0"/>
              <a:t>საქმე-მისამართი </a:t>
            </a:r>
            <a:r>
              <a:rPr lang="ka-GE" sz="1400" dirty="0"/>
              <a:t>რომელსაც ის </a:t>
            </a:r>
            <a:r>
              <a:rPr lang="ka-GE" sz="1400" dirty="0" smtClean="0"/>
              <a:t>მართავს</a:t>
            </a:r>
            <a:r>
              <a:rPr lang="ka-GE" sz="1400" dirty="0" smtClean="0"/>
              <a:t>).</a:t>
            </a:r>
            <a:endParaRPr lang="en-US" sz="1400" dirty="0" smtClean="0"/>
          </a:p>
          <a:p>
            <a:pPr marL="0" indent="0">
              <a:buNone/>
            </a:pPr>
            <a:endParaRPr lang="ka-GE" sz="500" dirty="0"/>
          </a:p>
          <a:p>
            <a:r>
              <a:rPr lang="ka-GE" sz="1400" dirty="0"/>
              <a:t>სსიპ სსდც-ის ოპერატორი ტელეფონით  უკავშირდება შემთხვევის ადგილიდან </a:t>
            </a:r>
            <a:r>
              <a:rPr lang="ka-GE" sz="1400" dirty="0" smtClean="0"/>
              <a:t>უახლოეს </a:t>
            </a:r>
            <a:r>
              <a:rPr lang="ka-GE" sz="1400" dirty="0"/>
              <a:t>თავისუფალი ბრიგადის ექიმს </a:t>
            </a:r>
            <a:r>
              <a:rPr lang="ka-GE" sz="1400" dirty="0" smtClean="0"/>
              <a:t>და </a:t>
            </a:r>
            <a:r>
              <a:rPr lang="ka-GE" sz="1400" dirty="0"/>
              <a:t>გადასცემს მისამართს</a:t>
            </a:r>
            <a:r>
              <a:rPr lang="ka-GE" sz="1400" dirty="0" smtClean="0"/>
              <a:t>.</a:t>
            </a:r>
            <a:endParaRPr lang="en-US" sz="1400" dirty="0" smtClean="0"/>
          </a:p>
          <a:p>
            <a:endParaRPr lang="ka-GE" sz="500" dirty="0" smtClean="0"/>
          </a:p>
          <a:p>
            <a:r>
              <a:rPr lang="ka-GE" sz="1400" dirty="0"/>
              <a:t>სსიპ სსდც-ის ექიმი პაციენტის ჰოსპიტალიზაციის შემთხვევაში უკავშირდება ცვლის </a:t>
            </a:r>
            <a:r>
              <a:rPr lang="ka-GE" sz="1400" dirty="0" smtClean="0"/>
              <a:t>უფროსს, რომელიც </a:t>
            </a:r>
            <a:r>
              <a:rPr lang="ka-GE" sz="1400" dirty="0"/>
              <a:t>დიაგნოზისა და პაციენტის ზოგადი მდგომარეობიდან გამომდინარე მიუთითებს </a:t>
            </a:r>
            <a:r>
              <a:rPr lang="ka-GE" sz="1400" dirty="0" smtClean="0"/>
              <a:t>უახლოეს </a:t>
            </a:r>
            <a:r>
              <a:rPr lang="ka-GE" sz="1400" dirty="0"/>
              <a:t>კლინიკას სერვისების მიხედვით</a:t>
            </a:r>
            <a:r>
              <a:rPr lang="ka-GE" sz="1400" dirty="0" smtClean="0"/>
              <a:t>. ამავდროულად აცნობებს კლინიკას</a:t>
            </a:r>
            <a:r>
              <a:rPr lang="ka-GE" sz="1400" dirty="0"/>
              <a:t> </a:t>
            </a:r>
            <a:r>
              <a:rPr lang="ka-GE" sz="1400" dirty="0" smtClean="0"/>
              <a:t>პაციენტის მდგომარეობას (</a:t>
            </a:r>
            <a:r>
              <a:rPr lang="ka-GE" sz="1400" dirty="0"/>
              <a:t>ვცდილობთ არ დავარღვიოთ რაიონული პრინციპი,რადგან ყოველი რაიონის გარეთ გასვლა სსიპ სსდც-ათვის რაიონის ბრიგადის გარეშე დატოვებას ნიშნავს</a:t>
            </a:r>
            <a:r>
              <a:rPr lang="ka-GE" sz="1400" dirty="0" smtClean="0"/>
              <a:t>).</a:t>
            </a:r>
            <a:endParaRPr lang="en-US" sz="1400" dirty="0" smtClean="0"/>
          </a:p>
          <a:p>
            <a:endParaRPr lang="ka-GE" sz="500" dirty="0"/>
          </a:p>
          <a:p>
            <a:r>
              <a:rPr lang="ka-GE" sz="1400" dirty="0"/>
              <a:t>იმ შემთხვევაში, როდესაც ერთდროულად რამოდენიმე მისამართია და თავისუფალი ბრიგადა არ გვყავს</a:t>
            </a:r>
            <a:r>
              <a:rPr lang="ka-GE" sz="1400" dirty="0" smtClean="0"/>
              <a:t>, ცვლის </a:t>
            </a:r>
            <a:r>
              <a:rPr lang="ka-GE" sz="1400" dirty="0"/>
              <a:t>უფროსი უკავშირდება ინიციატორს და ბრიგადის მისვლამდე მართავს კონკრეტულ სიტუაციას</a:t>
            </a:r>
            <a:r>
              <a:rPr lang="ka-GE" sz="1400" dirty="0" smtClean="0"/>
              <a:t>.</a:t>
            </a:r>
            <a:endParaRPr lang="en-US" sz="1400" dirty="0" smtClean="0"/>
          </a:p>
          <a:p>
            <a:endParaRPr lang="ka-GE" sz="500" dirty="0"/>
          </a:p>
          <a:p>
            <a:r>
              <a:rPr lang="ka-GE" sz="1400" dirty="0"/>
              <a:t>მისამართის დასრულების შემდგომ ბრიგადა უკავშირდება </a:t>
            </a:r>
            <a:r>
              <a:rPr lang="ka-GE" sz="1400" dirty="0" smtClean="0"/>
              <a:t>ცენტრის ოპერატორს </a:t>
            </a:r>
            <a:r>
              <a:rPr lang="ka-GE" sz="1400" dirty="0"/>
              <a:t>და </a:t>
            </a:r>
            <a:r>
              <a:rPr lang="ka-GE" sz="1400" dirty="0" smtClean="0"/>
              <a:t>ავსებინებს </a:t>
            </a:r>
            <a:r>
              <a:rPr lang="ka-GE" sz="1400" dirty="0"/>
              <a:t>საშედეგო </a:t>
            </a:r>
            <a:r>
              <a:rPr lang="ka-GE" sz="1400" dirty="0" smtClean="0"/>
              <a:t>ფორმას. სრულ </a:t>
            </a:r>
            <a:r>
              <a:rPr lang="ka-GE" sz="1400" dirty="0"/>
              <a:t>ინფორმაციას პაციენტის დიაგნოზითა და შემთხვევის გამოსავლით</a:t>
            </a:r>
            <a:r>
              <a:rPr lang="ka-GE" sz="1400" dirty="0" smtClean="0"/>
              <a:t>.</a:t>
            </a:r>
            <a:endParaRPr lang="en-US" sz="1400" dirty="0" smtClean="0"/>
          </a:p>
          <a:p>
            <a:endParaRPr lang="ka-GE" sz="500" dirty="0"/>
          </a:p>
          <a:p>
            <a:r>
              <a:rPr lang="ka-GE" sz="1400" dirty="0"/>
              <a:t>ყველა განსაკუთრებული შემთვევა იმართება ცვლის უფროსის მიერ.</a:t>
            </a:r>
          </a:p>
          <a:p>
            <a:endParaRPr lang="ka-GE" sz="1400" dirty="0"/>
          </a:p>
          <a:p>
            <a:endParaRPr lang="ka-GE" sz="1400" dirty="0" smtClean="0"/>
          </a:p>
          <a:p>
            <a:endParaRPr lang="ka-GE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3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საქმის მიღება  112-დან</a:t>
            </a:r>
            <a:br>
              <a:rPr lang="ka-GE" sz="2000" dirty="0" smtClean="0"/>
            </a:br>
            <a:r>
              <a:rPr lang="ka-GE" sz="2000" dirty="0" smtClean="0"/>
              <a:t>ვარდისფერი საქმე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11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რეაგირებული (მიმდინარე) საქმე</a:t>
            </a:r>
            <a:br>
              <a:rPr lang="ka-GE" sz="2400" dirty="0" smtClean="0"/>
            </a:br>
            <a:r>
              <a:rPr lang="ka-GE" sz="2400" dirty="0" smtClean="0"/>
              <a:t>გაშვებული ბრიგადა გამოძახებაზე</a:t>
            </a:r>
            <a:br>
              <a:rPr lang="ka-GE" sz="2400" dirty="0" smtClean="0"/>
            </a:b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590676"/>
            <a:ext cx="8415865" cy="47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00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დასრულებული საქმე</a:t>
            </a:r>
            <a:br>
              <a:rPr lang="ka-GE" sz="2400" dirty="0" smtClean="0"/>
            </a:br>
            <a:r>
              <a:rPr lang="ka-GE" sz="2400" dirty="0" smtClean="0"/>
              <a:t>შევსებული ბარათი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46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მიმდინარე საქმეები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5335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58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1800" dirty="0" smtClean="0"/>
              <a:t>დაკავებული ბრიგადები-ვარდისფერი</a:t>
            </a:r>
            <a:br>
              <a:rPr lang="ka-GE" sz="1800" dirty="0" smtClean="0"/>
            </a:br>
            <a:r>
              <a:rPr lang="ka-GE" sz="1800" dirty="0" smtClean="0"/>
              <a:t>თავისუფალი-თეთრი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295400"/>
            <a:ext cx="804615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პაციენტის ბარათები</a:t>
            </a:r>
            <a:br>
              <a:rPr lang="ka-GE" sz="2000" dirty="0" smtClean="0"/>
            </a:br>
            <a:r>
              <a:rPr lang="ka-GE" sz="1800" dirty="0" smtClean="0"/>
              <a:t>ნაცრისფერი-ჩახურული საქმე</a:t>
            </a:r>
            <a:br>
              <a:rPr lang="ka-GE" sz="1800" dirty="0" smtClean="0"/>
            </a:br>
            <a:r>
              <a:rPr lang="ka-GE" sz="1800" dirty="0" smtClean="0"/>
              <a:t>ცისფერი მიმდინარე საქმე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4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150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სსიპ სსდ ცენტრი დღეის მდგომარეობით მუშაობის პრინციპი </vt:lpstr>
      <vt:lpstr>PowerPoint Presentation</vt:lpstr>
      <vt:lpstr>სსიპ სასწრაფო სამედიცინო დახმარების სტრუქტურა</vt:lpstr>
      <vt:lpstr>საქმის მიღება  112-დან ვარდისფერი საქმე</vt:lpstr>
      <vt:lpstr>რეაგირებული (მიმდინარე) საქმე გაშვებული ბრიგადა გამოძახებაზე </vt:lpstr>
      <vt:lpstr>დასრულებული საქმე შევსებული ბარათი</vt:lpstr>
      <vt:lpstr>მიმდინარე საქმეები</vt:lpstr>
      <vt:lpstr>დაკავებული ბრიგადები-ვარდისფერი თავისუფალი-თეთრი</vt:lpstr>
      <vt:lpstr>პაციენტის ბარათები ნაცრისფერი-ჩახურული საქმე ცისფერი მიმდინარე საქმე</vt:lpstr>
      <vt:lpstr>სსდ მანქანების ტექნიკური ბარათები ტექნიკურ ბარათზე აყვანილი მანქანა მონიშნულია შესაბამის ველში</vt:lpstr>
      <vt:lpstr>სსდ მანქანის ტექნიკური ისტორია ლურჯი ფერით-ბოლო მიმდინარე ტექნიკური ბარათი</vt:lpstr>
      <vt:lpstr>საქმეების სია ვარდისფერი- არარეაგირებული (ბათუმი,ქუთაისი, ხელვაჩაური მუდმივად ვარდისფერია) ცისფერი-მიმდინარე ნაცრისფერი-დასრულებული საქმე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სსიპ სსდ ცენტრი დღეის მდგომარეობით მუშაობის პრინციპი </dc:title>
  <dc:creator>Giorgi</dc:creator>
  <cp:lastModifiedBy>Meting Room</cp:lastModifiedBy>
  <cp:revision>35</cp:revision>
  <dcterms:created xsi:type="dcterms:W3CDTF">2006-08-16T00:00:00Z</dcterms:created>
  <dcterms:modified xsi:type="dcterms:W3CDTF">2014-07-23T12:37:47Z</dcterms:modified>
</cp:coreProperties>
</file>