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78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9" r:id="rId15"/>
    <p:sldId id="286" r:id="rId16"/>
    <p:sldId id="280" r:id="rId17"/>
    <p:sldId id="281" r:id="rId18"/>
    <p:sldId id="256" r:id="rId19"/>
    <p:sldId id="259" r:id="rId20"/>
    <p:sldId id="257" r:id="rId21"/>
    <p:sldId id="258" r:id="rId22"/>
    <p:sldId id="260" r:id="rId23"/>
    <p:sldId id="261" r:id="rId24"/>
    <p:sldId id="262" r:id="rId25"/>
    <p:sldId id="263" r:id="rId26"/>
    <p:sldId id="282" r:id="rId27"/>
    <p:sldId id="264" r:id="rId28"/>
    <p:sldId id="265" r:id="rId29"/>
    <p:sldId id="283" r:id="rId30"/>
    <p:sldId id="287" r:id="rId31"/>
    <p:sldId id="28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2" autoAdjust="0"/>
    <p:restoredTop sz="94660"/>
  </p:normalViewPr>
  <p:slideViewPr>
    <p:cSldViewPr>
      <p:cViewPr>
        <p:scale>
          <a:sx n="100" d="100"/>
          <a:sy n="100" d="100"/>
        </p:scale>
        <p:origin x="-11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FA188B-D4E1-45DB-B509-FE1E9B892F8E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3E6C776-DC25-4210-901D-CC973A32E51B}">
      <dgm:prSet phldrT="[Text]" custT="1"/>
      <dgm:spPr/>
      <dgm:t>
        <a:bodyPr/>
        <a:lstStyle/>
        <a:p>
          <a:r>
            <a:rPr lang="ka-GE" sz="700" dirty="0" smtClean="0"/>
            <a:t>ნდობის ბორდი</a:t>
          </a:r>
          <a:endParaRPr lang="en-US" sz="700" dirty="0"/>
        </a:p>
      </dgm:t>
    </dgm:pt>
    <dgm:pt modelId="{CABC093F-1513-40F3-9369-A1ABC519AF06}" type="parTrans" cxnId="{71BBF6D5-0392-41EE-BCAA-3DB6B94F73F8}">
      <dgm:prSet/>
      <dgm:spPr/>
      <dgm:t>
        <a:bodyPr/>
        <a:lstStyle/>
        <a:p>
          <a:endParaRPr lang="en-US" sz="700"/>
        </a:p>
      </dgm:t>
    </dgm:pt>
    <dgm:pt modelId="{A8A5C75E-EB33-4BE9-8256-5EB8918FDFDA}" type="sibTrans" cxnId="{71BBF6D5-0392-41EE-BCAA-3DB6B94F73F8}">
      <dgm:prSet/>
      <dgm:spPr/>
      <dgm:t>
        <a:bodyPr/>
        <a:lstStyle/>
        <a:p>
          <a:endParaRPr lang="en-US" sz="700"/>
        </a:p>
      </dgm:t>
    </dgm:pt>
    <dgm:pt modelId="{11AED16A-6581-44B6-8EAA-9D70E4D56D94}" type="asst">
      <dgm:prSet phldrT="[Text]" custT="1"/>
      <dgm:spPr/>
      <dgm:t>
        <a:bodyPr/>
        <a:lstStyle/>
        <a:p>
          <a:r>
            <a:rPr lang="en-US" sz="700" dirty="0" smtClean="0"/>
            <a:t>CEO</a:t>
          </a:r>
          <a:endParaRPr lang="en-US" sz="700" dirty="0"/>
        </a:p>
      </dgm:t>
    </dgm:pt>
    <dgm:pt modelId="{BE6C0D5D-3663-4AC2-9CFF-F5FBB99B0945}" type="parTrans" cxnId="{D5EFB5A4-DCC2-4548-8A61-72450212AE66}">
      <dgm:prSet/>
      <dgm:spPr/>
      <dgm:t>
        <a:bodyPr/>
        <a:lstStyle/>
        <a:p>
          <a:endParaRPr lang="en-US" sz="700"/>
        </a:p>
      </dgm:t>
    </dgm:pt>
    <dgm:pt modelId="{2A4F7C8D-61B9-48CC-853A-1139833A91D7}" type="sibTrans" cxnId="{D5EFB5A4-DCC2-4548-8A61-72450212AE66}">
      <dgm:prSet/>
      <dgm:spPr/>
      <dgm:t>
        <a:bodyPr/>
        <a:lstStyle/>
        <a:p>
          <a:endParaRPr lang="en-US" sz="700"/>
        </a:p>
      </dgm:t>
    </dgm:pt>
    <dgm:pt modelId="{4C9DD3BB-6408-4D05-839E-7FC854F0D782}">
      <dgm:prSet phldrT="[Text]" custT="1"/>
      <dgm:spPr/>
      <dgm:t>
        <a:bodyPr/>
        <a:lstStyle/>
        <a:p>
          <a:r>
            <a:rPr lang="ka-GE" sz="700" dirty="0" smtClean="0"/>
            <a:t>კორპორატიული მომსახურბები </a:t>
          </a:r>
          <a:endParaRPr lang="en-US" sz="700" dirty="0"/>
        </a:p>
      </dgm:t>
    </dgm:pt>
    <dgm:pt modelId="{020A14F3-F0BE-4CCD-B092-3F34D4A23B8B}" type="parTrans" cxnId="{351C0A39-19B0-483E-BA87-B98285410F96}">
      <dgm:prSet/>
      <dgm:spPr/>
      <dgm:t>
        <a:bodyPr/>
        <a:lstStyle/>
        <a:p>
          <a:endParaRPr lang="en-US" sz="700"/>
        </a:p>
      </dgm:t>
    </dgm:pt>
    <dgm:pt modelId="{4A61DF68-7DBE-42D5-8791-826DE043323F}" type="sibTrans" cxnId="{351C0A39-19B0-483E-BA87-B98285410F96}">
      <dgm:prSet/>
      <dgm:spPr/>
      <dgm:t>
        <a:bodyPr/>
        <a:lstStyle/>
        <a:p>
          <a:endParaRPr lang="en-US" sz="700"/>
        </a:p>
      </dgm:t>
    </dgm:pt>
    <dgm:pt modelId="{6D8E18B9-1311-4A5F-B447-E728A71CDD33}">
      <dgm:prSet phldrT="[Text]" custT="1"/>
      <dgm:spPr/>
      <dgm:t>
        <a:bodyPr/>
        <a:lstStyle/>
        <a:p>
          <a:r>
            <a:rPr lang="ka-GE" sz="700" dirty="0" smtClean="0"/>
            <a:t>ფინანსები</a:t>
          </a:r>
          <a:endParaRPr lang="en-US" sz="700" dirty="0"/>
        </a:p>
      </dgm:t>
    </dgm:pt>
    <dgm:pt modelId="{B52A3317-1130-4CAF-848B-F07C76434ECE}" type="parTrans" cxnId="{B5610419-0A94-4AF6-BED5-307947F7B272}">
      <dgm:prSet/>
      <dgm:spPr/>
      <dgm:t>
        <a:bodyPr/>
        <a:lstStyle/>
        <a:p>
          <a:endParaRPr lang="en-US" sz="700"/>
        </a:p>
      </dgm:t>
    </dgm:pt>
    <dgm:pt modelId="{125143A5-F7C2-4787-AE74-5A6FDDAD5B20}" type="sibTrans" cxnId="{B5610419-0A94-4AF6-BED5-307947F7B272}">
      <dgm:prSet/>
      <dgm:spPr/>
      <dgm:t>
        <a:bodyPr/>
        <a:lstStyle/>
        <a:p>
          <a:endParaRPr lang="en-US" sz="700"/>
        </a:p>
      </dgm:t>
    </dgm:pt>
    <dgm:pt modelId="{A3CEBE6A-6576-479A-9FE9-C29F49D6F2DE}">
      <dgm:prSet custT="1"/>
      <dgm:spPr/>
      <dgm:t>
        <a:bodyPr/>
        <a:lstStyle/>
        <a:p>
          <a:r>
            <a:rPr lang="ka-GE" sz="700" dirty="0" smtClean="0"/>
            <a:t>ადამიანური რესურსები და ორგანიზაციული განვითარება</a:t>
          </a:r>
          <a:endParaRPr lang="en-US" sz="700" dirty="0"/>
        </a:p>
      </dgm:t>
    </dgm:pt>
    <dgm:pt modelId="{7348419E-1ADB-4C23-9EA6-795BCE77FE2F}" type="parTrans" cxnId="{61660BCC-2A3E-4FD3-9D57-8F130C1AA8B4}">
      <dgm:prSet/>
      <dgm:spPr/>
      <dgm:t>
        <a:bodyPr/>
        <a:lstStyle/>
        <a:p>
          <a:endParaRPr lang="en-US" sz="700"/>
        </a:p>
      </dgm:t>
    </dgm:pt>
    <dgm:pt modelId="{5D42EE42-0550-45C6-A13F-94AA82D0CB55}" type="sibTrans" cxnId="{61660BCC-2A3E-4FD3-9D57-8F130C1AA8B4}">
      <dgm:prSet/>
      <dgm:spPr/>
      <dgm:t>
        <a:bodyPr/>
        <a:lstStyle/>
        <a:p>
          <a:endParaRPr lang="en-US" sz="700"/>
        </a:p>
      </dgm:t>
    </dgm:pt>
    <dgm:pt modelId="{91B516C7-303C-4402-9464-E2562EB1EAA7}">
      <dgm:prSet custT="1"/>
      <dgm:spPr/>
      <dgm:t>
        <a:bodyPr/>
        <a:lstStyle/>
        <a:p>
          <a:r>
            <a:rPr lang="ka-GE" sz="700" dirty="0" smtClean="0"/>
            <a:t>სტრატეგიული განვითარება</a:t>
          </a:r>
          <a:endParaRPr lang="en-US" sz="700" dirty="0"/>
        </a:p>
      </dgm:t>
    </dgm:pt>
    <dgm:pt modelId="{82A02BF0-74B1-458E-88CC-27D75CEE0AEE}" type="parTrans" cxnId="{AADD0D08-73ED-4DE4-8138-819033D18E07}">
      <dgm:prSet/>
      <dgm:spPr/>
      <dgm:t>
        <a:bodyPr/>
        <a:lstStyle/>
        <a:p>
          <a:endParaRPr lang="en-US" sz="700"/>
        </a:p>
      </dgm:t>
    </dgm:pt>
    <dgm:pt modelId="{FE90D0FC-36F0-4C98-8D7A-5CD17CA91B1D}" type="sibTrans" cxnId="{AADD0D08-73ED-4DE4-8138-819033D18E07}">
      <dgm:prSet/>
      <dgm:spPr/>
      <dgm:t>
        <a:bodyPr/>
        <a:lstStyle/>
        <a:p>
          <a:endParaRPr lang="en-US" sz="700"/>
        </a:p>
      </dgm:t>
    </dgm:pt>
    <dgm:pt modelId="{953F258B-11D8-444F-8CFB-441EAE3D09FF}">
      <dgm:prSet custT="1"/>
      <dgm:spPr/>
      <dgm:t>
        <a:bodyPr/>
        <a:lstStyle/>
        <a:p>
          <a:r>
            <a:rPr lang="ka-GE" sz="700" dirty="0" smtClean="0"/>
            <a:t>სამედიცინო მომსახურბები</a:t>
          </a:r>
          <a:endParaRPr lang="en-US" sz="700" dirty="0"/>
        </a:p>
      </dgm:t>
    </dgm:pt>
    <dgm:pt modelId="{6123E0CE-124A-4245-A3C7-4D2EDC62E7F9}" type="parTrans" cxnId="{A4E1CC0D-D2DF-40C9-8883-B84B7E5069DA}">
      <dgm:prSet/>
      <dgm:spPr/>
      <dgm:t>
        <a:bodyPr/>
        <a:lstStyle/>
        <a:p>
          <a:endParaRPr lang="en-US" sz="700"/>
        </a:p>
      </dgm:t>
    </dgm:pt>
    <dgm:pt modelId="{16F0E393-E15D-4612-A0CB-C3E99E3E6405}" type="sibTrans" cxnId="{A4E1CC0D-D2DF-40C9-8883-B84B7E5069DA}">
      <dgm:prSet/>
      <dgm:spPr/>
      <dgm:t>
        <a:bodyPr/>
        <a:lstStyle/>
        <a:p>
          <a:endParaRPr lang="en-US" sz="700"/>
        </a:p>
      </dgm:t>
    </dgm:pt>
    <dgm:pt modelId="{EE556528-0CAE-408A-AE83-7B99FF8B81D3}">
      <dgm:prSet custT="1"/>
      <dgm:spPr/>
      <dgm:t>
        <a:bodyPr/>
        <a:lstStyle/>
        <a:p>
          <a:r>
            <a:rPr lang="ka-GE" sz="700" dirty="0" smtClean="0"/>
            <a:t>ჯნამრთელობის ხელშეწყობა და ხარისხი</a:t>
          </a:r>
          <a:r>
            <a:rPr lang="en-US" sz="700" dirty="0" smtClean="0"/>
            <a:t> </a:t>
          </a:r>
          <a:endParaRPr lang="en-US" sz="700" dirty="0"/>
        </a:p>
      </dgm:t>
    </dgm:pt>
    <dgm:pt modelId="{4C3A3B1F-A1F5-4DEB-AAB3-DFB8B0A2E27B}" type="parTrans" cxnId="{531D92C8-8298-4A84-BEEA-0680F9AA5872}">
      <dgm:prSet/>
      <dgm:spPr/>
      <dgm:t>
        <a:bodyPr/>
        <a:lstStyle/>
        <a:p>
          <a:endParaRPr lang="en-US" sz="700"/>
        </a:p>
      </dgm:t>
    </dgm:pt>
    <dgm:pt modelId="{24035782-00C5-4DA3-8E58-E5CBDA828561}" type="sibTrans" cxnId="{531D92C8-8298-4A84-BEEA-0680F9AA5872}">
      <dgm:prSet/>
      <dgm:spPr/>
      <dgm:t>
        <a:bodyPr/>
        <a:lstStyle/>
        <a:p>
          <a:endParaRPr lang="en-US" sz="700"/>
        </a:p>
      </dgm:t>
    </dgm:pt>
    <dgm:pt modelId="{872E590E-EDA5-4B8C-AD32-240A963877F8}">
      <dgm:prSet custT="1"/>
      <dgm:spPr/>
      <dgm:t>
        <a:bodyPr/>
        <a:lstStyle/>
        <a:p>
          <a:r>
            <a:rPr lang="ka-GE" sz="700" dirty="0" smtClean="0"/>
            <a:t>საინფორმაციო  ტექნოლოგიების მენეჯმენტი</a:t>
          </a:r>
          <a:endParaRPr lang="en-US" sz="700" dirty="0"/>
        </a:p>
      </dgm:t>
    </dgm:pt>
    <dgm:pt modelId="{F0AD4359-1BDA-4CC6-AF01-6F691BE6D3FB}" type="parTrans" cxnId="{C5444AFE-1A91-48F5-830A-F62C3F98D14B}">
      <dgm:prSet/>
      <dgm:spPr/>
      <dgm:t>
        <a:bodyPr/>
        <a:lstStyle/>
        <a:p>
          <a:endParaRPr lang="en-US" sz="700"/>
        </a:p>
      </dgm:t>
    </dgm:pt>
    <dgm:pt modelId="{094A643D-BACB-4E3D-88E2-D57790BFAF9A}" type="sibTrans" cxnId="{C5444AFE-1A91-48F5-830A-F62C3F98D14B}">
      <dgm:prSet/>
      <dgm:spPr/>
      <dgm:t>
        <a:bodyPr/>
        <a:lstStyle/>
        <a:p>
          <a:endParaRPr lang="en-US" sz="700"/>
        </a:p>
      </dgm:t>
    </dgm:pt>
    <dgm:pt modelId="{37DEECDE-63BD-465D-A70D-315801A73022}">
      <dgm:prSet custT="1"/>
      <dgm:spPr/>
      <dgm:t>
        <a:bodyPr/>
        <a:lstStyle/>
        <a:p>
          <a:r>
            <a:rPr lang="ka-GE" sz="700" dirty="0" smtClean="0"/>
            <a:t>გამგეობის სამდივნო</a:t>
          </a:r>
          <a:endParaRPr lang="en-US" sz="700" dirty="0"/>
        </a:p>
      </dgm:t>
    </dgm:pt>
    <dgm:pt modelId="{B6DFDF6E-F8F4-4C61-9E24-53C6B533009B}" type="parTrans" cxnId="{2A15DEEB-231E-47FC-AD98-C3D51163091E}">
      <dgm:prSet/>
      <dgm:spPr/>
      <dgm:t>
        <a:bodyPr/>
        <a:lstStyle/>
        <a:p>
          <a:endParaRPr lang="en-US" sz="700"/>
        </a:p>
      </dgm:t>
    </dgm:pt>
    <dgm:pt modelId="{EE176E07-BE64-447F-A9AE-13670C92A257}" type="sibTrans" cxnId="{2A15DEEB-231E-47FC-AD98-C3D51163091E}">
      <dgm:prSet/>
      <dgm:spPr/>
      <dgm:t>
        <a:bodyPr/>
        <a:lstStyle/>
        <a:p>
          <a:endParaRPr lang="en-US" sz="700"/>
        </a:p>
      </dgm:t>
    </dgm:pt>
    <dgm:pt modelId="{9AC5ACA7-1422-44A2-AADB-7D98F659C210}">
      <dgm:prSet custT="1"/>
      <dgm:spPr/>
      <dgm:t>
        <a:bodyPr/>
        <a:lstStyle/>
        <a:p>
          <a:r>
            <a:rPr lang="ka-GE" sz="700" dirty="0" smtClean="0"/>
            <a:t>იურიდული დეპარტემნტი</a:t>
          </a:r>
          <a:endParaRPr lang="en-US" sz="700" dirty="0"/>
        </a:p>
      </dgm:t>
    </dgm:pt>
    <dgm:pt modelId="{F6BBDA81-5ADF-4EB1-AAC6-1F30A32DF9B1}" type="parTrans" cxnId="{2AAA8FDD-360A-46C5-BB8A-ACDB7E649E12}">
      <dgm:prSet/>
      <dgm:spPr/>
      <dgm:t>
        <a:bodyPr/>
        <a:lstStyle/>
        <a:p>
          <a:endParaRPr lang="en-US" sz="700"/>
        </a:p>
      </dgm:t>
    </dgm:pt>
    <dgm:pt modelId="{3B89EB0B-7063-439A-8EFC-14B55F2375CD}" type="sibTrans" cxnId="{2AAA8FDD-360A-46C5-BB8A-ACDB7E649E12}">
      <dgm:prSet/>
      <dgm:spPr/>
      <dgm:t>
        <a:bodyPr/>
        <a:lstStyle/>
        <a:p>
          <a:endParaRPr lang="en-US" sz="700"/>
        </a:p>
      </dgm:t>
    </dgm:pt>
    <dgm:pt modelId="{0BEC69A3-D10F-4135-B933-B2A7801D654F}">
      <dgm:prSet custT="1"/>
      <dgm:spPr/>
      <dgm:t>
        <a:bodyPr/>
        <a:lstStyle/>
        <a:p>
          <a:r>
            <a:rPr lang="ka-GE" sz="700" dirty="0" smtClean="0"/>
            <a:t>მართვა</a:t>
          </a:r>
          <a:endParaRPr lang="en-US" sz="700" dirty="0"/>
        </a:p>
      </dgm:t>
    </dgm:pt>
    <dgm:pt modelId="{2AA83248-1F58-41FB-8011-A45B3085A372}" type="parTrans" cxnId="{E70AA89F-484E-4AEE-AE11-87A6579928DA}">
      <dgm:prSet/>
      <dgm:spPr/>
      <dgm:t>
        <a:bodyPr/>
        <a:lstStyle/>
        <a:p>
          <a:endParaRPr lang="en-US" sz="700"/>
        </a:p>
      </dgm:t>
    </dgm:pt>
    <dgm:pt modelId="{A367D7A8-9922-4742-844F-F91346DE3C32}" type="sibTrans" cxnId="{E70AA89F-484E-4AEE-AE11-87A6579928DA}">
      <dgm:prSet/>
      <dgm:spPr/>
      <dgm:t>
        <a:bodyPr/>
        <a:lstStyle/>
        <a:p>
          <a:endParaRPr lang="en-US" sz="700"/>
        </a:p>
      </dgm:t>
    </dgm:pt>
    <dgm:pt modelId="{0FECB398-9F48-40F5-A651-2C06D8FEF037}">
      <dgm:prSet custT="1"/>
      <dgm:spPr/>
      <dgm:t>
        <a:bodyPr/>
        <a:lstStyle/>
        <a:p>
          <a:r>
            <a:rPr lang="ka-GE" sz="700" dirty="0" smtClean="0"/>
            <a:t>ნდობის ფონდის პროექტი</a:t>
          </a:r>
          <a:endParaRPr lang="en-US" sz="700" dirty="0"/>
        </a:p>
      </dgm:t>
    </dgm:pt>
    <dgm:pt modelId="{EDD98DF5-260D-40AF-9E10-37A1076A646B}" type="parTrans" cxnId="{B7D829D7-4599-4BB3-9E7A-300FEF51935B}">
      <dgm:prSet/>
      <dgm:spPr/>
      <dgm:t>
        <a:bodyPr/>
        <a:lstStyle/>
        <a:p>
          <a:endParaRPr lang="en-US" sz="700"/>
        </a:p>
      </dgm:t>
    </dgm:pt>
    <dgm:pt modelId="{91C0FB69-2FDB-4FA0-8452-FAC30A38AB73}" type="sibTrans" cxnId="{B7D829D7-4599-4BB3-9E7A-300FEF51935B}">
      <dgm:prSet/>
      <dgm:spPr/>
      <dgm:t>
        <a:bodyPr/>
        <a:lstStyle/>
        <a:p>
          <a:endParaRPr lang="en-US" sz="700"/>
        </a:p>
      </dgm:t>
    </dgm:pt>
    <dgm:pt modelId="{08346EAA-A325-422E-9DFA-D05408B354DA}">
      <dgm:prSet custT="1"/>
      <dgm:spPr/>
      <dgm:t>
        <a:bodyPr/>
        <a:lstStyle/>
        <a:p>
          <a:r>
            <a:rPr lang="ka-GE" sz="700" dirty="0" smtClean="0"/>
            <a:t>პაციენტების და საზოგადების ჩართლობა და  განათლება </a:t>
          </a:r>
          <a:endParaRPr lang="en-US" sz="700" dirty="0"/>
        </a:p>
      </dgm:t>
    </dgm:pt>
    <dgm:pt modelId="{A458079E-A67D-4224-ABAA-274888BFC3DA}" type="parTrans" cxnId="{DD6E8632-4DB0-4010-902B-4864D702E3C6}">
      <dgm:prSet/>
      <dgm:spPr/>
      <dgm:t>
        <a:bodyPr/>
        <a:lstStyle/>
        <a:p>
          <a:endParaRPr lang="en-US" sz="700"/>
        </a:p>
      </dgm:t>
    </dgm:pt>
    <dgm:pt modelId="{958C1B19-F0FC-4DB4-995D-A4B026F24267}" type="sibTrans" cxnId="{DD6E8632-4DB0-4010-902B-4864D702E3C6}">
      <dgm:prSet/>
      <dgm:spPr/>
      <dgm:t>
        <a:bodyPr/>
        <a:lstStyle/>
        <a:p>
          <a:endParaRPr lang="en-US" sz="700"/>
        </a:p>
      </dgm:t>
    </dgm:pt>
    <dgm:pt modelId="{56F1D6D7-3DC7-40EF-A59D-AFC570FFE9CD}">
      <dgm:prSet custT="1"/>
      <dgm:spPr/>
      <dgm:t>
        <a:bodyPr/>
        <a:lstStyle/>
        <a:p>
          <a:r>
            <a:rPr lang="ka-GE" sz="700" dirty="0" smtClean="0"/>
            <a:t>პროგრამა და ცვლილების მენეჯმენტი</a:t>
          </a:r>
          <a:endParaRPr lang="en-US" sz="700" dirty="0"/>
        </a:p>
      </dgm:t>
    </dgm:pt>
    <dgm:pt modelId="{DC0953E9-6CC7-4622-A18F-E151832949FA}" type="parTrans" cxnId="{CF8E30EF-1558-45E1-A46D-AC7B84C5BDDC}">
      <dgm:prSet/>
      <dgm:spPr/>
      <dgm:t>
        <a:bodyPr/>
        <a:lstStyle/>
        <a:p>
          <a:endParaRPr lang="en-US" sz="700"/>
        </a:p>
      </dgm:t>
    </dgm:pt>
    <dgm:pt modelId="{ED99983A-EA1A-4726-A9FE-5998ADDE0B46}" type="sibTrans" cxnId="{CF8E30EF-1558-45E1-A46D-AC7B84C5BDDC}">
      <dgm:prSet/>
      <dgm:spPr/>
      <dgm:t>
        <a:bodyPr/>
        <a:lstStyle/>
        <a:p>
          <a:endParaRPr lang="en-US" sz="700"/>
        </a:p>
      </dgm:t>
    </dgm:pt>
    <dgm:pt modelId="{211AB3D7-B09F-429B-9194-3971A27B3896}">
      <dgm:prSet custT="1"/>
      <dgm:spPr/>
      <dgm:t>
        <a:bodyPr/>
        <a:lstStyle/>
        <a:p>
          <a:r>
            <a:rPr lang="ka-GE" sz="700" dirty="0" smtClean="0"/>
            <a:t>ინფორმაციის მენეჯმენტი </a:t>
          </a:r>
          <a:endParaRPr lang="en-US" sz="700" dirty="0"/>
        </a:p>
      </dgm:t>
    </dgm:pt>
    <dgm:pt modelId="{9D4EAC2C-A09B-4CE6-8F43-E1FD380AC590}" type="parTrans" cxnId="{96500CE0-BF5D-432C-AA29-9FAEF4095E1F}">
      <dgm:prSet/>
      <dgm:spPr/>
      <dgm:t>
        <a:bodyPr/>
        <a:lstStyle/>
        <a:p>
          <a:endParaRPr lang="en-US" sz="700"/>
        </a:p>
      </dgm:t>
    </dgm:pt>
    <dgm:pt modelId="{6782D164-68CC-4F1E-A87D-D4539D706FB8}" type="sibTrans" cxnId="{96500CE0-BF5D-432C-AA29-9FAEF4095E1F}">
      <dgm:prSet/>
      <dgm:spPr/>
      <dgm:t>
        <a:bodyPr/>
        <a:lstStyle/>
        <a:p>
          <a:endParaRPr lang="en-US" sz="700"/>
        </a:p>
      </dgm:t>
    </dgm:pt>
    <dgm:pt modelId="{8CC6AE01-6AC5-4FAE-9249-9C18D457908C}">
      <dgm:prSet custT="1"/>
      <dgm:spPr/>
      <dgm:t>
        <a:bodyPr/>
        <a:lstStyle/>
        <a:p>
          <a:r>
            <a:rPr lang="ka-GE" sz="700" dirty="0" smtClean="0"/>
            <a:t>სოფტის განვითარება და მხარდაჭერა</a:t>
          </a:r>
          <a:endParaRPr lang="en-US" sz="700" dirty="0"/>
        </a:p>
      </dgm:t>
    </dgm:pt>
    <dgm:pt modelId="{33E032B5-2FF4-4C6E-ACC2-10489C2A5E6F}" type="parTrans" cxnId="{B20AED9A-913D-4801-8C61-C3032CBB4595}">
      <dgm:prSet/>
      <dgm:spPr/>
      <dgm:t>
        <a:bodyPr/>
        <a:lstStyle/>
        <a:p>
          <a:endParaRPr lang="en-US" sz="700"/>
        </a:p>
      </dgm:t>
    </dgm:pt>
    <dgm:pt modelId="{F4BDE063-EE12-44A2-BF3C-FFA342C263F9}" type="sibTrans" cxnId="{B20AED9A-913D-4801-8C61-C3032CBB4595}">
      <dgm:prSet/>
      <dgm:spPr/>
      <dgm:t>
        <a:bodyPr/>
        <a:lstStyle/>
        <a:p>
          <a:endParaRPr lang="en-US" sz="700"/>
        </a:p>
      </dgm:t>
    </dgm:pt>
    <dgm:pt modelId="{3D2618C3-472D-453D-8CF1-99D1343A7E2C}">
      <dgm:prSet custT="1"/>
      <dgm:spPr/>
      <dgm:t>
        <a:bodyPr/>
        <a:lstStyle/>
        <a:p>
          <a:r>
            <a:rPr lang="ka-GE" sz="700" dirty="0" smtClean="0"/>
            <a:t>ინფრასტურქტურა</a:t>
          </a:r>
          <a:endParaRPr lang="en-US" sz="700" dirty="0"/>
        </a:p>
      </dgm:t>
    </dgm:pt>
    <dgm:pt modelId="{5783BDD4-BD49-4CFF-8EC6-461CAFF5EC86}" type="parTrans" cxnId="{78F68799-9183-48F3-A8A2-2C988FAF988A}">
      <dgm:prSet/>
      <dgm:spPr/>
      <dgm:t>
        <a:bodyPr/>
        <a:lstStyle/>
        <a:p>
          <a:endParaRPr lang="en-US" sz="700"/>
        </a:p>
      </dgm:t>
    </dgm:pt>
    <dgm:pt modelId="{DC8C6649-4E30-42AB-B0AF-F3FDCCB0CDB2}" type="sibTrans" cxnId="{78F68799-9183-48F3-A8A2-2C988FAF988A}">
      <dgm:prSet/>
      <dgm:spPr/>
      <dgm:t>
        <a:bodyPr/>
        <a:lstStyle/>
        <a:p>
          <a:endParaRPr lang="en-US" sz="700"/>
        </a:p>
      </dgm:t>
    </dgm:pt>
    <dgm:pt modelId="{FF419FB5-6606-42BD-AC3E-EA52B41D317D}">
      <dgm:prSet custT="1"/>
      <dgm:spPr/>
      <dgm:t>
        <a:bodyPr/>
        <a:lstStyle/>
        <a:p>
          <a:r>
            <a:rPr lang="ka-GE" sz="700" dirty="0" smtClean="0"/>
            <a:t>უსაფრთხოება</a:t>
          </a:r>
          <a:endParaRPr lang="en-US" sz="700" dirty="0"/>
        </a:p>
      </dgm:t>
    </dgm:pt>
    <dgm:pt modelId="{1C246CD7-A910-4E6A-9543-52CA5855F48A}" type="parTrans" cxnId="{0C6CC60C-1DF8-40EC-BA5A-8243D68A22A5}">
      <dgm:prSet/>
      <dgm:spPr/>
      <dgm:t>
        <a:bodyPr/>
        <a:lstStyle/>
        <a:p>
          <a:endParaRPr lang="en-US" sz="700"/>
        </a:p>
      </dgm:t>
    </dgm:pt>
    <dgm:pt modelId="{0F4EF56B-E309-4871-83B3-BF52D909F962}" type="sibTrans" cxnId="{0C6CC60C-1DF8-40EC-BA5A-8243D68A22A5}">
      <dgm:prSet/>
      <dgm:spPr/>
      <dgm:t>
        <a:bodyPr/>
        <a:lstStyle/>
        <a:p>
          <a:endParaRPr lang="en-US" sz="700"/>
        </a:p>
      </dgm:t>
    </dgm:pt>
    <dgm:pt modelId="{69E8FA2A-2A5F-434F-B83B-5A6F3D22E774}">
      <dgm:prSet custT="1"/>
      <dgm:spPr/>
      <dgm:t>
        <a:bodyPr/>
        <a:lstStyle/>
        <a:p>
          <a:r>
            <a:rPr lang="ka-GE" sz="700" dirty="0" smtClean="0"/>
            <a:t>შესყიდვები</a:t>
          </a:r>
          <a:endParaRPr lang="en-US" sz="700" dirty="0"/>
        </a:p>
      </dgm:t>
    </dgm:pt>
    <dgm:pt modelId="{1B43B1AE-3BCD-45C3-B26B-0D9B7590CAFE}" type="parTrans" cxnId="{F8C7C90C-6F21-47D2-841B-C9E634FF095A}">
      <dgm:prSet/>
      <dgm:spPr/>
      <dgm:t>
        <a:bodyPr/>
        <a:lstStyle/>
        <a:p>
          <a:endParaRPr lang="en-US" sz="700"/>
        </a:p>
      </dgm:t>
    </dgm:pt>
    <dgm:pt modelId="{C35775C2-4062-4123-8581-1E472EF9DCF0}" type="sibTrans" cxnId="{F8C7C90C-6F21-47D2-841B-C9E634FF095A}">
      <dgm:prSet/>
      <dgm:spPr/>
      <dgm:t>
        <a:bodyPr/>
        <a:lstStyle/>
        <a:p>
          <a:endParaRPr lang="en-US" sz="700"/>
        </a:p>
      </dgm:t>
    </dgm:pt>
    <dgm:pt modelId="{664EBFEF-4CD1-47EE-B83D-157844B21DA9}">
      <dgm:prSet custT="1"/>
      <dgm:spPr/>
      <dgm:t>
        <a:bodyPr/>
        <a:lstStyle/>
        <a:p>
          <a:r>
            <a:rPr lang="ka-GE" sz="700" dirty="0" smtClean="0"/>
            <a:t>ქონება</a:t>
          </a:r>
          <a:endParaRPr lang="en-US" sz="700" dirty="0"/>
        </a:p>
      </dgm:t>
    </dgm:pt>
    <dgm:pt modelId="{6BF940F1-3BCD-4A7F-B4BC-E234CE9E2925}" type="parTrans" cxnId="{10153ECE-1B93-4128-B710-01525D84CF10}">
      <dgm:prSet/>
      <dgm:spPr/>
      <dgm:t>
        <a:bodyPr/>
        <a:lstStyle/>
        <a:p>
          <a:endParaRPr lang="en-US" sz="700"/>
        </a:p>
      </dgm:t>
    </dgm:pt>
    <dgm:pt modelId="{2AFBE615-824B-49CF-8699-98CE9B3EC151}" type="sibTrans" cxnId="{10153ECE-1B93-4128-B710-01525D84CF10}">
      <dgm:prSet/>
      <dgm:spPr/>
      <dgm:t>
        <a:bodyPr/>
        <a:lstStyle/>
        <a:p>
          <a:endParaRPr lang="en-US" sz="700"/>
        </a:p>
      </dgm:t>
    </dgm:pt>
    <dgm:pt modelId="{D852C8B3-C014-48C4-90B0-3A66AF1F03BC}">
      <dgm:prSet custT="1"/>
      <dgm:spPr/>
      <dgm:t>
        <a:bodyPr/>
        <a:lstStyle/>
        <a:p>
          <a:r>
            <a:rPr lang="ka-GE" sz="700" dirty="0" smtClean="0"/>
            <a:t>პაციენტის ტრანსპორტირება</a:t>
          </a:r>
          <a:endParaRPr lang="en-US" sz="700" dirty="0"/>
        </a:p>
      </dgm:t>
    </dgm:pt>
    <dgm:pt modelId="{C5067697-EE82-4047-810A-7656A63FD13C}" type="parTrans" cxnId="{DB4E7117-6728-4B68-B2D5-1AB21B6825CB}">
      <dgm:prSet/>
      <dgm:spPr/>
      <dgm:t>
        <a:bodyPr/>
        <a:lstStyle/>
        <a:p>
          <a:endParaRPr lang="en-US" sz="700"/>
        </a:p>
      </dgm:t>
    </dgm:pt>
    <dgm:pt modelId="{848E02FA-91EE-4568-A10C-C53354F5D8F1}" type="sibTrans" cxnId="{DB4E7117-6728-4B68-B2D5-1AB21B6825CB}">
      <dgm:prSet/>
      <dgm:spPr/>
      <dgm:t>
        <a:bodyPr/>
        <a:lstStyle/>
        <a:p>
          <a:endParaRPr lang="en-US" sz="700"/>
        </a:p>
      </dgm:t>
    </dgm:pt>
    <dgm:pt modelId="{E43CC706-97C5-4453-B83C-27DC5A67F724}">
      <dgm:prSet custT="1"/>
      <dgm:spPr/>
      <dgm:t>
        <a:bodyPr/>
        <a:lstStyle/>
        <a:p>
          <a:r>
            <a:rPr lang="ka-GE" sz="700" dirty="0" smtClean="0"/>
            <a:t>ფინანსები </a:t>
          </a:r>
          <a:endParaRPr lang="en-US" sz="700" dirty="0"/>
        </a:p>
      </dgm:t>
    </dgm:pt>
    <dgm:pt modelId="{A42C861B-90DE-4234-BDAB-EDA628DC43F7}" type="parTrans" cxnId="{B0F6FD2F-7F28-4DCF-9728-5B1397D73F36}">
      <dgm:prSet/>
      <dgm:spPr/>
      <dgm:t>
        <a:bodyPr/>
        <a:lstStyle/>
        <a:p>
          <a:endParaRPr lang="en-US" sz="700"/>
        </a:p>
      </dgm:t>
    </dgm:pt>
    <dgm:pt modelId="{988D26E3-1337-49FA-8604-1AD28DB23A3F}" type="sibTrans" cxnId="{B0F6FD2F-7F28-4DCF-9728-5B1397D73F36}">
      <dgm:prSet/>
      <dgm:spPr/>
      <dgm:t>
        <a:bodyPr/>
        <a:lstStyle/>
        <a:p>
          <a:endParaRPr lang="en-US" sz="700"/>
        </a:p>
      </dgm:t>
    </dgm:pt>
    <dgm:pt modelId="{C7477E07-390F-4410-A035-CB2AC53D1253}">
      <dgm:prSet custT="1"/>
      <dgm:spPr/>
      <dgm:t>
        <a:bodyPr/>
        <a:lstStyle/>
        <a:p>
          <a:r>
            <a:rPr lang="ka-GE" sz="700" dirty="0" smtClean="0"/>
            <a:t>კორპორატიული პროცესები</a:t>
          </a:r>
          <a:endParaRPr lang="en-US" sz="700" dirty="0"/>
        </a:p>
      </dgm:t>
    </dgm:pt>
    <dgm:pt modelId="{8815B6B8-3F5B-48C7-A90F-C07A6FDB533D}" type="parTrans" cxnId="{56094944-AC0A-4485-A7E5-23B29525181D}">
      <dgm:prSet/>
      <dgm:spPr/>
      <dgm:t>
        <a:bodyPr/>
        <a:lstStyle/>
        <a:p>
          <a:endParaRPr lang="en-US" sz="700"/>
        </a:p>
      </dgm:t>
    </dgm:pt>
    <dgm:pt modelId="{7B39E5A8-AD07-4052-B24E-EC175C724635}" type="sibTrans" cxnId="{56094944-AC0A-4485-A7E5-23B29525181D}">
      <dgm:prSet/>
      <dgm:spPr/>
      <dgm:t>
        <a:bodyPr/>
        <a:lstStyle/>
        <a:p>
          <a:endParaRPr lang="en-US" sz="700"/>
        </a:p>
      </dgm:t>
    </dgm:pt>
    <dgm:pt modelId="{AA908A24-C33F-4300-AA6D-7D78FDFD90BE}">
      <dgm:prSet custT="1"/>
      <dgm:spPr/>
      <dgm:t>
        <a:bodyPr/>
        <a:lstStyle/>
        <a:p>
          <a:r>
            <a:rPr lang="ka-GE" sz="700" dirty="0" smtClean="0"/>
            <a:t>კადრები</a:t>
          </a:r>
          <a:endParaRPr lang="en-US" sz="700" dirty="0"/>
        </a:p>
      </dgm:t>
    </dgm:pt>
    <dgm:pt modelId="{8303DFEB-5CAF-49C6-A441-E4BBB478A289}" type="parTrans" cxnId="{EBEF69FF-035C-40E7-B118-A40968E20C82}">
      <dgm:prSet/>
      <dgm:spPr/>
      <dgm:t>
        <a:bodyPr/>
        <a:lstStyle/>
        <a:p>
          <a:endParaRPr lang="en-US" sz="700"/>
        </a:p>
      </dgm:t>
    </dgm:pt>
    <dgm:pt modelId="{3C5E5772-7F8C-48C6-B58A-4FAEFF949804}" type="sibTrans" cxnId="{EBEF69FF-035C-40E7-B118-A40968E20C82}">
      <dgm:prSet/>
      <dgm:spPr/>
      <dgm:t>
        <a:bodyPr/>
        <a:lstStyle/>
        <a:p>
          <a:endParaRPr lang="en-US" sz="700"/>
        </a:p>
      </dgm:t>
    </dgm:pt>
    <dgm:pt modelId="{BD55474F-0E50-46BD-9ACE-E220ECB189DD}">
      <dgm:prSet custT="1"/>
      <dgm:spPr/>
      <dgm:t>
        <a:bodyPr/>
        <a:lstStyle/>
        <a:p>
          <a:r>
            <a:rPr lang="ka-GE" sz="700" dirty="0" smtClean="0"/>
            <a:t>კადრებსი აყვანა</a:t>
          </a:r>
          <a:endParaRPr lang="en-US" sz="700" dirty="0"/>
        </a:p>
      </dgm:t>
    </dgm:pt>
    <dgm:pt modelId="{4CF2EA25-695E-4124-859A-FB0C53B7C1DA}" type="parTrans" cxnId="{32C959AE-93D1-4282-8222-7A8416BD3737}">
      <dgm:prSet/>
      <dgm:spPr/>
      <dgm:t>
        <a:bodyPr/>
        <a:lstStyle/>
        <a:p>
          <a:endParaRPr lang="en-US" sz="700"/>
        </a:p>
      </dgm:t>
    </dgm:pt>
    <dgm:pt modelId="{B1EE113C-94AD-424F-B64B-1F9EC6A17DA4}" type="sibTrans" cxnId="{32C959AE-93D1-4282-8222-7A8416BD3737}">
      <dgm:prSet/>
      <dgm:spPr/>
      <dgm:t>
        <a:bodyPr/>
        <a:lstStyle/>
        <a:p>
          <a:endParaRPr lang="en-US" sz="700"/>
        </a:p>
      </dgm:t>
    </dgm:pt>
    <dgm:pt modelId="{D7007E1C-79C6-46ED-9776-941EF7616AFD}">
      <dgm:prSet custT="1"/>
      <dgm:spPr/>
      <dgm:t>
        <a:bodyPr/>
        <a:lstStyle/>
        <a:p>
          <a:r>
            <a:rPr lang="ka-GE" sz="700" dirty="0" smtClean="0"/>
            <a:t>თანამშრომელტა მხარდაჭერის მომსახურებები</a:t>
          </a:r>
          <a:endParaRPr lang="en-US" sz="700" dirty="0"/>
        </a:p>
      </dgm:t>
    </dgm:pt>
    <dgm:pt modelId="{843FED64-D34A-4EDA-B607-FC713BE395C3}" type="parTrans" cxnId="{98F9C99A-9857-4800-8267-3DCBC22B0F15}">
      <dgm:prSet/>
      <dgm:spPr/>
      <dgm:t>
        <a:bodyPr/>
        <a:lstStyle/>
        <a:p>
          <a:endParaRPr lang="en-US" sz="700"/>
        </a:p>
      </dgm:t>
    </dgm:pt>
    <dgm:pt modelId="{D50FDDC9-DA50-4DB3-9CCB-09B4957131B9}" type="sibTrans" cxnId="{98F9C99A-9857-4800-8267-3DCBC22B0F15}">
      <dgm:prSet/>
      <dgm:spPr/>
      <dgm:t>
        <a:bodyPr/>
        <a:lstStyle/>
        <a:p>
          <a:endParaRPr lang="en-US" sz="700"/>
        </a:p>
      </dgm:t>
    </dgm:pt>
    <dgm:pt modelId="{90B8FE08-48E2-4343-B5FE-DE18FF65BF7F}">
      <dgm:prSet custT="1"/>
      <dgm:spPr/>
      <dgm:t>
        <a:bodyPr/>
        <a:lstStyle/>
        <a:p>
          <a:r>
            <a:rPr lang="ka-GE" sz="700" dirty="0" smtClean="0"/>
            <a:t>ორგანიზაციის განვითარება</a:t>
          </a:r>
          <a:endParaRPr lang="en-US" sz="700" dirty="0"/>
        </a:p>
      </dgm:t>
    </dgm:pt>
    <dgm:pt modelId="{481FEC7E-160C-41F8-8B22-DB409DDF07F5}" type="parTrans" cxnId="{B3FB17DC-84DE-4DE2-A082-3C6C504C6B25}">
      <dgm:prSet/>
      <dgm:spPr/>
      <dgm:t>
        <a:bodyPr/>
        <a:lstStyle/>
        <a:p>
          <a:endParaRPr lang="en-US" sz="700"/>
        </a:p>
      </dgm:t>
    </dgm:pt>
    <dgm:pt modelId="{8B995DCC-3D15-44C9-8F8C-B85970441344}" type="sibTrans" cxnId="{B3FB17DC-84DE-4DE2-A082-3C6C504C6B25}">
      <dgm:prSet/>
      <dgm:spPr/>
      <dgm:t>
        <a:bodyPr/>
        <a:lstStyle/>
        <a:p>
          <a:endParaRPr lang="en-US" sz="700"/>
        </a:p>
      </dgm:t>
    </dgm:pt>
    <dgm:pt modelId="{FA8305AF-9A05-4484-B675-CCB6754C77D6}">
      <dgm:prSet custT="1"/>
      <dgm:spPr/>
      <dgm:t>
        <a:bodyPr/>
        <a:lstStyle/>
        <a:p>
          <a:r>
            <a:rPr lang="ka-GE" sz="700" dirty="0" smtClean="0"/>
            <a:t>ტრენინგი და განათლება</a:t>
          </a:r>
          <a:endParaRPr lang="en-US" sz="700" dirty="0"/>
        </a:p>
      </dgm:t>
    </dgm:pt>
    <dgm:pt modelId="{1E3600A7-16D8-4DE0-A511-CF1ABAEFBA2B}" type="parTrans" cxnId="{82D48041-AEF6-4A75-8AA9-99C0E63BFFB1}">
      <dgm:prSet/>
      <dgm:spPr/>
      <dgm:t>
        <a:bodyPr/>
        <a:lstStyle/>
        <a:p>
          <a:endParaRPr lang="en-US" sz="700"/>
        </a:p>
      </dgm:t>
    </dgm:pt>
    <dgm:pt modelId="{11A54283-7A70-4847-ADEF-561DB0BB3949}" type="sibTrans" cxnId="{82D48041-AEF6-4A75-8AA9-99C0E63BFFB1}">
      <dgm:prSet/>
      <dgm:spPr/>
      <dgm:t>
        <a:bodyPr/>
        <a:lstStyle/>
        <a:p>
          <a:endParaRPr lang="en-US" sz="700"/>
        </a:p>
      </dgm:t>
    </dgm:pt>
    <dgm:pt modelId="{4840391C-7A00-4E56-A3AC-B6708219CAE2}">
      <dgm:prSet custT="1"/>
      <dgm:spPr/>
      <dgm:t>
        <a:bodyPr/>
        <a:lstStyle/>
        <a:p>
          <a:r>
            <a:rPr lang="ka-GE" sz="700" dirty="0" smtClean="0"/>
            <a:t>მუშაობის ახალი მეთოდები</a:t>
          </a:r>
          <a:endParaRPr lang="en-US" sz="700" dirty="0"/>
        </a:p>
      </dgm:t>
    </dgm:pt>
    <dgm:pt modelId="{AE31FDCE-8021-496C-818E-0B4B58D75BD5}" type="parTrans" cxnId="{198D92BD-15DE-45EC-99BD-D5D02CA2AA6A}">
      <dgm:prSet/>
      <dgm:spPr/>
      <dgm:t>
        <a:bodyPr/>
        <a:lstStyle/>
        <a:p>
          <a:endParaRPr lang="en-US" sz="700"/>
        </a:p>
      </dgm:t>
    </dgm:pt>
    <dgm:pt modelId="{C2E9C67B-533C-44EC-BF2D-7CA8DBD13766}" type="sibTrans" cxnId="{198D92BD-15DE-45EC-99BD-D5D02CA2AA6A}">
      <dgm:prSet/>
      <dgm:spPr/>
      <dgm:t>
        <a:bodyPr/>
        <a:lstStyle/>
        <a:p>
          <a:endParaRPr lang="en-US" sz="700"/>
        </a:p>
      </dgm:t>
    </dgm:pt>
    <dgm:pt modelId="{BFB73B6D-3CA5-4CA7-8A71-68953DBB3A89}">
      <dgm:prSet custT="1"/>
      <dgm:spPr/>
      <dgm:t>
        <a:bodyPr/>
        <a:lstStyle/>
        <a:p>
          <a:r>
            <a:rPr lang="ka-GE" sz="700" dirty="0" smtClean="0"/>
            <a:t>პროფესიული  განვითარება</a:t>
          </a:r>
          <a:endParaRPr lang="en-US" sz="700" dirty="0"/>
        </a:p>
      </dgm:t>
    </dgm:pt>
    <dgm:pt modelId="{AA2CE7AE-361E-4CE5-8847-B3D450B89EAF}" type="parTrans" cxnId="{8ED474E4-E162-40C6-8CAD-B997CC9F4816}">
      <dgm:prSet/>
      <dgm:spPr/>
      <dgm:t>
        <a:bodyPr/>
        <a:lstStyle/>
        <a:p>
          <a:endParaRPr lang="en-US" sz="700"/>
        </a:p>
      </dgm:t>
    </dgm:pt>
    <dgm:pt modelId="{62B4EE71-8A9B-438E-BDCE-2F5A4FD55E93}" type="sibTrans" cxnId="{8ED474E4-E162-40C6-8CAD-B997CC9F4816}">
      <dgm:prSet/>
      <dgm:spPr/>
      <dgm:t>
        <a:bodyPr/>
        <a:lstStyle/>
        <a:p>
          <a:endParaRPr lang="en-US" sz="700"/>
        </a:p>
      </dgm:t>
    </dgm:pt>
    <dgm:pt modelId="{9AA628C0-8FD1-4AA6-9C3C-59522A11A4B8}">
      <dgm:prSet custT="1"/>
      <dgm:spPr/>
      <dgm:t>
        <a:bodyPr/>
        <a:lstStyle/>
        <a:p>
          <a:r>
            <a:rPr lang="ka-GE" sz="700" dirty="0" smtClean="0"/>
            <a:t>ჯანმრტელობა, უსაფრთხოება და რისკი</a:t>
          </a:r>
          <a:endParaRPr lang="en-US" sz="700" dirty="0"/>
        </a:p>
      </dgm:t>
    </dgm:pt>
    <dgm:pt modelId="{3C5EA1F1-DDA7-4594-A77D-86F8D95978DE}" type="parTrans" cxnId="{94FFDABD-DB92-4358-A6E6-031790235642}">
      <dgm:prSet/>
      <dgm:spPr/>
      <dgm:t>
        <a:bodyPr/>
        <a:lstStyle/>
        <a:p>
          <a:endParaRPr lang="en-US" sz="700"/>
        </a:p>
      </dgm:t>
    </dgm:pt>
    <dgm:pt modelId="{1D102313-B416-4D0C-BE70-AFC7D297C3AE}" type="sibTrans" cxnId="{94FFDABD-DB92-4358-A6E6-031790235642}">
      <dgm:prSet/>
      <dgm:spPr/>
      <dgm:t>
        <a:bodyPr/>
        <a:lstStyle/>
        <a:p>
          <a:endParaRPr lang="en-US" sz="700"/>
        </a:p>
      </dgm:t>
    </dgm:pt>
    <dgm:pt modelId="{82989A4A-5762-4F8F-A3D2-49B513AA05CA}">
      <dgm:prSet custT="1"/>
      <dgm:spPr/>
      <dgm:t>
        <a:bodyPr/>
        <a:lstStyle/>
        <a:p>
          <a:r>
            <a:rPr lang="ka-GE" sz="700" dirty="0" smtClean="0"/>
            <a:t>ბუღალტერია</a:t>
          </a:r>
          <a:endParaRPr lang="en-US" sz="700" dirty="0"/>
        </a:p>
      </dgm:t>
    </dgm:pt>
    <dgm:pt modelId="{37D3D106-32D3-499E-A9A8-634C44BA8983}" type="parTrans" cxnId="{698C78DD-0D18-4956-AE73-678854397D57}">
      <dgm:prSet/>
      <dgm:spPr/>
      <dgm:t>
        <a:bodyPr/>
        <a:lstStyle/>
        <a:p>
          <a:endParaRPr lang="en-US" sz="700"/>
        </a:p>
      </dgm:t>
    </dgm:pt>
    <dgm:pt modelId="{FB17B5B4-04B6-4EBF-A356-631E76BBB390}" type="sibTrans" cxnId="{698C78DD-0D18-4956-AE73-678854397D57}">
      <dgm:prSet/>
      <dgm:spPr/>
      <dgm:t>
        <a:bodyPr/>
        <a:lstStyle/>
        <a:p>
          <a:endParaRPr lang="en-US" sz="700"/>
        </a:p>
      </dgm:t>
    </dgm:pt>
    <dgm:pt modelId="{E816A0D7-78AF-4E3C-A213-90EBEEBFCDA8}">
      <dgm:prSet custT="1"/>
      <dgm:spPr/>
      <dgm:t>
        <a:bodyPr/>
        <a:lstStyle/>
        <a:p>
          <a:r>
            <a:rPr lang="ka-GE" sz="700" dirty="0" smtClean="0"/>
            <a:t>ბიზნესის განვითარება</a:t>
          </a:r>
          <a:endParaRPr lang="en-US" sz="700" dirty="0"/>
        </a:p>
      </dgm:t>
    </dgm:pt>
    <dgm:pt modelId="{7F0DFD23-95A1-439D-B95F-DDF816C7B085}" type="parTrans" cxnId="{8B6F19E7-E2F1-456F-A185-C6AFFC389FF8}">
      <dgm:prSet/>
      <dgm:spPr/>
      <dgm:t>
        <a:bodyPr/>
        <a:lstStyle/>
        <a:p>
          <a:endParaRPr lang="en-US" sz="700"/>
        </a:p>
      </dgm:t>
    </dgm:pt>
    <dgm:pt modelId="{47DEB57A-4D27-4FE8-9F78-665D77788CF0}" type="sibTrans" cxnId="{8B6F19E7-E2F1-456F-A185-C6AFFC389FF8}">
      <dgm:prSet/>
      <dgm:spPr/>
      <dgm:t>
        <a:bodyPr/>
        <a:lstStyle/>
        <a:p>
          <a:endParaRPr lang="en-US" sz="700"/>
        </a:p>
      </dgm:t>
    </dgm:pt>
    <dgm:pt modelId="{1DA9A220-EECC-4AF9-A8AE-F28945D7BF6B}">
      <dgm:prSet custT="1"/>
      <dgm:spPr/>
      <dgm:t>
        <a:bodyPr/>
        <a:lstStyle/>
        <a:p>
          <a:r>
            <a:rPr lang="ka-GE" sz="700" dirty="0" smtClean="0"/>
            <a:t>სასწრაფოს სასწოლებსი მომსახურება</a:t>
          </a:r>
          <a:endParaRPr lang="en-US" sz="700" dirty="0"/>
        </a:p>
      </dgm:t>
    </dgm:pt>
    <dgm:pt modelId="{D86E5FF8-C150-45C2-B27D-4DA5BCDC6862}" type="parTrans" cxnId="{5D43A1C1-9C76-4047-8825-B61699303146}">
      <dgm:prSet/>
      <dgm:spPr/>
      <dgm:t>
        <a:bodyPr/>
        <a:lstStyle/>
        <a:p>
          <a:endParaRPr lang="en-US" sz="700"/>
        </a:p>
      </dgm:t>
    </dgm:pt>
    <dgm:pt modelId="{DD2B80D1-B12A-4DE6-B927-4F49EA2BFC15}" type="sibTrans" cxnId="{5D43A1C1-9C76-4047-8825-B61699303146}">
      <dgm:prSet/>
      <dgm:spPr/>
      <dgm:t>
        <a:bodyPr/>
        <a:lstStyle/>
        <a:p>
          <a:endParaRPr lang="en-US" sz="700"/>
        </a:p>
      </dgm:t>
    </dgm:pt>
    <dgm:pt modelId="{93001034-C668-4895-89FF-6F975F71502C}">
      <dgm:prSet custT="1"/>
      <dgm:spPr/>
      <dgm:t>
        <a:bodyPr/>
        <a:lstStyle/>
        <a:p>
          <a:r>
            <a:rPr lang="ka-GE" sz="700" dirty="0" smtClean="0"/>
            <a:t>საცრაფოს ექიმები</a:t>
          </a:r>
          <a:endParaRPr lang="en-US" sz="700" dirty="0"/>
        </a:p>
      </dgm:t>
    </dgm:pt>
    <dgm:pt modelId="{A4E7A606-C959-42C1-A703-D09287349D31}" type="parTrans" cxnId="{F5EAB4F1-B4C3-4D00-AB6C-8B35D4987E3B}">
      <dgm:prSet/>
      <dgm:spPr/>
      <dgm:t>
        <a:bodyPr/>
        <a:lstStyle/>
        <a:p>
          <a:endParaRPr lang="en-US" sz="700"/>
        </a:p>
      </dgm:t>
    </dgm:pt>
    <dgm:pt modelId="{1F01690E-68D4-4FA6-BD17-B47AC3CEF98C}" type="sibTrans" cxnId="{F5EAB4F1-B4C3-4D00-AB6C-8B35D4987E3B}">
      <dgm:prSet/>
      <dgm:spPr/>
      <dgm:t>
        <a:bodyPr/>
        <a:lstStyle/>
        <a:p>
          <a:endParaRPr lang="en-US" sz="700"/>
        </a:p>
      </dgm:t>
    </dgm:pt>
    <dgm:pt modelId="{7109A696-80F1-42CD-9E22-B08508E8C60E}">
      <dgm:prSet custT="1"/>
      <dgm:spPr/>
      <dgm:t>
        <a:bodyPr/>
        <a:lstStyle/>
        <a:p>
          <a:r>
            <a:rPr lang="ka-GE" sz="700" dirty="0" smtClean="0"/>
            <a:t>მოთხოვნის მენეჯმენტი </a:t>
          </a:r>
          <a:endParaRPr lang="en-US" sz="700" dirty="0"/>
        </a:p>
      </dgm:t>
    </dgm:pt>
    <dgm:pt modelId="{87216F42-0937-4050-97BE-4C160A76B326}" type="parTrans" cxnId="{B00E36CB-DD09-4EB7-A606-9F435A912CC8}">
      <dgm:prSet/>
      <dgm:spPr/>
      <dgm:t>
        <a:bodyPr/>
        <a:lstStyle/>
        <a:p>
          <a:endParaRPr lang="en-US" sz="700"/>
        </a:p>
      </dgm:t>
    </dgm:pt>
    <dgm:pt modelId="{CB0E467C-4E12-4592-8B02-4F6290714D19}" type="sibTrans" cxnId="{B00E36CB-DD09-4EB7-A606-9F435A912CC8}">
      <dgm:prSet/>
      <dgm:spPr/>
      <dgm:t>
        <a:bodyPr/>
        <a:lstStyle/>
        <a:p>
          <a:endParaRPr lang="en-US" sz="700"/>
        </a:p>
      </dgm:t>
    </dgm:pt>
    <dgm:pt modelId="{C0E743FE-2375-4BC3-940A-DAC471918630}">
      <dgm:prSet custT="1"/>
      <dgm:spPr/>
      <dgm:t>
        <a:bodyPr/>
        <a:lstStyle/>
        <a:p>
          <a:r>
            <a:rPr lang="ka-GE" sz="700" dirty="0" smtClean="0"/>
            <a:t>სპციალისტები</a:t>
          </a:r>
          <a:endParaRPr lang="en-US" sz="700" dirty="0"/>
        </a:p>
      </dgm:t>
    </dgm:pt>
    <dgm:pt modelId="{CBF48B70-D87A-4534-810F-43F72E3A964A}" type="parTrans" cxnId="{2491718B-D963-4209-A7F9-7054A010F66A}">
      <dgm:prSet/>
      <dgm:spPr/>
      <dgm:t>
        <a:bodyPr/>
        <a:lstStyle/>
        <a:p>
          <a:endParaRPr lang="en-US" sz="700"/>
        </a:p>
      </dgm:t>
    </dgm:pt>
    <dgm:pt modelId="{28B176CD-19BA-4B86-B5D6-EB1615341F80}" type="sibTrans" cxnId="{2491718B-D963-4209-A7F9-7054A010F66A}">
      <dgm:prSet/>
      <dgm:spPr/>
      <dgm:t>
        <a:bodyPr/>
        <a:lstStyle/>
        <a:p>
          <a:endParaRPr lang="en-US" sz="700"/>
        </a:p>
      </dgm:t>
    </dgm:pt>
    <dgm:pt modelId="{9D1E1CBF-7AE3-44CA-83EB-9FBA895FB66A}">
      <dgm:prSet custT="1"/>
      <dgm:spPr/>
      <dgm:t>
        <a:bodyPr/>
        <a:lstStyle/>
        <a:p>
          <a:r>
            <a:rPr lang="ka-GE" sz="700" dirty="0" smtClean="0"/>
            <a:t>კლინიკური აუდიტის და კვლევის განყოფილება</a:t>
          </a:r>
          <a:endParaRPr lang="en-US" sz="700" dirty="0"/>
        </a:p>
      </dgm:t>
    </dgm:pt>
    <dgm:pt modelId="{14355347-5452-431B-ADA7-8A42AAEF7FDB}" type="parTrans" cxnId="{AAE9DD5E-DD6C-4653-9F25-22FF05A130D5}">
      <dgm:prSet/>
      <dgm:spPr/>
      <dgm:t>
        <a:bodyPr/>
        <a:lstStyle/>
        <a:p>
          <a:endParaRPr lang="en-US" sz="700"/>
        </a:p>
      </dgm:t>
    </dgm:pt>
    <dgm:pt modelId="{482A5541-FC83-430E-8026-C5CC8256BA3C}" type="sibTrans" cxnId="{AAE9DD5E-DD6C-4653-9F25-22FF05A130D5}">
      <dgm:prSet/>
      <dgm:spPr/>
      <dgm:t>
        <a:bodyPr/>
        <a:lstStyle/>
        <a:p>
          <a:endParaRPr lang="en-US" sz="700"/>
        </a:p>
      </dgm:t>
    </dgm:pt>
    <dgm:pt modelId="{76077E95-8986-4DEE-84ED-B2A6D0A53C23}">
      <dgm:prSet custT="1"/>
      <dgm:spPr/>
      <dgm:t>
        <a:bodyPr/>
        <a:lstStyle/>
        <a:p>
          <a:r>
            <a:rPr lang="ka-GE" sz="700" dirty="0" smtClean="0"/>
            <a:t>კლინიკური კოორდინაციის დესკი</a:t>
          </a:r>
          <a:endParaRPr lang="en-US" sz="700" dirty="0"/>
        </a:p>
      </dgm:t>
    </dgm:pt>
    <dgm:pt modelId="{A45126A0-8F2D-4F89-B090-C5FA21449D3A}" type="parTrans" cxnId="{8D0E4604-0DA5-4E82-9EEC-D97E685EFA9A}">
      <dgm:prSet/>
      <dgm:spPr/>
      <dgm:t>
        <a:bodyPr/>
        <a:lstStyle/>
        <a:p>
          <a:endParaRPr lang="en-US" sz="700"/>
        </a:p>
      </dgm:t>
    </dgm:pt>
    <dgm:pt modelId="{3C5EF660-0B10-4A09-8D93-2FC7F66495BC}" type="sibTrans" cxnId="{8D0E4604-0DA5-4E82-9EEC-D97E685EFA9A}">
      <dgm:prSet/>
      <dgm:spPr/>
      <dgm:t>
        <a:bodyPr/>
        <a:lstStyle/>
        <a:p>
          <a:endParaRPr lang="en-US" sz="700"/>
        </a:p>
      </dgm:t>
    </dgm:pt>
    <dgm:pt modelId="{C8578A33-3190-47B3-85CF-00DE93A3CE93}" type="asst">
      <dgm:prSet custT="1"/>
      <dgm:spPr/>
      <dgm:t>
        <a:bodyPr/>
        <a:lstStyle/>
        <a:p>
          <a:r>
            <a:rPr lang="ka-GE" sz="700" dirty="0" smtClean="0"/>
            <a:t>მწვავე და გადაუდებელი</a:t>
          </a:r>
          <a:endParaRPr lang="en-US" sz="700" dirty="0"/>
        </a:p>
      </dgm:t>
    </dgm:pt>
    <dgm:pt modelId="{BCACD2F6-3E82-4948-8A66-0AADB2EB76EE}" type="parTrans" cxnId="{9D11CDFE-5BC7-424A-8A6B-AA80F84323A9}">
      <dgm:prSet/>
      <dgm:spPr/>
      <dgm:t>
        <a:bodyPr/>
        <a:lstStyle/>
        <a:p>
          <a:endParaRPr lang="en-US" sz="700"/>
        </a:p>
      </dgm:t>
    </dgm:pt>
    <dgm:pt modelId="{F72858A2-495C-4C55-B8D6-692BD83BBF6F}" type="sibTrans" cxnId="{9D11CDFE-5BC7-424A-8A6B-AA80F84323A9}">
      <dgm:prSet/>
      <dgm:spPr/>
      <dgm:t>
        <a:bodyPr/>
        <a:lstStyle/>
        <a:p>
          <a:endParaRPr lang="en-US" sz="700"/>
        </a:p>
      </dgm:t>
    </dgm:pt>
    <dgm:pt modelId="{B50FEE7D-1D67-434D-B09F-412693B71718}" type="asst">
      <dgm:prSet custT="1"/>
      <dgm:spPr/>
      <dgm:t>
        <a:bodyPr/>
        <a:lstStyle/>
        <a:p>
          <a:r>
            <a:rPr lang="en-US" sz="700" dirty="0" smtClean="0"/>
            <a:t>Deputy CEO</a:t>
          </a:r>
          <a:endParaRPr lang="ka-GE" sz="700" dirty="0" smtClean="0"/>
        </a:p>
      </dgm:t>
    </dgm:pt>
    <dgm:pt modelId="{7BF7CC0D-355B-4417-80CA-0773DD06AF5D}" type="parTrans" cxnId="{5687993D-62C7-4760-9281-A5DC183D21F5}">
      <dgm:prSet/>
      <dgm:spPr/>
      <dgm:t>
        <a:bodyPr/>
        <a:lstStyle/>
        <a:p>
          <a:endParaRPr lang="en-US" sz="700"/>
        </a:p>
      </dgm:t>
    </dgm:pt>
    <dgm:pt modelId="{0D2653ED-D72D-4391-9D8F-0D48C8072735}" type="sibTrans" cxnId="{5687993D-62C7-4760-9281-A5DC183D21F5}">
      <dgm:prSet/>
      <dgm:spPr/>
      <dgm:t>
        <a:bodyPr/>
        <a:lstStyle/>
        <a:p>
          <a:endParaRPr lang="en-US" sz="700"/>
        </a:p>
      </dgm:t>
    </dgm:pt>
    <dgm:pt modelId="{0C4FBD5D-0048-4597-9337-2754145146B9}" type="asst">
      <dgm:prSet custT="1"/>
      <dgm:spPr/>
      <dgm:t>
        <a:bodyPr/>
        <a:lstStyle/>
        <a:p>
          <a:r>
            <a:rPr lang="ka-GE" sz="700" dirty="0" smtClean="0"/>
            <a:t>სამდივნო </a:t>
          </a:r>
          <a:endParaRPr lang="en-US" sz="700" dirty="0"/>
        </a:p>
      </dgm:t>
    </dgm:pt>
    <dgm:pt modelId="{95D395E6-A236-4568-B54F-CC5DDBA5B88D}" type="parTrans" cxnId="{F51F7ADD-AB6C-4B60-B984-B8E3854E4BDF}">
      <dgm:prSet/>
      <dgm:spPr/>
      <dgm:t>
        <a:bodyPr/>
        <a:lstStyle/>
        <a:p>
          <a:endParaRPr lang="en-US" sz="700"/>
        </a:p>
      </dgm:t>
    </dgm:pt>
    <dgm:pt modelId="{60F94029-0E0E-4437-9609-03E617184B78}" type="sibTrans" cxnId="{F51F7ADD-AB6C-4B60-B984-B8E3854E4BDF}">
      <dgm:prSet/>
      <dgm:spPr/>
      <dgm:t>
        <a:bodyPr/>
        <a:lstStyle/>
        <a:p>
          <a:endParaRPr lang="en-US" sz="700"/>
        </a:p>
      </dgm:t>
    </dgm:pt>
    <dgm:pt modelId="{60A2E395-35DA-425C-B333-B50EC8F42EFA}" type="asst">
      <dgm:prSet custT="1"/>
      <dgm:spPr/>
      <dgm:t>
        <a:bodyPr/>
        <a:lstStyle/>
        <a:p>
          <a:r>
            <a:rPr lang="ka-GE" sz="700" dirty="0" smtClean="0"/>
            <a:t>კომუნიკაციები</a:t>
          </a:r>
          <a:endParaRPr lang="en-US" sz="700" dirty="0"/>
        </a:p>
      </dgm:t>
    </dgm:pt>
    <dgm:pt modelId="{3084946B-33B5-4688-93D4-F839609105B0}" type="parTrans" cxnId="{B6BEBCAC-C00F-41D3-BDA9-05E58E8D4B0A}">
      <dgm:prSet/>
      <dgm:spPr/>
      <dgm:t>
        <a:bodyPr/>
        <a:lstStyle/>
        <a:p>
          <a:endParaRPr lang="en-US" sz="700"/>
        </a:p>
      </dgm:t>
    </dgm:pt>
    <dgm:pt modelId="{39332845-F96A-4763-89F5-FBBDE60B3E84}" type="sibTrans" cxnId="{B6BEBCAC-C00F-41D3-BDA9-05E58E8D4B0A}">
      <dgm:prSet/>
      <dgm:spPr/>
      <dgm:t>
        <a:bodyPr/>
        <a:lstStyle/>
        <a:p>
          <a:endParaRPr lang="en-US" sz="700"/>
        </a:p>
      </dgm:t>
    </dgm:pt>
    <dgm:pt modelId="{31FADE4B-057F-4EA1-A14D-F363E19B54BB}">
      <dgm:prSet custT="1"/>
      <dgm:spPr/>
      <dgm:t>
        <a:bodyPr/>
        <a:lstStyle/>
        <a:p>
          <a:r>
            <a:rPr lang="ka-GE" sz="700" dirty="0" smtClean="0"/>
            <a:t>სტრატეგიული პართნერშიფი</a:t>
          </a:r>
          <a:endParaRPr lang="en-US" sz="700" dirty="0"/>
        </a:p>
      </dgm:t>
    </dgm:pt>
    <dgm:pt modelId="{C9CA61AB-82FA-4874-963F-C3E334B79319}" type="parTrans" cxnId="{61318524-8756-4ABD-B14C-88EFF3637F46}">
      <dgm:prSet/>
      <dgm:spPr/>
      <dgm:t>
        <a:bodyPr/>
        <a:lstStyle/>
        <a:p>
          <a:endParaRPr lang="en-US" sz="700"/>
        </a:p>
      </dgm:t>
    </dgm:pt>
    <dgm:pt modelId="{E09D6CF8-61D8-4C1C-9606-0F9B8BCDC9BE}" type="sibTrans" cxnId="{61318524-8756-4ABD-B14C-88EFF3637F46}">
      <dgm:prSet/>
      <dgm:spPr/>
      <dgm:t>
        <a:bodyPr/>
        <a:lstStyle/>
        <a:p>
          <a:endParaRPr lang="en-US" sz="700"/>
        </a:p>
      </dgm:t>
    </dgm:pt>
    <dgm:pt modelId="{E5D17E71-3B5B-44DB-BD19-8961488CA659}" type="pres">
      <dgm:prSet presAssocID="{21FA188B-D4E1-45DB-B509-FE1E9B892F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F1BFF8E-546C-498D-A898-42372CED5FCB}" type="pres">
      <dgm:prSet presAssocID="{33E6C776-DC25-4210-901D-CC973A32E51B}" presName="hierRoot1" presStyleCnt="0">
        <dgm:presLayoutVars>
          <dgm:hierBranch val="init"/>
        </dgm:presLayoutVars>
      </dgm:prSet>
      <dgm:spPr/>
    </dgm:pt>
    <dgm:pt modelId="{06649D75-6E58-4717-91B9-6FBFA515381F}" type="pres">
      <dgm:prSet presAssocID="{33E6C776-DC25-4210-901D-CC973A32E51B}" presName="rootComposite1" presStyleCnt="0"/>
      <dgm:spPr/>
    </dgm:pt>
    <dgm:pt modelId="{104EA43B-874C-4E39-9FDF-FDC91F948E3B}" type="pres">
      <dgm:prSet presAssocID="{33E6C776-DC25-4210-901D-CC973A32E51B}" presName="rootText1" presStyleLbl="node0" presStyleIdx="0" presStyleCnt="1" custScaleX="2675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FD1A21-CFA6-42AC-B03F-4DB0CE171A08}" type="pres">
      <dgm:prSet presAssocID="{33E6C776-DC25-4210-901D-CC973A32E51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0A02E6C-9447-4A0C-BBE9-724A291D5092}" type="pres">
      <dgm:prSet presAssocID="{33E6C776-DC25-4210-901D-CC973A32E51B}" presName="hierChild2" presStyleCnt="0"/>
      <dgm:spPr/>
    </dgm:pt>
    <dgm:pt modelId="{A1A060FC-CC2C-4D35-836A-4A6162E53092}" type="pres">
      <dgm:prSet presAssocID="{020A14F3-F0BE-4CCD-B092-3F34D4A23B8B}" presName="Name37" presStyleLbl="parChTrans1D2" presStyleIdx="0" presStyleCnt="8"/>
      <dgm:spPr/>
      <dgm:t>
        <a:bodyPr/>
        <a:lstStyle/>
        <a:p>
          <a:endParaRPr lang="en-US"/>
        </a:p>
      </dgm:t>
    </dgm:pt>
    <dgm:pt modelId="{CEAE44D0-6ECA-4B93-A9A8-30E40AA05C17}" type="pres">
      <dgm:prSet presAssocID="{4C9DD3BB-6408-4D05-839E-7FC854F0D782}" presName="hierRoot2" presStyleCnt="0">
        <dgm:presLayoutVars>
          <dgm:hierBranch val="init"/>
        </dgm:presLayoutVars>
      </dgm:prSet>
      <dgm:spPr/>
    </dgm:pt>
    <dgm:pt modelId="{0AED6F51-3D06-4C35-AC54-73CD456F3880}" type="pres">
      <dgm:prSet presAssocID="{4C9DD3BB-6408-4D05-839E-7FC854F0D782}" presName="rootComposite" presStyleCnt="0"/>
      <dgm:spPr/>
    </dgm:pt>
    <dgm:pt modelId="{B7BA5751-B26F-4366-9091-F80F1613C7A5}" type="pres">
      <dgm:prSet presAssocID="{4C9DD3BB-6408-4D05-839E-7FC854F0D782}" presName="rootText" presStyleLbl="node2" presStyleIdx="0" presStyleCnt="7" custScaleX="332581" custScaleY="3781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B282F7-F6FE-4033-A4A0-D0E8E75DEACE}" type="pres">
      <dgm:prSet presAssocID="{4C9DD3BB-6408-4D05-839E-7FC854F0D782}" presName="rootConnector" presStyleLbl="node2" presStyleIdx="0" presStyleCnt="7"/>
      <dgm:spPr/>
      <dgm:t>
        <a:bodyPr/>
        <a:lstStyle/>
        <a:p>
          <a:endParaRPr lang="en-US"/>
        </a:p>
      </dgm:t>
    </dgm:pt>
    <dgm:pt modelId="{9CCAE12F-C2E2-4FDB-AC01-0ADAA9B8C76C}" type="pres">
      <dgm:prSet presAssocID="{4C9DD3BB-6408-4D05-839E-7FC854F0D782}" presName="hierChild4" presStyleCnt="0"/>
      <dgm:spPr/>
    </dgm:pt>
    <dgm:pt modelId="{F8F720E9-AD3C-48B4-8577-D1C0DCC3962C}" type="pres">
      <dgm:prSet presAssocID="{B6DFDF6E-F8F4-4C61-9E24-53C6B533009B}" presName="Name37" presStyleLbl="parChTrans1D3" presStyleIdx="0" presStyleCnt="10"/>
      <dgm:spPr/>
      <dgm:t>
        <a:bodyPr/>
        <a:lstStyle/>
        <a:p>
          <a:endParaRPr lang="en-US"/>
        </a:p>
      </dgm:t>
    </dgm:pt>
    <dgm:pt modelId="{4F750570-3C53-4A25-9B58-41CD739E33A9}" type="pres">
      <dgm:prSet presAssocID="{37DEECDE-63BD-465D-A70D-315801A73022}" presName="hierRoot2" presStyleCnt="0">
        <dgm:presLayoutVars>
          <dgm:hierBranch val="init"/>
        </dgm:presLayoutVars>
      </dgm:prSet>
      <dgm:spPr/>
    </dgm:pt>
    <dgm:pt modelId="{D3DB4784-C3B3-4AB6-8AF0-19387C2E5DB7}" type="pres">
      <dgm:prSet presAssocID="{37DEECDE-63BD-465D-A70D-315801A73022}" presName="rootComposite" presStyleCnt="0"/>
      <dgm:spPr/>
    </dgm:pt>
    <dgm:pt modelId="{3BA8C9F9-7997-4C0E-9D4E-A3A7CE71E345}" type="pres">
      <dgm:prSet presAssocID="{37DEECDE-63BD-465D-A70D-315801A73022}" presName="rootText" presStyleLbl="node3" presStyleIdx="0" presStyleCnt="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FCCB18-C353-43F4-99BC-9D948E753FC7}" type="pres">
      <dgm:prSet presAssocID="{37DEECDE-63BD-465D-A70D-315801A73022}" presName="rootConnector" presStyleLbl="node3" presStyleIdx="0" presStyleCnt="6"/>
      <dgm:spPr/>
      <dgm:t>
        <a:bodyPr/>
        <a:lstStyle/>
        <a:p>
          <a:endParaRPr lang="en-US"/>
        </a:p>
      </dgm:t>
    </dgm:pt>
    <dgm:pt modelId="{1D0712F0-6F74-4BD0-8E42-793AEC014737}" type="pres">
      <dgm:prSet presAssocID="{37DEECDE-63BD-465D-A70D-315801A73022}" presName="hierChild4" presStyleCnt="0"/>
      <dgm:spPr/>
    </dgm:pt>
    <dgm:pt modelId="{B1842E3B-0601-4560-AE8C-574E51274372}" type="pres">
      <dgm:prSet presAssocID="{F6BBDA81-5ADF-4EB1-AAC6-1F30A32DF9B1}" presName="Name37" presStyleLbl="parChTrans1D4" presStyleIdx="0" presStyleCnt="26"/>
      <dgm:spPr/>
      <dgm:t>
        <a:bodyPr/>
        <a:lstStyle/>
        <a:p>
          <a:endParaRPr lang="en-US"/>
        </a:p>
      </dgm:t>
    </dgm:pt>
    <dgm:pt modelId="{D4B99745-2F23-4A43-9DBE-D93560A42C12}" type="pres">
      <dgm:prSet presAssocID="{9AC5ACA7-1422-44A2-AADB-7D98F659C210}" presName="hierRoot2" presStyleCnt="0">
        <dgm:presLayoutVars>
          <dgm:hierBranch val="init"/>
        </dgm:presLayoutVars>
      </dgm:prSet>
      <dgm:spPr/>
    </dgm:pt>
    <dgm:pt modelId="{DC395B4D-1401-4B66-9AE9-EE980CD58A4D}" type="pres">
      <dgm:prSet presAssocID="{9AC5ACA7-1422-44A2-AADB-7D98F659C210}" presName="rootComposite" presStyleCnt="0"/>
      <dgm:spPr/>
    </dgm:pt>
    <dgm:pt modelId="{7928172F-23BB-4F72-9B3A-6A70CB69F1BD}" type="pres">
      <dgm:prSet presAssocID="{9AC5ACA7-1422-44A2-AADB-7D98F659C210}" presName="rootText" presStyleLbl="node4" presStyleIdx="0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16F6B2-ABBD-4288-9CC4-4F26B8411C36}" type="pres">
      <dgm:prSet presAssocID="{9AC5ACA7-1422-44A2-AADB-7D98F659C210}" presName="rootConnector" presStyleLbl="node4" presStyleIdx="0" presStyleCnt="26"/>
      <dgm:spPr/>
      <dgm:t>
        <a:bodyPr/>
        <a:lstStyle/>
        <a:p>
          <a:endParaRPr lang="en-US"/>
        </a:p>
      </dgm:t>
    </dgm:pt>
    <dgm:pt modelId="{FB3CB58E-994A-453C-8C3A-DE34C323E496}" type="pres">
      <dgm:prSet presAssocID="{9AC5ACA7-1422-44A2-AADB-7D98F659C210}" presName="hierChild4" presStyleCnt="0"/>
      <dgm:spPr/>
    </dgm:pt>
    <dgm:pt modelId="{D0EC909D-8094-4BF2-8913-E3BC837F17AD}" type="pres">
      <dgm:prSet presAssocID="{2AA83248-1F58-41FB-8011-A45B3085A372}" presName="Name37" presStyleLbl="parChTrans1D4" presStyleIdx="1" presStyleCnt="26"/>
      <dgm:spPr/>
      <dgm:t>
        <a:bodyPr/>
        <a:lstStyle/>
        <a:p>
          <a:endParaRPr lang="en-US"/>
        </a:p>
      </dgm:t>
    </dgm:pt>
    <dgm:pt modelId="{B66F9440-B5A7-4673-9A34-211DBDA43363}" type="pres">
      <dgm:prSet presAssocID="{0BEC69A3-D10F-4135-B933-B2A7801D654F}" presName="hierRoot2" presStyleCnt="0">
        <dgm:presLayoutVars>
          <dgm:hierBranch val="init"/>
        </dgm:presLayoutVars>
      </dgm:prSet>
      <dgm:spPr/>
    </dgm:pt>
    <dgm:pt modelId="{58D1D9E6-7234-479F-A26D-A6306823C633}" type="pres">
      <dgm:prSet presAssocID="{0BEC69A3-D10F-4135-B933-B2A7801D654F}" presName="rootComposite" presStyleCnt="0"/>
      <dgm:spPr/>
    </dgm:pt>
    <dgm:pt modelId="{DD2D5BB5-0EF1-44CC-949D-31825567A943}" type="pres">
      <dgm:prSet presAssocID="{0BEC69A3-D10F-4135-B933-B2A7801D654F}" presName="rootText" presStyleLbl="node4" presStyleIdx="1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96A8EF-DCCD-4E55-BD2B-EA2E3194B51F}" type="pres">
      <dgm:prSet presAssocID="{0BEC69A3-D10F-4135-B933-B2A7801D654F}" presName="rootConnector" presStyleLbl="node4" presStyleIdx="1" presStyleCnt="26"/>
      <dgm:spPr/>
      <dgm:t>
        <a:bodyPr/>
        <a:lstStyle/>
        <a:p>
          <a:endParaRPr lang="en-US"/>
        </a:p>
      </dgm:t>
    </dgm:pt>
    <dgm:pt modelId="{110D481F-801E-4928-808C-602E619A370E}" type="pres">
      <dgm:prSet presAssocID="{0BEC69A3-D10F-4135-B933-B2A7801D654F}" presName="hierChild4" presStyleCnt="0"/>
      <dgm:spPr/>
    </dgm:pt>
    <dgm:pt modelId="{11893BC3-FDCA-41FA-A062-CC1CE9559351}" type="pres">
      <dgm:prSet presAssocID="{EDD98DF5-260D-40AF-9E10-37A1076A646B}" presName="Name37" presStyleLbl="parChTrans1D4" presStyleIdx="2" presStyleCnt="26"/>
      <dgm:spPr/>
      <dgm:t>
        <a:bodyPr/>
        <a:lstStyle/>
        <a:p>
          <a:endParaRPr lang="en-US"/>
        </a:p>
      </dgm:t>
    </dgm:pt>
    <dgm:pt modelId="{183D77AE-5F60-493B-BAD5-6F170C5A34A8}" type="pres">
      <dgm:prSet presAssocID="{0FECB398-9F48-40F5-A651-2C06D8FEF037}" presName="hierRoot2" presStyleCnt="0">
        <dgm:presLayoutVars>
          <dgm:hierBranch val="init"/>
        </dgm:presLayoutVars>
      </dgm:prSet>
      <dgm:spPr/>
    </dgm:pt>
    <dgm:pt modelId="{C594C917-10AE-4311-9E6E-AC00EF6F36A0}" type="pres">
      <dgm:prSet presAssocID="{0FECB398-9F48-40F5-A651-2C06D8FEF037}" presName="rootComposite" presStyleCnt="0"/>
      <dgm:spPr/>
    </dgm:pt>
    <dgm:pt modelId="{91A2B06F-3073-4D3E-8F9E-F1B862728A2C}" type="pres">
      <dgm:prSet presAssocID="{0FECB398-9F48-40F5-A651-2C06D8FEF037}" presName="rootText" presStyleLbl="node4" presStyleIdx="2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C3A807-66D5-462C-80F9-ABFE376BBA0F}" type="pres">
      <dgm:prSet presAssocID="{0FECB398-9F48-40F5-A651-2C06D8FEF037}" presName="rootConnector" presStyleLbl="node4" presStyleIdx="2" presStyleCnt="26"/>
      <dgm:spPr/>
      <dgm:t>
        <a:bodyPr/>
        <a:lstStyle/>
        <a:p>
          <a:endParaRPr lang="en-US"/>
        </a:p>
      </dgm:t>
    </dgm:pt>
    <dgm:pt modelId="{1F71FD55-46E5-4A7F-8DC8-5CD436FB28B2}" type="pres">
      <dgm:prSet presAssocID="{0FECB398-9F48-40F5-A651-2C06D8FEF037}" presName="hierChild4" presStyleCnt="0"/>
      <dgm:spPr/>
    </dgm:pt>
    <dgm:pt modelId="{E3222542-BB96-4D42-BC02-96EC9335CD74}" type="pres">
      <dgm:prSet presAssocID="{A458079E-A67D-4224-ABAA-274888BFC3DA}" presName="Name37" presStyleLbl="parChTrans1D4" presStyleIdx="3" presStyleCnt="26"/>
      <dgm:spPr/>
      <dgm:t>
        <a:bodyPr/>
        <a:lstStyle/>
        <a:p>
          <a:endParaRPr lang="en-US"/>
        </a:p>
      </dgm:t>
    </dgm:pt>
    <dgm:pt modelId="{04120E32-0BF2-40AB-B58B-7F5C50B6A542}" type="pres">
      <dgm:prSet presAssocID="{08346EAA-A325-422E-9DFA-D05408B354DA}" presName="hierRoot2" presStyleCnt="0">
        <dgm:presLayoutVars>
          <dgm:hierBranch val="init"/>
        </dgm:presLayoutVars>
      </dgm:prSet>
      <dgm:spPr/>
    </dgm:pt>
    <dgm:pt modelId="{C0C2D5A0-7779-4B87-8DC5-3FD57FAD46FA}" type="pres">
      <dgm:prSet presAssocID="{08346EAA-A325-422E-9DFA-D05408B354DA}" presName="rootComposite" presStyleCnt="0"/>
      <dgm:spPr/>
    </dgm:pt>
    <dgm:pt modelId="{B5EABF1E-88C6-46E8-AC8B-63246858B323}" type="pres">
      <dgm:prSet presAssocID="{08346EAA-A325-422E-9DFA-D05408B354DA}" presName="rootText" presStyleLbl="node4" presStyleIdx="3" presStyleCnt="26" custScaleX="307999" custScaleY="2149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DF4211-12B1-4784-8ED8-28336435643A}" type="pres">
      <dgm:prSet presAssocID="{08346EAA-A325-422E-9DFA-D05408B354DA}" presName="rootConnector" presStyleLbl="node4" presStyleIdx="3" presStyleCnt="26"/>
      <dgm:spPr/>
      <dgm:t>
        <a:bodyPr/>
        <a:lstStyle/>
        <a:p>
          <a:endParaRPr lang="en-US"/>
        </a:p>
      </dgm:t>
    </dgm:pt>
    <dgm:pt modelId="{F20260D8-8ADE-4DAF-9DC6-78D2E0E76C85}" type="pres">
      <dgm:prSet presAssocID="{08346EAA-A325-422E-9DFA-D05408B354DA}" presName="hierChild4" presStyleCnt="0"/>
      <dgm:spPr/>
    </dgm:pt>
    <dgm:pt modelId="{87AA79EF-ED5D-4D18-AE45-1FDD4E7D37F6}" type="pres">
      <dgm:prSet presAssocID="{DC0953E9-6CC7-4622-A18F-E151832949FA}" presName="Name37" presStyleLbl="parChTrans1D4" presStyleIdx="4" presStyleCnt="26"/>
      <dgm:spPr/>
      <dgm:t>
        <a:bodyPr/>
        <a:lstStyle/>
        <a:p>
          <a:endParaRPr lang="en-US"/>
        </a:p>
      </dgm:t>
    </dgm:pt>
    <dgm:pt modelId="{C7870AAF-2453-461E-B6C1-4F53A4AE67FA}" type="pres">
      <dgm:prSet presAssocID="{56F1D6D7-3DC7-40EF-A59D-AFC570FFE9CD}" presName="hierRoot2" presStyleCnt="0">
        <dgm:presLayoutVars>
          <dgm:hierBranch val="init"/>
        </dgm:presLayoutVars>
      </dgm:prSet>
      <dgm:spPr/>
    </dgm:pt>
    <dgm:pt modelId="{8F7BB718-A818-4F20-B014-7F5460D8C2F5}" type="pres">
      <dgm:prSet presAssocID="{56F1D6D7-3DC7-40EF-A59D-AFC570FFE9CD}" presName="rootComposite" presStyleCnt="0"/>
      <dgm:spPr/>
    </dgm:pt>
    <dgm:pt modelId="{6E8D62A9-A87A-4459-BB39-1C14458ADEDE}" type="pres">
      <dgm:prSet presAssocID="{56F1D6D7-3DC7-40EF-A59D-AFC570FFE9CD}" presName="rootText" presStyleLbl="node4" presStyleIdx="4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259A97-0124-43EF-90B0-2FAB0B33269C}" type="pres">
      <dgm:prSet presAssocID="{56F1D6D7-3DC7-40EF-A59D-AFC570FFE9CD}" presName="rootConnector" presStyleLbl="node4" presStyleIdx="4" presStyleCnt="26"/>
      <dgm:spPr/>
      <dgm:t>
        <a:bodyPr/>
        <a:lstStyle/>
        <a:p>
          <a:endParaRPr lang="en-US"/>
        </a:p>
      </dgm:t>
    </dgm:pt>
    <dgm:pt modelId="{6FC3FEFB-6F62-40A9-8F27-0C20EFDCA4D3}" type="pres">
      <dgm:prSet presAssocID="{56F1D6D7-3DC7-40EF-A59D-AFC570FFE9CD}" presName="hierChild4" presStyleCnt="0"/>
      <dgm:spPr/>
    </dgm:pt>
    <dgm:pt modelId="{B6694A4C-8658-420C-A082-D2A003C03584}" type="pres">
      <dgm:prSet presAssocID="{56F1D6D7-3DC7-40EF-A59D-AFC570FFE9CD}" presName="hierChild5" presStyleCnt="0"/>
      <dgm:spPr/>
    </dgm:pt>
    <dgm:pt modelId="{F6479FE3-0401-4EF0-821C-DA70957E51EB}" type="pres">
      <dgm:prSet presAssocID="{08346EAA-A325-422E-9DFA-D05408B354DA}" presName="hierChild5" presStyleCnt="0"/>
      <dgm:spPr/>
    </dgm:pt>
    <dgm:pt modelId="{525BED16-A9C1-45F2-B010-8A2E762189CA}" type="pres">
      <dgm:prSet presAssocID="{0FECB398-9F48-40F5-A651-2C06D8FEF037}" presName="hierChild5" presStyleCnt="0"/>
      <dgm:spPr/>
    </dgm:pt>
    <dgm:pt modelId="{1917A168-38A3-49C9-8785-6C2D55B56816}" type="pres">
      <dgm:prSet presAssocID="{0BEC69A3-D10F-4135-B933-B2A7801D654F}" presName="hierChild5" presStyleCnt="0"/>
      <dgm:spPr/>
    </dgm:pt>
    <dgm:pt modelId="{A7DF8C52-378D-4FFB-BDBF-3187272E3BE2}" type="pres">
      <dgm:prSet presAssocID="{9AC5ACA7-1422-44A2-AADB-7D98F659C210}" presName="hierChild5" presStyleCnt="0"/>
      <dgm:spPr/>
    </dgm:pt>
    <dgm:pt modelId="{011EDF3F-1EF0-4B64-B5D1-B34A68EFF2D4}" type="pres">
      <dgm:prSet presAssocID="{37DEECDE-63BD-465D-A70D-315801A73022}" presName="hierChild5" presStyleCnt="0"/>
      <dgm:spPr/>
    </dgm:pt>
    <dgm:pt modelId="{F3EE42F7-D884-4AB5-A4ED-2D6A2E72EE77}" type="pres">
      <dgm:prSet presAssocID="{4C9DD3BB-6408-4D05-839E-7FC854F0D782}" presName="hierChild5" presStyleCnt="0"/>
      <dgm:spPr/>
    </dgm:pt>
    <dgm:pt modelId="{AA4DF489-2A72-4C99-91BD-7C8F163E3E6C}" type="pres">
      <dgm:prSet presAssocID="{F0AD4359-1BDA-4CC6-AF01-6F691BE6D3FB}" presName="Name37" presStyleLbl="parChTrans1D2" presStyleIdx="1" presStyleCnt="8"/>
      <dgm:spPr/>
      <dgm:t>
        <a:bodyPr/>
        <a:lstStyle/>
        <a:p>
          <a:endParaRPr lang="en-US"/>
        </a:p>
      </dgm:t>
    </dgm:pt>
    <dgm:pt modelId="{BE427E4C-C311-4B73-9B9B-EFCF206C8D05}" type="pres">
      <dgm:prSet presAssocID="{872E590E-EDA5-4B8C-AD32-240A963877F8}" presName="hierRoot2" presStyleCnt="0">
        <dgm:presLayoutVars>
          <dgm:hierBranch val="init"/>
        </dgm:presLayoutVars>
      </dgm:prSet>
      <dgm:spPr/>
    </dgm:pt>
    <dgm:pt modelId="{B5DB8120-D9B7-4895-86F4-96110F8B91AA}" type="pres">
      <dgm:prSet presAssocID="{872E590E-EDA5-4B8C-AD32-240A963877F8}" presName="rootComposite" presStyleCnt="0"/>
      <dgm:spPr/>
    </dgm:pt>
    <dgm:pt modelId="{043C9B07-08D3-48B2-99D3-D888518C24CF}" type="pres">
      <dgm:prSet presAssocID="{872E590E-EDA5-4B8C-AD32-240A963877F8}" presName="rootText" presStyleLbl="node2" presStyleIdx="1" presStyleCnt="7" custScaleX="307999" custScaleY="2727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AD1167-68CA-494B-AF9B-CB65B5952DD7}" type="pres">
      <dgm:prSet presAssocID="{872E590E-EDA5-4B8C-AD32-240A963877F8}" presName="rootConnector" presStyleLbl="node2" presStyleIdx="1" presStyleCnt="7"/>
      <dgm:spPr/>
      <dgm:t>
        <a:bodyPr/>
        <a:lstStyle/>
        <a:p>
          <a:endParaRPr lang="en-US"/>
        </a:p>
      </dgm:t>
    </dgm:pt>
    <dgm:pt modelId="{979FF96C-99EC-453A-B2C0-6F212A366E4E}" type="pres">
      <dgm:prSet presAssocID="{872E590E-EDA5-4B8C-AD32-240A963877F8}" presName="hierChild4" presStyleCnt="0"/>
      <dgm:spPr/>
    </dgm:pt>
    <dgm:pt modelId="{FC5636DE-BF0B-4DE6-B3D0-E5915AC83B4F}" type="pres">
      <dgm:prSet presAssocID="{9D4EAC2C-A09B-4CE6-8F43-E1FD380AC590}" presName="Name37" presStyleLbl="parChTrans1D3" presStyleIdx="1" presStyleCnt="10"/>
      <dgm:spPr/>
      <dgm:t>
        <a:bodyPr/>
        <a:lstStyle/>
        <a:p>
          <a:endParaRPr lang="en-US"/>
        </a:p>
      </dgm:t>
    </dgm:pt>
    <dgm:pt modelId="{E0634081-BB39-4F83-B7B8-8075707C13AF}" type="pres">
      <dgm:prSet presAssocID="{211AB3D7-B09F-429B-9194-3971A27B3896}" presName="hierRoot2" presStyleCnt="0">
        <dgm:presLayoutVars>
          <dgm:hierBranch val="init"/>
        </dgm:presLayoutVars>
      </dgm:prSet>
      <dgm:spPr/>
    </dgm:pt>
    <dgm:pt modelId="{0BF1D6C4-2A42-4334-A21B-C7AD5593CB8E}" type="pres">
      <dgm:prSet presAssocID="{211AB3D7-B09F-429B-9194-3971A27B3896}" presName="rootComposite" presStyleCnt="0"/>
      <dgm:spPr/>
    </dgm:pt>
    <dgm:pt modelId="{04112989-E13A-4340-9303-2BE352D5547B}" type="pres">
      <dgm:prSet presAssocID="{211AB3D7-B09F-429B-9194-3971A27B3896}" presName="rootText" presStyleLbl="node3" presStyleIdx="1" presStyleCnt="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09A661-53E6-4E06-A048-C02FB40AE5A2}" type="pres">
      <dgm:prSet presAssocID="{211AB3D7-B09F-429B-9194-3971A27B3896}" presName="rootConnector" presStyleLbl="node3" presStyleIdx="1" presStyleCnt="6"/>
      <dgm:spPr/>
      <dgm:t>
        <a:bodyPr/>
        <a:lstStyle/>
        <a:p>
          <a:endParaRPr lang="en-US"/>
        </a:p>
      </dgm:t>
    </dgm:pt>
    <dgm:pt modelId="{197F3F08-537B-4E60-8912-EA8A7E8FB94F}" type="pres">
      <dgm:prSet presAssocID="{211AB3D7-B09F-429B-9194-3971A27B3896}" presName="hierChild4" presStyleCnt="0"/>
      <dgm:spPr/>
    </dgm:pt>
    <dgm:pt modelId="{6D6CEF6A-69DA-454C-ADF2-95F9ACDAB53D}" type="pres">
      <dgm:prSet presAssocID="{33E032B5-2FF4-4C6E-ACC2-10489C2A5E6F}" presName="Name37" presStyleLbl="parChTrans1D4" presStyleIdx="5" presStyleCnt="26"/>
      <dgm:spPr/>
      <dgm:t>
        <a:bodyPr/>
        <a:lstStyle/>
        <a:p>
          <a:endParaRPr lang="en-US"/>
        </a:p>
      </dgm:t>
    </dgm:pt>
    <dgm:pt modelId="{FD7E2FE3-1861-4AAA-A743-4AD2BC3A609F}" type="pres">
      <dgm:prSet presAssocID="{8CC6AE01-6AC5-4FAE-9249-9C18D457908C}" presName="hierRoot2" presStyleCnt="0">
        <dgm:presLayoutVars>
          <dgm:hierBranch val="init"/>
        </dgm:presLayoutVars>
      </dgm:prSet>
      <dgm:spPr/>
    </dgm:pt>
    <dgm:pt modelId="{B4033643-ED73-4A96-8732-E3B6BE9105A5}" type="pres">
      <dgm:prSet presAssocID="{8CC6AE01-6AC5-4FAE-9249-9C18D457908C}" presName="rootComposite" presStyleCnt="0"/>
      <dgm:spPr/>
    </dgm:pt>
    <dgm:pt modelId="{948F8A76-6FF0-44D3-B1E0-7064EFB685AE}" type="pres">
      <dgm:prSet presAssocID="{8CC6AE01-6AC5-4FAE-9249-9C18D457908C}" presName="rootText" presStyleLbl="node4" presStyleIdx="5" presStyleCnt="26" custScaleX="307999" custScaleY="2542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99311F-0080-4974-851C-96B3DB1E1924}" type="pres">
      <dgm:prSet presAssocID="{8CC6AE01-6AC5-4FAE-9249-9C18D457908C}" presName="rootConnector" presStyleLbl="node4" presStyleIdx="5" presStyleCnt="26"/>
      <dgm:spPr/>
      <dgm:t>
        <a:bodyPr/>
        <a:lstStyle/>
        <a:p>
          <a:endParaRPr lang="en-US"/>
        </a:p>
      </dgm:t>
    </dgm:pt>
    <dgm:pt modelId="{554A8B79-7023-4421-AAF4-99F2734AE616}" type="pres">
      <dgm:prSet presAssocID="{8CC6AE01-6AC5-4FAE-9249-9C18D457908C}" presName="hierChild4" presStyleCnt="0"/>
      <dgm:spPr/>
    </dgm:pt>
    <dgm:pt modelId="{F1A63CD4-5B5D-4EE5-9DA0-1DC405C80180}" type="pres">
      <dgm:prSet presAssocID="{5783BDD4-BD49-4CFF-8EC6-461CAFF5EC86}" presName="Name37" presStyleLbl="parChTrans1D4" presStyleIdx="6" presStyleCnt="26"/>
      <dgm:spPr/>
      <dgm:t>
        <a:bodyPr/>
        <a:lstStyle/>
        <a:p>
          <a:endParaRPr lang="en-US"/>
        </a:p>
      </dgm:t>
    </dgm:pt>
    <dgm:pt modelId="{460F96C3-9EEA-4E51-8CCC-EAE193EA6E27}" type="pres">
      <dgm:prSet presAssocID="{3D2618C3-472D-453D-8CF1-99D1343A7E2C}" presName="hierRoot2" presStyleCnt="0">
        <dgm:presLayoutVars>
          <dgm:hierBranch val="init"/>
        </dgm:presLayoutVars>
      </dgm:prSet>
      <dgm:spPr/>
    </dgm:pt>
    <dgm:pt modelId="{D9A991B2-5774-4B85-8292-DA62FADF4C36}" type="pres">
      <dgm:prSet presAssocID="{3D2618C3-472D-453D-8CF1-99D1343A7E2C}" presName="rootComposite" presStyleCnt="0"/>
      <dgm:spPr/>
    </dgm:pt>
    <dgm:pt modelId="{645DAB8F-336E-4621-9186-B29DA8F09756}" type="pres">
      <dgm:prSet presAssocID="{3D2618C3-472D-453D-8CF1-99D1343A7E2C}" presName="rootText" presStyleLbl="node4" presStyleIdx="6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833B60A-B5AF-4900-ADE6-235D13316F7F}" type="pres">
      <dgm:prSet presAssocID="{3D2618C3-472D-453D-8CF1-99D1343A7E2C}" presName="rootConnector" presStyleLbl="node4" presStyleIdx="6" presStyleCnt="26"/>
      <dgm:spPr/>
      <dgm:t>
        <a:bodyPr/>
        <a:lstStyle/>
        <a:p>
          <a:endParaRPr lang="en-US"/>
        </a:p>
      </dgm:t>
    </dgm:pt>
    <dgm:pt modelId="{55ED223C-69E7-4D98-AE8E-183A2DA0E343}" type="pres">
      <dgm:prSet presAssocID="{3D2618C3-472D-453D-8CF1-99D1343A7E2C}" presName="hierChild4" presStyleCnt="0"/>
      <dgm:spPr/>
    </dgm:pt>
    <dgm:pt modelId="{57047378-5DFE-494F-AFCB-F16295DB751A}" type="pres">
      <dgm:prSet presAssocID="{1C246CD7-A910-4E6A-9543-52CA5855F48A}" presName="Name37" presStyleLbl="parChTrans1D4" presStyleIdx="7" presStyleCnt="26"/>
      <dgm:spPr/>
      <dgm:t>
        <a:bodyPr/>
        <a:lstStyle/>
        <a:p>
          <a:endParaRPr lang="en-US"/>
        </a:p>
      </dgm:t>
    </dgm:pt>
    <dgm:pt modelId="{AFCC8C54-C4A1-4833-BBEB-2D43632FEB04}" type="pres">
      <dgm:prSet presAssocID="{FF419FB5-6606-42BD-AC3E-EA52B41D317D}" presName="hierRoot2" presStyleCnt="0">
        <dgm:presLayoutVars>
          <dgm:hierBranch val="init"/>
        </dgm:presLayoutVars>
      </dgm:prSet>
      <dgm:spPr/>
    </dgm:pt>
    <dgm:pt modelId="{401E0D43-6C98-4D65-AB32-2C8221EE469C}" type="pres">
      <dgm:prSet presAssocID="{FF419FB5-6606-42BD-AC3E-EA52B41D317D}" presName="rootComposite" presStyleCnt="0"/>
      <dgm:spPr/>
    </dgm:pt>
    <dgm:pt modelId="{CDCE7761-5307-4A6D-A73A-28D19D859AE6}" type="pres">
      <dgm:prSet presAssocID="{FF419FB5-6606-42BD-AC3E-EA52B41D317D}" presName="rootText" presStyleLbl="node4" presStyleIdx="7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1A298C-3EC8-42F5-A646-42A9DFB2642D}" type="pres">
      <dgm:prSet presAssocID="{FF419FB5-6606-42BD-AC3E-EA52B41D317D}" presName="rootConnector" presStyleLbl="node4" presStyleIdx="7" presStyleCnt="26"/>
      <dgm:spPr/>
      <dgm:t>
        <a:bodyPr/>
        <a:lstStyle/>
        <a:p>
          <a:endParaRPr lang="en-US"/>
        </a:p>
      </dgm:t>
    </dgm:pt>
    <dgm:pt modelId="{51005C5F-1F75-43FD-A093-7D41869D9CAA}" type="pres">
      <dgm:prSet presAssocID="{FF419FB5-6606-42BD-AC3E-EA52B41D317D}" presName="hierChild4" presStyleCnt="0"/>
      <dgm:spPr/>
    </dgm:pt>
    <dgm:pt modelId="{9FA812FC-5180-4559-A585-BFA83169A509}" type="pres">
      <dgm:prSet presAssocID="{FF419FB5-6606-42BD-AC3E-EA52B41D317D}" presName="hierChild5" presStyleCnt="0"/>
      <dgm:spPr/>
    </dgm:pt>
    <dgm:pt modelId="{84F98224-8EEB-403D-B89E-8D1A581AFE46}" type="pres">
      <dgm:prSet presAssocID="{3D2618C3-472D-453D-8CF1-99D1343A7E2C}" presName="hierChild5" presStyleCnt="0"/>
      <dgm:spPr/>
    </dgm:pt>
    <dgm:pt modelId="{1764D47E-599F-47EF-B806-428138A1310D}" type="pres">
      <dgm:prSet presAssocID="{8CC6AE01-6AC5-4FAE-9249-9C18D457908C}" presName="hierChild5" presStyleCnt="0"/>
      <dgm:spPr/>
    </dgm:pt>
    <dgm:pt modelId="{0AB0011E-AE37-4D6C-A254-35B5E39F0262}" type="pres">
      <dgm:prSet presAssocID="{211AB3D7-B09F-429B-9194-3971A27B3896}" presName="hierChild5" presStyleCnt="0"/>
      <dgm:spPr/>
    </dgm:pt>
    <dgm:pt modelId="{9704A6DB-BC47-415F-A580-A9DF73E33A6E}" type="pres">
      <dgm:prSet presAssocID="{872E590E-EDA5-4B8C-AD32-240A963877F8}" presName="hierChild5" presStyleCnt="0"/>
      <dgm:spPr/>
    </dgm:pt>
    <dgm:pt modelId="{BFE8B273-7711-441D-9CE5-45FACDF60335}" type="pres">
      <dgm:prSet presAssocID="{B52A3317-1130-4CAF-848B-F07C76434ECE}" presName="Name37" presStyleLbl="parChTrans1D2" presStyleIdx="2" presStyleCnt="8"/>
      <dgm:spPr/>
      <dgm:t>
        <a:bodyPr/>
        <a:lstStyle/>
        <a:p>
          <a:endParaRPr lang="en-US"/>
        </a:p>
      </dgm:t>
    </dgm:pt>
    <dgm:pt modelId="{EA692BFC-5C9D-4204-8A4E-81567B699293}" type="pres">
      <dgm:prSet presAssocID="{6D8E18B9-1311-4A5F-B447-E728A71CDD33}" presName="hierRoot2" presStyleCnt="0">
        <dgm:presLayoutVars>
          <dgm:hierBranch val="init"/>
        </dgm:presLayoutVars>
      </dgm:prSet>
      <dgm:spPr/>
    </dgm:pt>
    <dgm:pt modelId="{7636E02D-8DD6-4D71-AE6C-1152FB79BA8A}" type="pres">
      <dgm:prSet presAssocID="{6D8E18B9-1311-4A5F-B447-E728A71CDD33}" presName="rootComposite" presStyleCnt="0"/>
      <dgm:spPr/>
    </dgm:pt>
    <dgm:pt modelId="{84BCC9AD-455C-46B5-8117-6214E31927B5}" type="pres">
      <dgm:prSet presAssocID="{6D8E18B9-1311-4A5F-B447-E728A71CDD33}" presName="rootText" presStyleLbl="node2" presStyleIdx="2" presStyleCnt="7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99948B-F564-4F42-9828-1F133C7B30B5}" type="pres">
      <dgm:prSet presAssocID="{6D8E18B9-1311-4A5F-B447-E728A71CDD33}" presName="rootConnector" presStyleLbl="node2" presStyleIdx="2" presStyleCnt="7"/>
      <dgm:spPr/>
      <dgm:t>
        <a:bodyPr/>
        <a:lstStyle/>
        <a:p>
          <a:endParaRPr lang="en-US"/>
        </a:p>
      </dgm:t>
    </dgm:pt>
    <dgm:pt modelId="{FAD0A3B5-A342-4C0F-9F3C-8726F4639C31}" type="pres">
      <dgm:prSet presAssocID="{6D8E18B9-1311-4A5F-B447-E728A71CDD33}" presName="hierChild4" presStyleCnt="0"/>
      <dgm:spPr/>
    </dgm:pt>
    <dgm:pt modelId="{946CDA44-68AC-4494-925E-C435243A35BF}" type="pres">
      <dgm:prSet presAssocID="{1B43B1AE-3BCD-45C3-B26B-0D9B7590CAFE}" presName="Name37" presStyleLbl="parChTrans1D3" presStyleIdx="2" presStyleCnt="10"/>
      <dgm:spPr/>
      <dgm:t>
        <a:bodyPr/>
        <a:lstStyle/>
        <a:p>
          <a:endParaRPr lang="en-US"/>
        </a:p>
      </dgm:t>
    </dgm:pt>
    <dgm:pt modelId="{57A57AFA-E238-4E0C-B966-81F5007FC486}" type="pres">
      <dgm:prSet presAssocID="{69E8FA2A-2A5F-434F-B83B-5A6F3D22E774}" presName="hierRoot2" presStyleCnt="0">
        <dgm:presLayoutVars>
          <dgm:hierBranch val="init"/>
        </dgm:presLayoutVars>
      </dgm:prSet>
      <dgm:spPr/>
    </dgm:pt>
    <dgm:pt modelId="{BBD5C2A0-0DE8-49A9-9A05-041D2BF164C9}" type="pres">
      <dgm:prSet presAssocID="{69E8FA2A-2A5F-434F-B83B-5A6F3D22E774}" presName="rootComposite" presStyleCnt="0"/>
      <dgm:spPr/>
    </dgm:pt>
    <dgm:pt modelId="{185262D1-AF34-4D68-B2C4-D07B2575D6EA}" type="pres">
      <dgm:prSet presAssocID="{69E8FA2A-2A5F-434F-B83B-5A6F3D22E774}" presName="rootText" presStyleLbl="node3" presStyleIdx="2" presStyleCnt="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862B49-2E6F-436C-92F1-61C733E07AF1}" type="pres">
      <dgm:prSet presAssocID="{69E8FA2A-2A5F-434F-B83B-5A6F3D22E774}" presName="rootConnector" presStyleLbl="node3" presStyleIdx="2" presStyleCnt="6"/>
      <dgm:spPr/>
      <dgm:t>
        <a:bodyPr/>
        <a:lstStyle/>
        <a:p>
          <a:endParaRPr lang="en-US"/>
        </a:p>
      </dgm:t>
    </dgm:pt>
    <dgm:pt modelId="{94A529D3-4CD8-482B-8EDC-B3F6C0773E63}" type="pres">
      <dgm:prSet presAssocID="{69E8FA2A-2A5F-434F-B83B-5A6F3D22E774}" presName="hierChild4" presStyleCnt="0"/>
      <dgm:spPr/>
    </dgm:pt>
    <dgm:pt modelId="{7F39CBCB-B792-4856-8E28-03357E37A9DF}" type="pres">
      <dgm:prSet presAssocID="{6BF940F1-3BCD-4A7F-B4BC-E234CE9E2925}" presName="Name37" presStyleLbl="parChTrans1D4" presStyleIdx="8" presStyleCnt="26"/>
      <dgm:spPr/>
      <dgm:t>
        <a:bodyPr/>
        <a:lstStyle/>
        <a:p>
          <a:endParaRPr lang="en-US"/>
        </a:p>
      </dgm:t>
    </dgm:pt>
    <dgm:pt modelId="{289AEF46-C3B4-4CE3-8063-7BFA7A56F057}" type="pres">
      <dgm:prSet presAssocID="{664EBFEF-4CD1-47EE-B83D-157844B21DA9}" presName="hierRoot2" presStyleCnt="0">
        <dgm:presLayoutVars>
          <dgm:hierBranch val="init"/>
        </dgm:presLayoutVars>
      </dgm:prSet>
      <dgm:spPr/>
    </dgm:pt>
    <dgm:pt modelId="{00740B06-3AB8-448C-9776-8C4A6366F1FD}" type="pres">
      <dgm:prSet presAssocID="{664EBFEF-4CD1-47EE-B83D-157844B21DA9}" presName="rootComposite" presStyleCnt="0"/>
      <dgm:spPr/>
    </dgm:pt>
    <dgm:pt modelId="{AB7949DD-E90D-4339-A1BA-EE1B240B5231}" type="pres">
      <dgm:prSet presAssocID="{664EBFEF-4CD1-47EE-B83D-157844B21DA9}" presName="rootText" presStyleLbl="node4" presStyleIdx="8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323375-8755-41DC-94A0-CB7B3EFD5D3A}" type="pres">
      <dgm:prSet presAssocID="{664EBFEF-4CD1-47EE-B83D-157844B21DA9}" presName="rootConnector" presStyleLbl="node4" presStyleIdx="8" presStyleCnt="26"/>
      <dgm:spPr/>
      <dgm:t>
        <a:bodyPr/>
        <a:lstStyle/>
        <a:p>
          <a:endParaRPr lang="en-US"/>
        </a:p>
      </dgm:t>
    </dgm:pt>
    <dgm:pt modelId="{A7BD13FC-B3D8-472A-889A-C5ACA2F3B741}" type="pres">
      <dgm:prSet presAssocID="{664EBFEF-4CD1-47EE-B83D-157844B21DA9}" presName="hierChild4" presStyleCnt="0"/>
      <dgm:spPr/>
    </dgm:pt>
    <dgm:pt modelId="{52BAE8CF-3274-4BF0-BEA8-9C30B62B7DED}" type="pres">
      <dgm:prSet presAssocID="{C5067697-EE82-4047-810A-7656A63FD13C}" presName="Name37" presStyleLbl="parChTrans1D4" presStyleIdx="9" presStyleCnt="26"/>
      <dgm:spPr/>
      <dgm:t>
        <a:bodyPr/>
        <a:lstStyle/>
        <a:p>
          <a:endParaRPr lang="en-US"/>
        </a:p>
      </dgm:t>
    </dgm:pt>
    <dgm:pt modelId="{1E4E9358-F185-4E22-91E1-3634BDAE3F79}" type="pres">
      <dgm:prSet presAssocID="{D852C8B3-C014-48C4-90B0-3A66AF1F03BC}" presName="hierRoot2" presStyleCnt="0">
        <dgm:presLayoutVars>
          <dgm:hierBranch val="init"/>
        </dgm:presLayoutVars>
      </dgm:prSet>
      <dgm:spPr/>
    </dgm:pt>
    <dgm:pt modelId="{56AF9D11-F997-490F-AC9F-24536A4C6C93}" type="pres">
      <dgm:prSet presAssocID="{D852C8B3-C014-48C4-90B0-3A66AF1F03BC}" presName="rootComposite" presStyleCnt="0"/>
      <dgm:spPr/>
    </dgm:pt>
    <dgm:pt modelId="{034406DD-3C2C-4314-9358-A4824AB4DCA5}" type="pres">
      <dgm:prSet presAssocID="{D852C8B3-C014-48C4-90B0-3A66AF1F03BC}" presName="rootText" presStyleLbl="node4" presStyleIdx="9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B83816-CA78-4AC0-A9E5-24DEB00C3B28}" type="pres">
      <dgm:prSet presAssocID="{D852C8B3-C014-48C4-90B0-3A66AF1F03BC}" presName="rootConnector" presStyleLbl="node4" presStyleIdx="9" presStyleCnt="26"/>
      <dgm:spPr/>
      <dgm:t>
        <a:bodyPr/>
        <a:lstStyle/>
        <a:p>
          <a:endParaRPr lang="en-US"/>
        </a:p>
      </dgm:t>
    </dgm:pt>
    <dgm:pt modelId="{327A9494-2CF1-4919-901C-74A325DA6046}" type="pres">
      <dgm:prSet presAssocID="{D852C8B3-C014-48C4-90B0-3A66AF1F03BC}" presName="hierChild4" presStyleCnt="0"/>
      <dgm:spPr/>
    </dgm:pt>
    <dgm:pt modelId="{CA9C10DE-DDF3-43AA-933F-513AE0BCACFE}" type="pres">
      <dgm:prSet presAssocID="{A42C861B-90DE-4234-BDAB-EDA628DC43F7}" presName="Name37" presStyleLbl="parChTrans1D4" presStyleIdx="10" presStyleCnt="26"/>
      <dgm:spPr/>
      <dgm:t>
        <a:bodyPr/>
        <a:lstStyle/>
        <a:p>
          <a:endParaRPr lang="en-US"/>
        </a:p>
      </dgm:t>
    </dgm:pt>
    <dgm:pt modelId="{69EA4B6E-2564-47EA-909C-376FB04939D7}" type="pres">
      <dgm:prSet presAssocID="{E43CC706-97C5-4453-B83C-27DC5A67F724}" presName="hierRoot2" presStyleCnt="0">
        <dgm:presLayoutVars>
          <dgm:hierBranch val="init"/>
        </dgm:presLayoutVars>
      </dgm:prSet>
      <dgm:spPr/>
    </dgm:pt>
    <dgm:pt modelId="{38125FA6-1537-4DA3-84CD-66721230D451}" type="pres">
      <dgm:prSet presAssocID="{E43CC706-97C5-4453-B83C-27DC5A67F724}" presName="rootComposite" presStyleCnt="0"/>
      <dgm:spPr/>
    </dgm:pt>
    <dgm:pt modelId="{DE7770CB-679F-4C85-94AD-AD8E4D8AC004}" type="pres">
      <dgm:prSet presAssocID="{E43CC706-97C5-4453-B83C-27DC5A67F724}" presName="rootText" presStyleLbl="node4" presStyleIdx="10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726914-B0F5-4FBE-913B-D4B263D909B9}" type="pres">
      <dgm:prSet presAssocID="{E43CC706-97C5-4453-B83C-27DC5A67F724}" presName="rootConnector" presStyleLbl="node4" presStyleIdx="10" presStyleCnt="26"/>
      <dgm:spPr/>
      <dgm:t>
        <a:bodyPr/>
        <a:lstStyle/>
        <a:p>
          <a:endParaRPr lang="en-US"/>
        </a:p>
      </dgm:t>
    </dgm:pt>
    <dgm:pt modelId="{B4637EDB-1BF2-46BF-9523-7977B724BBEC}" type="pres">
      <dgm:prSet presAssocID="{E43CC706-97C5-4453-B83C-27DC5A67F724}" presName="hierChild4" presStyleCnt="0"/>
      <dgm:spPr/>
    </dgm:pt>
    <dgm:pt modelId="{715CE338-F199-4FAD-974F-C053240AC09D}" type="pres">
      <dgm:prSet presAssocID="{8815B6B8-3F5B-48C7-A90F-C07A6FDB533D}" presName="Name37" presStyleLbl="parChTrans1D4" presStyleIdx="11" presStyleCnt="26"/>
      <dgm:spPr/>
      <dgm:t>
        <a:bodyPr/>
        <a:lstStyle/>
        <a:p>
          <a:endParaRPr lang="en-US"/>
        </a:p>
      </dgm:t>
    </dgm:pt>
    <dgm:pt modelId="{625DD24E-ADF7-43A6-8265-6F7456A18874}" type="pres">
      <dgm:prSet presAssocID="{C7477E07-390F-4410-A035-CB2AC53D1253}" presName="hierRoot2" presStyleCnt="0">
        <dgm:presLayoutVars>
          <dgm:hierBranch val="init"/>
        </dgm:presLayoutVars>
      </dgm:prSet>
      <dgm:spPr/>
    </dgm:pt>
    <dgm:pt modelId="{DE1E81FD-5BB3-4D2B-B74E-8066231441D2}" type="pres">
      <dgm:prSet presAssocID="{C7477E07-390F-4410-A035-CB2AC53D1253}" presName="rootComposite" presStyleCnt="0"/>
      <dgm:spPr/>
    </dgm:pt>
    <dgm:pt modelId="{A1FD7641-4165-4C86-ACAB-5DC4501D4540}" type="pres">
      <dgm:prSet presAssocID="{C7477E07-390F-4410-A035-CB2AC53D1253}" presName="rootText" presStyleLbl="node4" presStyleIdx="11" presStyleCnt="26" custScaleX="198297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0A5511-A4AD-4A29-8600-F40F4B4E95DB}" type="pres">
      <dgm:prSet presAssocID="{C7477E07-390F-4410-A035-CB2AC53D1253}" presName="rootConnector" presStyleLbl="node4" presStyleIdx="11" presStyleCnt="26"/>
      <dgm:spPr/>
      <dgm:t>
        <a:bodyPr/>
        <a:lstStyle/>
        <a:p>
          <a:endParaRPr lang="en-US"/>
        </a:p>
      </dgm:t>
    </dgm:pt>
    <dgm:pt modelId="{C3FDA268-44DC-4FDE-9136-EA2691357A0A}" type="pres">
      <dgm:prSet presAssocID="{C7477E07-390F-4410-A035-CB2AC53D1253}" presName="hierChild4" presStyleCnt="0"/>
      <dgm:spPr/>
    </dgm:pt>
    <dgm:pt modelId="{5987D76C-EB3C-4799-9A35-76C9EE55DB80}" type="pres">
      <dgm:prSet presAssocID="{C7477E07-390F-4410-A035-CB2AC53D1253}" presName="hierChild5" presStyleCnt="0"/>
      <dgm:spPr/>
    </dgm:pt>
    <dgm:pt modelId="{CF4BEB02-CF55-4BE1-8A12-F3161D1D460A}" type="pres">
      <dgm:prSet presAssocID="{E43CC706-97C5-4453-B83C-27DC5A67F724}" presName="hierChild5" presStyleCnt="0"/>
      <dgm:spPr/>
    </dgm:pt>
    <dgm:pt modelId="{F98F7E05-BA52-4EB9-827B-2792EAF7140C}" type="pres">
      <dgm:prSet presAssocID="{D852C8B3-C014-48C4-90B0-3A66AF1F03BC}" presName="hierChild5" presStyleCnt="0"/>
      <dgm:spPr/>
    </dgm:pt>
    <dgm:pt modelId="{5957BBD5-CFA7-4CA5-BF2D-CC9F0E649B09}" type="pres">
      <dgm:prSet presAssocID="{664EBFEF-4CD1-47EE-B83D-157844B21DA9}" presName="hierChild5" presStyleCnt="0"/>
      <dgm:spPr/>
    </dgm:pt>
    <dgm:pt modelId="{CD3F8573-D523-48D8-86C2-DC073B84E3F0}" type="pres">
      <dgm:prSet presAssocID="{69E8FA2A-2A5F-434F-B83B-5A6F3D22E774}" presName="hierChild5" presStyleCnt="0"/>
      <dgm:spPr/>
    </dgm:pt>
    <dgm:pt modelId="{BBA9BC6F-C3C5-4C1E-9F81-C6795416A046}" type="pres">
      <dgm:prSet presAssocID="{6D8E18B9-1311-4A5F-B447-E728A71CDD33}" presName="hierChild5" presStyleCnt="0"/>
      <dgm:spPr/>
    </dgm:pt>
    <dgm:pt modelId="{B2F10C29-525B-41E9-96AE-28545E909F8A}" type="pres">
      <dgm:prSet presAssocID="{7348419E-1ADB-4C23-9EA6-795BCE77FE2F}" presName="Name37" presStyleLbl="parChTrans1D2" presStyleIdx="3" presStyleCnt="8"/>
      <dgm:spPr/>
      <dgm:t>
        <a:bodyPr/>
        <a:lstStyle/>
        <a:p>
          <a:endParaRPr lang="en-US"/>
        </a:p>
      </dgm:t>
    </dgm:pt>
    <dgm:pt modelId="{440ADD20-D342-4FDA-818C-7E28B7538C57}" type="pres">
      <dgm:prSet presAssocID="{A3CEBE6A-6576-479A-9FE9-C29F49D6F2DE}" presName="hierRoot2" presStyleCnt="0">
        <dgm:presLayoutVars>
          <dgm:hierBranch val="init"/>
        </dgm:presLayoutVars>
      </dgm:prSet>
      <dgm:spPr/>
    </dgm:pt>
    <dgm:pt modelId="{7883E640-9F63-4A19-ACD0-766B56B206AA}" type="pres">
      <dgm:prSet presAssocID="{A3CEBE6A-6576-479A-9FE9-C29F49D6F2DE}" presName="rootComposite" presStyleCnt="0"/>
      <dgm:spPr/>
    </dgm:pt>
    <dgm:pt modelId="{C2CD7E70-924F-4C94-8AF8-662E7CDC1DD3}" type="pres">
      <dgm:prSet presAssocID="{A3CEBE6A-6576-479A-9FE9-C29F49D6F2DE}" presName="rootText" presStyleLbl="node2" presStyleIdx="3" presStyleCnt="7" custScaleX="307999" custScaleY="2946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503EC3-61CA-43C9-9CD9-25FA90644CD5}" type="pres">
      <dgm:prSet presAssocID="{A3CEBE6A-6576-479A-9FE9-C29F49D6F2DE}" presName="rootConnector" presStyleLbl="node2" presStyleIdx="3" presStyleCnt="7"/>
      <dgm:spPr/>
      <dgm:t>
        <a:bodyPr/>
        <a:lstStyle/>
        <a:p>
          <a:endParaRPr lang="en-US"/>
        </a:p>
      </dgm:t>
    </dgm:pt>
    <dgm:pt modelId="{BE2DE95A-8984-4D0A-929A-E80C8E239055}" type="pres">
      <dgm:prSet presAssocID="{A3CEBE6A-6576-479A-9FE9-C29F49D6F2DE}" presName="hierChild4" presStyleCnt="0"/>
      <dgm:spPr/>
    </dgm:pt>
    <dgm:pt modelId="{67C0557E-B0EF-44F1-A5A5-67398819310E}" type="pres">
      <dgm:prSet presAssocID="{8303DFEB-5CAF-49C6-A441-E4BBB478A289}" presName="Name37" presStyleLbl="parChTrans1D3" presStyleIdx="3" presStyleCnt="10"/>
      <dgm:spPr/>
      <dgm:t>
        <a:bodyPr/>
        <a:lstStyle/>
        <a:p>
          <a:endParaRPr lang="en-US"/>
        </a:p>
      </dgm:t>
    </dgm:pt>
    <dgm:pt modelId="{A5051CCC-37E6-4465-A563-4BD12F29479E}" type="pres">
      <dgm:prSet presAssocID="{AA908A24-C33F-4300-AA6D-7D78FDFD90BE}" presName="hierRoot2" presStyleCnt="0">
        <dgm:presLayoutVars>
          <dgm:hierBranch val="init"/>
        </dgm:presLayoutVars>
      </dgm:prSet>
      <dgm:spPr/>
    </dgm:pt>
    <dgm:pt modelId="{AC10DD22-1998-4CB4-A5FB-3D293EED40B8}" type="pres">
      <dgm:prSet presAssocID="{AA908A24-C33F-4300-AA6D-7D78FDFD90BE}" presName="rootComposite" presStyleCnt="0"/>
      <dgm:spPr/>
    </dgm:pt>
    <dgm:pt modelId="{3998F048-B87E-4C5D-96E0-C6454D0A0B39}" type="pres">
      <dgm:prSet presAssocID="{AA908A24-C33F-4300-AA6D-7D78FDFD90BE}" presName="rootText" presStyleLbl="node3" presStyleIdx="3" presStyleCnt="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9BA134-B221-42F7-93F7-A447C10A959D}" type="pres">
      <dgm:prSet presAssocID="{AA908A24-C33F-4300-AA6D-7D78FDFD90BE}" presName="rootConnector" presStyleLbl="node3" presStyleIdx="3" presStyleCnt="6"/>
      <dgm:spPr/>
      <dgm:t>
        <a:bodyPr/>
        <a:lstStyle/>
        <a:p>
          <a:endParaRPr lang="en-US"/>
        </a:p>
      </dgm:t>
    </dgm:pt>
    <dgm:pt modelId="{B200443F-DF99-4870-B1F3-87F827F94629}" type="pres">
      <dgm:prSet presAssocID="{AA908A24-C33F-4300-AA6D-7D78FDFD90BE}" presName="hierChild4" presStyleCnt="0"/>
      <dgm:spPr/>
    </dgm:pt>
    <dgm:pt modelId="{CFB98CD0-E2DC-4660-A6FA-60CFB136F708}" type="pres">
      <dgm:prSet presAssocID="{4CF2EA25-695E-4124-859A-FB0C53B7C1DA}" presName="Name37" presStyleLbl="parChTrans1D4" presStyleIdx="12" presStyleCnt="26"/>
      <dgm:spPr/>
      <dgm:t>
        <a:bodyPr/>
        <a:lstStyle/>
        <a:p>
          <a:endParaRPr lang="en-US"/>
        </a:p>
      </dgm:t>
    </dgm:pt>
    <dgm:pt modelId="{DB46C369-8F2F-4290-B390-771B92044363}" type="pres">
      <dgm:prSet presAssocID="{BD55474F-0E50-46BD-9ACE-E220ECB189DD}" presName="hierRoot2" presStyleCnt="0">
        <dgm:presLayoutVars>
          <dgm:hierBranch val="init"/>
        </dgm:presLayoutVars>
      </dgm:prSet>
      <dgm:spPr/>
    </dgm:pt>
    <dgm:pt modelId="{66199861-A40E-4906-846A-A8A25AA163D6}" type="pres">
      <dgm:prSet presAssocID="{BD55474F-0E50-46BD-9ACE-E220ECB189DD}" presName="rootComposite" presStyleCnt="0"/>
      <dgm:spPr/>
    </dgm:pt>
    <dgm:pt modelId="{6D5CA712-9937-4EDA-9FB8-30FC38D95F63}" type="pres">
      <dgm:prSet presAssocID="{BD55474F-0E50-46BD-9ACE-E220ECB189DD}" presName="rootText" presStyleLbl="node4" presStyleIdx="12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21B9B4-0CCE-454E-87C2-3FED0BD2D580}" type="pres">
      <dgm:prSet presAssocID="{BD55474F-0E50-46BD-9ACE-E220ECB189DD}" presName="rootConnector" presStyleLbl="node4" presStyleIdx="12" presStyleCnt="26"/>
      <dgm:spPr/>
      <dgm:t>
        <a:bodyPr/>
        <a:lstStyle/>
        <a:p>
          <a:endParaRPr lang="en-US"/>
        </a:p>
      </dgm:t>
    </dgm:pt>
    <dgm:pt modelId="{C9B253E3-4BA5-43F7-9DA8-42FE83377429}" type="pres">
      <dgm:prSet presAssocID="{BD55474F-0E50-46BD-9ACE-E220ECB189DD}" presName="hierChild4" presStyleCnt="0"/>
      <dgm:spPr/>
    </dgm:pt>
    <dgm:pt modelId="{E61F78F4-65C2-4DF8-B44A-13E4F3725A06}" type="pres">
      <dgm:prSet presAssocID="{843FED64-D34A-4EDA-B607-FC713BE395C3}" presName="Name37" presStyleLbl="parChTrans1D4" presStyleIdx="13" presStyleCnt="26"/>
      <dgm:spPr/>
      <dgm:t>
        <a:bodyPr/>
        <a:lstStyle/>
        <a:p>
          <a:endParaRPr lang="en-US"/>
        </a:p>
      </dgm:t>
    </dgm:pt>
    <dgm:pt modelId="{2C652C69-FED7-4128-AD5F-DF5B4A6A3A7E}" type="pres">
      <dgm:prSet presAssocID="{D7007E1C-79C6-46ED-9776-941EF7616AFD}" presName="hierRoot2" presStyleCnt="0">
        <dgm:presLayoutVars>
          <dgm:hierBranch val="init"/>
        </dgm:presLayoutVars>
      </dgm:prSet>
      <dgm:spPr/>
    </dgm:pt>
    <dgm:pt modelId="{8BC4C1F0-9BED-408B-A5CC-10FFEFCC6967}" type="pres">
      <dgm:prSet presAssocID="{D7007E1C-79C6-46ED-9776-941EF7616AFD}" presName="rootComposite" presStyleCnt="0"/>
      <dgm:spPr/>
    </dgm:pt>
    <dgm:pt modelId="{42802BD9-79D5-4FF8-9DF2-4F029005F9FE}" type="pres">
      <dgm:prSet presAssocID="{D7007E1C-79C6-46ED-9776-941EF7616AFD}" presName="rootText" presStyleLbl="node4" presStyleIdx="13" presStyleCnt="26" custScaleX="220611" custScaleY="2322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46882D-A0DF-4729-8BDC-29F4C0F32356}" type="pres">
      <dgm:prSet presAssocID="{D7007E1C-79C6-46ED-9776-941EF7616AFD}" presName="rootConnector" presStyleLbl="node4" presStyleIdx="13" presStyleCnt="26"/>
      <dgm:spPr/>
      <dgm:t>
        <a:bodyPr/>
        <a:lstStyle/>
        <a:p>
          <a:endParaRPr lang="en-US"/>
        </a:p>
      </dgm:t>
    </dgm:pt>
    <dgm:pt modelId="{6D1D2665-D6DD-47D5-BF84-5CF76070C8F3}" type="pres">
      <dgm:prSet presAssocID="{D7007E1C-79C6-46ED-9776-941EF7616AFD}" presName="hierChild4" presStyleCnt="0"/>
      <dgm:spPr/>
    </dgm:pt>
    <dgm:pt modelId="{E6EAD97F-6847-45E4-9F7D-8DFB01AE42BE}" type="pres">
      <dgm:prSet presAssocID="{481FEC7E-160C-41F8-8B22-DB409DDF07F5}" presName="Name37" presStyleLbl="parChTrans1D4" presStyleIdx="14" presStyleCnt="26"/>
      <dgm:spPr/>
      <dgm:t>
        <a:bodyPr/>
        <a:lstStyle/>
        <a:p>
          <a:endParaRPr lang="en-US"/>
        </a:p>
      </dgm:t>
    </dgm:pt>
    <dgm:pt modelId="{CDFC6890-72DE-4004-9788-EECAF923F097}" type="pres">
      <dgm:prSet presAssocID="{90B8FE08-48E2-4343-B5FE-DE18FF65BF7F}" presName="hierRoot2" presStyleCnt="0">
        <dgm:presLayoutVars>
          <dgm:hierBranch val="init"/>
        </dgm:presLayoutVars>
      </dgm:prSet>
      <dgm:spPr/>
    </dgm:pt>
    <dgm:pt modelId="{77E94016-E5FD-4BA3-B491-05120CC81EED}" type="pres">
      <dgm:prSet presAssocID="{90B8FE08-48E2-4343-B5FE-DE18FF65BF7F}" presName="rootComposite" presStyleCnt="0"/>
      <dgm:spPr/>
    </dgm:pt>
    <dgm:pt modelId="{F490C1A1-BC7C-47C4-AA07-5095432870DD}" type="pres">
      <dgm:prSet presAssocID="{90B8FE08-48E2-4343-B5FE-DE18FF65BF7F}" presName="rootText" presStyleLbl="node4" presStyleIdx="14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6818FF-CAED-4354-BED8-BA6E134AF836}" type="pres">
      <dgm:prSet presAssocID="{90B8FE08-48E2-4343-B5FE-DE18FF65BF7F}" presName="rootConnector" presStyleLbl="node4" presStyleIdx="14" presStyleCnt="26"/>
      <dgm:spPr/>
      <dgm:t>
        <a:bodyPr/>
        <a:lstStyle/>
        <a:p>
          <a:endParaRPr lang="en-US"/>
        </a:p>
      </dgm:t>
    </dgm:pt>
    <dgm:pt modelId="{21F14197-F065-47EC-A0CA-11835713CE3D}" type="pres">
      <dgm:prSet presAssocID="{90B8FE08-48E2-4343-B5FE-DE18FF65BF7F}" presName="hierChild4" presStyleCnt="0"/>
      <dgm:spPr/>
    </dgm:pt>
    <dgm:pt modelId="{F36837ED-F26C-4706-9D74-93F8787344BF}" type="pres">
      <dgm:prSet presAssocID="{1E3600A7-16D8-4DE0-A511-CF1ABAEFBA2B}" presName="Name37" presStyleLbl="parChTrans1D4" presStyleIdx="15" presStyleCnt="26"/>
      <dgm:spPr/>
      <dgm:t>
        <a:bodyPr/>
        <a:lstStyle/>
        <a:p>
          <a:endParaRPr lang="en-US"/>
        </a:p>
      </dgm:t>
    </dgm:pt>
    <dgm:pt modelId="{32DC3D70-5524-4AA0-94A6-0D822A8B7EE2}" type="pres">
      <dgm:prSet presAssocID="{FA8305AF-9A05-4484-B675-CCB6754C77D6}" presName="hierRoot2" presStyleCnt="0">
        <dgm:presLayoutVars>
          <dgm:hierBranch val="init"/>
        </dgm:presLayoutVars>
      </dgm:prSet>
      <dgm:spPr/>
    </dgm:pt>
    <dgm:pt modelId="{C992D924-5FF8-43F5-8528-1680D3ACD86B}" type="pres">
      <dgm:prSet presAssocID="{FA8305AF-9A05-4484-B675-CCB6754C77D6}" presName="rootComposite" presStyleCnt="0"/>
      <dgm:spPr/>
    </dgm:pt>
    <dgm:pt modelId="{7FE85D90-BA5B-447F-AAD2-033F941432D8}" type="pres">
      <dgm:prSet presAssocID="{FA8305AF-9A05-4484-B675-CCB6754C77D6}" presName="rootText" presStyleLbl="node4" presStyleIdx="15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391E0F-CB8C-4D81-B99D-AD27C9DFE975}" type="pres">
      <dgm:prSet presAssocID="{FA8305AF-9A05-4484-B675-CCB6754C77D6}" presName="rootConnector" presStyleLbl="node4" presStyleIdx="15" presStyleCnt="26"/>
      <dgm:spPr/>
      <dgm:t>
        <a:bodyPr/>
        <a:lstStyle/>
        <a:p>
          <a:endParaRPr lang="en-US"/>
        </a:p>
      </dgm:t>
    </dgm:pt>
    <dgm:pt modelId="{A7F4F32F-268F-4DE2-85ED-58662DCA1E46}" type="pres">
      <dgm:prSet presAssocID="{FA8305AF-9A05-4484-B675-CCB6754C77D6}" presName="hierChild4" presStyleCnt="0"/>
      <dgm:spPr/>
    </dgm:pt>
    <dgm:pt modelId="{80F38E47-61A9-4991-9A93-26B1E4C6A318}" type="pres">
      <dgm:prSet presAssocID="{AE31FDCE-8021-496C-818E-0B4B58D75BD5}" presName="Name37" presStyleLbl="parChTrans1D4" presStyleIdx="16" presStyleCnt="26"/>
      <dgm:spPr/>
      <dgm:t>
        <a:bodyPr/>
        <a:lstStyle/>
        <a:p>
          <a:endParaRPr lang="en-US"/>
        </a:p>
      </dgm:t>
    </dgm:pt>
    <dgm:pt modelId="{7B85D109-F08A-44C6-BDB0-4DC503124B20}" type="pres">
      <dgm:prSet presAssocID="{4840391C-7A00-4E56-A3AC-B6708219CAE2}" presName="hierRoot2" presStyleCnt="0">
        <dgm:presLayoutVars>
          <dgm:hierBranch val="init"/>
        </dgm:presLayoutVars>
      </dgm:prSet>
      <dgm:spPr/>
    </dgm:pt>
    <dgm:pt modelId="{7ED736C6-B32E-457C-9FEB-3A4C7F3DB4FE}" type="pres">
      <dgm:prSet presAssocID="{4840391C-7A00-4E56-A3AC-B6708219CAE2}" presName="rootComposite" presStyleCnt="0"/>
      <dgm:spPr/>
    </dgm:pt>
    <dgm:pt modelId="{B880C73C-F4F2-4582-A008-EE5E42DE2CB5}" type="pres">
      <dgm:prSet presAssocID="{4840391C-7A00-4E56-A3AC-B6708219CAE2}" presName="rootText" presStyleLbl="node4" presStyleIdx="16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AE4E99-6E4B-44E0-9D19-55CD66C148C5}" type="pres">
      <dgm:prSet presAssocID="{4840391C-7A00-4E56-A3AC-B6708219CAE2}" presName="rootConnector" presStyleLbl="node4" presStyleIdx="16" presStyleCnt="26"/>
      <dgm:spPr/>
      <dgm:t>
        <a:bodyPr/>
        <a:lstStyle/>
        <a:p>
          <a:endParaRPr lang="en-US"/>
        </a:p>
      </dgm:t>
    </dgm:pt>
    <dgm:pt modelId="{C027C143-9171-4F84-85C6-0BB481609859}" type="pres">
      <dgm:prSet presAssocID="{4840391C-7A00-4E56-A3AC-B6708219CAE2}" presName="hierChild4" presStyleCnt="0"/>
      <dgm:spPr/>
    </dgm:pt>
    <dgm:pt modelId="{EF3054AB-301B-4976-B504-5C83C101A4E3}" type="pres">
      <dgm:prSet presAssocID="{AA2CE7AE-361E-4CE5-8847-B3D450B89EAF}" presName="Name37" presStyleLbl="parChTrans1D4" presStyleIdx="17" presStyleCnt="26"/>
      <dgm:spPr/>
      <dgm:t>
        <a:bodyPr/>
        <a:lstStyle/>
        <a:p>
          <a:endParaRPr lang="en-US"/>
        </a:p>
      </dgm:t>
    </dgm:pt>
    <dgm:pt modelId="{E302C620-7B2C-4035-9E45-4F78274A85A8}" type="pres">
      <dgm:prSet presAssocID="{BFB73B6D-3CA5-4CA7-8A71-68953DBB3A89}" presName="hierRoot2" presStyleCnt="0">
        <dgm:presLayoutVars>
          <dgm:hierBranch val="init"/>
        </dgm:presLayoutVars>
      </dgm:prSet>
      <dgm:spPr/>
    </dgm:pt>
    <dgm:pt modelId="{6B86097C-07CC-4726-95D9-8E0E83C8C92A}" type="pres">
      <dgm:prSet presAssocID="{BFB73B6D-3CA5-4CA7-8A71-68953DBB3A89}" presName="rootComposite" presStyleCnt="0"/>
      <dgm:spPr/>
    </dgm:pt>
    <dgm:pt modelId="{8A87B659-DC57-445B-9E62-CA887E0BB803}" type="pres">
      <dgm:prSet presAssocID="{BFB73B6D-3CA5-4CA7-8A71-68953DBB3A89}" presName="rootText" presStyleLbl="node4" presStyleIdx="17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6EB041-A03F-4184-86DF-D6662D374452}" type="pres">
      <dgm:prSet presAssocID="{BFB73B6D-3CA5-4CA7-8A71-68953DBB3A89}" presName="rootConnector" presStyleLbl="node4" presStyleIdx="17" presStyleCnt="26"/>
      <dgm:spPr/>
      <dgm:t>
        <a:bodyPr/>
        <a:lstStyle/>
        <a:p>
          <a:endParaRPr lang="en-US"/>
        </a:p>
      </dgm:t>
    </dgm:pt>
    <dgm:pt modelId="{106FD732-E6C6-47F2-B6A6-399A9FBD11D0}" type="pres">
      <dgm:prSet presAssocID="{BFB73B6D-3CA5-4CA7-8A71-68953DBB3A89}" presName="hierChild4" presStyleCnt="0"/>
      <dgm:spPr/>
    </dgm:pt>
    <dgm:pt modelId="{E47D4B8B-8E4C-4956-A789-9EAC1F265F51}" type="pres">
      <dgm:prSet presAssocID="{3C5EA1F1-DDA7-4594-A77D-86F8D95978DE}" presName="Name37" presStyleLbl="parChTrans1D4" presStyleIdx="18" presStyleCnt="26"/>
      <dgm:spPr/>
      <dgm:t>
        <a:bodyPr/>
        <a:lstStyle/>
        <a:p>
          <a:endParaRPr lang="en-US"/>
        </a:p>
      </dgm:t>
    </dgm:pt>
    <dgm:pt modelId="{1DCAFDE4-6F8B-44DB-BD98-B5BA22B9F6E8}" type="pres">
      <dgm:prSet presAssocID="{9AA628C0-8FD1-4AA6-9C3C-59522A11A4B8}" presName="hierRoot2" presStyleCnt="0">
        <dgm:presLayoutVars>
          <dgm:hierBranch val="init"/>
        </dgm:presLayoutVars>
      </dgm:prSet>
      <dgm:spPr/>
    </dgm:pt>
    <dgm:pt modelId="{29B90808-D8E2-4279-85F2-F28C51CBCCD1}" type="pres">
      <dgm:prSet presAssocID="{9AA628C0-8FD1-4AA6-9C3C-59522A11A4B8}" presName="rootComposite" presStyleCnt="0"/>
      <dgm:spPr/>
    </dgm:pt>
    <dgm:pt modelId="{E3BBC40F-4EA6-4C94-A4FB-29D1CBC7F491}" type="pres">
      <dgm:prSet presAssocID="{9AA628C0-8FD1-4AA6-9C3C-59522A11A4B8}" presName="rootText" presStyleLbl="node4" presStyleIdx="18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2F581E-7F89-4601-AF14-3337F4718013}" type="pres">
      <dgm:prSet presAssocID="{9AA628C0-8FD1-4AA6-9C3C-59522A11A4B8}" presName="rootConnector" presStyleLbl="node4" presStyleIdx="18" presStyleCnt="26"/>
      <dgm:spPr/>
      <dgm:t>
        <a:bodyPr/>
        <a:lstStyle/>
        <a:p>
          <a:endParaRPr lang="en-US"/>
        </a:p>
      </dgm:t>
    </dgm:pt>
    <dgm:pt modelId="{D99F2E89-D6A6-48DB-B2B8-33323EFC067A}" type="pres">
      <dgm:prSet presAssocID="{9AA628C0-8FD1-4AA6-9C3C-59522A11A4B8}" presName="hierChild4" presStyleCnt="0"/>
      <dgm:spPr/>
    </dgm:pt>
    <dgm:pt modelId="{2D969BC3-36CE-4E45-ADC6-C585E7724FB4}" type="pres">
      <dgm:prSet presAssocID="{37D3D106-32D3-499E-A9A8-634C44BA8983}" presName="Name37" presStyleLbl="parChTrans1D4" presStyleIdx="19" presStyleCnt="26"/>
      <dgm:spPr/>
      <dgm:t>
        <a:bodyPr/>
        <a:lstStyle/>
        <a:p>
          <a:endParaRPr lang="en-US"/>
        </a:p>
      </dgm:t>
    </dgm:pt>
    <dgm:pt modelId="{17401DD9-E456-4A26-B280-F5773F2E71F1}" type="pres">
      <dgm:prSet presAssocID="{82989A4A-5762-4F8F-A3D2-49B513AA05CA}" presName="hierRoot2" presStyleCnt="0">
        <dgm:presLayoutVars>
          <dgm:hierBranch val="init"/>
        </dgm:presLayoutVars>
      </dgm:prSet>
      <dgm:spPr/>
    </dgm:pt>
    <dgm:pt modelId="{11EF3A28-FCF0-4C78-8390-3B448EDAFF08}" type="pres">
      <dgm:prSet presAssocID="{82989A4A-5762-4F8F-A3D2-49B513AA05CA}" presName="rootComposite" presStyleCnt="0"/>
      <dgm:spPr/>
    </dgm:pt>
    <dgm:pt modelId="{1075C092-C99A-4C7A-BF0E-AD789400870C}" type="pres">
      <dgm:prSet presAssocID="{82989A4A-5762-4F8F-A3D2-49B513AA05CA}" presName="rootText" presStyleLbl="node4" presStyleIdx="19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79D242-F7B8-4CE8-A722-AE26099790F0}" type="pres">
      <dgm:prSet presAssocID="{82989A4A-5762-4F8F-A3D2-49B513AA05CA}" presName="rootConnector" presStyleLbl="node4" presStyleIdx="19" presStyleCnt="26"/>
      <dgm:spPr/>
      <dgm:t>
        <a:bodyPr/>
        <a:lstStyle/>
        <a:p>
          <a:endParaRPr lang="en-US"/>
        </a:p>
      </dgm:t>
    </dgm:pt>
    <dgm:pt modelId="{BF23E6AA-FF21-48FC-98B3-DCC92ABBB8BF}" type="pres">
      <dgm:prSet presAssocID="{82989A4A-5762-4F8F-A3D2-49B513AA05CA}" presName="hierChild4" presStyleCnt="0"/>
      <dgm:spPr/>
    </dgm:pt>
    <dgm:pt modelId="{F96C1C0D-1135-4E26-B0B3-E6C00FB89170}" type="pres">
      <dgm:prSet presAssocID="{82989A4A-5762-4F8F-A3D2-49B513AA05CA}" presName="hierChild5" presStyleCnt="0"/>
      <dgm:spPr/>
    </dgm:pt>
    <dgm:pt modelId="{D6B1F8E7-A900-4C2C-BD20-C9D2B1C8B487}" type="pres">
      <dgm:prSet presAssocID="{9AA628C0-8FD1-4AA6-9C3C-59522A11A4B8}" presName="hierChild5" presStyleCnt="0"/>
      <dgm:spPr/>
    </dgm:pt>
    <dgm:pt modelId="{C86C77A6-79DA-4F5E-B31F-6F9F775DB301}" type="pres">
      <dgm:prSet presAssocID="{BFB73B6D-3CA5-4CA7-8A71-68953DBB3A89}" presName="hierChild5" presStyleCnt="0"/>
      <dgm:spPr/>
    </dgm:pt>
    <dgm:pt modelId="{A18B1BEF-F883-4BAD-AAA9-5D4ECD7E5F75}" type="pres">
      <dgm:prSet presAssocID="{4840391C-7A00-4E56-A3AC-B6708219CAE2}" presName="hierChild5" presStyleCnt="0"/>
      <dgm:spPr/>
    </dgm:pt>
    <dgm:pt modelId="{1E48BF42-D532-44E8-9368-91D6E0490886}" type="pres">
      <dgm:prSet presAssocID="{FA8305AF-9A05-4484-B675-CCB6754C77D6}" presName="hierChild5" presStyleCnt="0"/>
      <dgm:spPr/>
    </dgm:pt>
    <dgm:pt modelId="{BB07F131-2A6C-4F91-A7D9-02557D773D4D}" type="pres">
      <dgm:prSet presAssocID="{90B8FE08-48E2-4343-B5FE-DE18FF65BF7F}" presName="hierChild5" presStyleCnt="0"/>
      <dgm:spPr/>
    </dgm:pt>
    <dgm:pt modelId="{E0562FD5-B68D-4138-88B2-B17A6B075E41}" type="pres">
      <dgm:prSet presAssocID="{D7007E1C-79C6-46ED-9776-941EF7616AFD}" presName="hierChild5" presStyleCnt="0"/>
      <dgm:spPr/>
    </dgm:pt>
    <dgm:pt modelId="{13289B3E-21B8-47C4-8293-A1970DC600E0}" type="pres">
      <dgm:prSet presAssocID="{BD55474F-0E50-46BD-9ACE-E220ECB189DD}" presName="hierChild5" presStyleCnt="0"/>
      <dgm:spPr/>
    </dgm:pt>
    <dgm:pt modelId="{D1F82B27-0672-4D1E-A783-77238C1847E1}" type="pres">
      <dgm:prSet presAssocID="{AA908A24-C33F-4300-AA6D-7D78FDFD90BE}" presName="hierChild5" presStyleCnt="0"/>
      <dgm:spPr/>
    </dgm:pt>
    <dgm:pt modelId="{0F81957E-05EF-478E-BA1D-A7202E3C7892}" type="pres">
      <dgm:prSet presAssocID="{A3CEBE6A-6576-479A-9FE9-C29F49D6F2DE}" presName="hierChild5" presStyleCnt="0"/>
      <dgm:spPr/>
    </dgm:pt>
    <dgm:pt modelId="{E7F472BE-2841-43EB-A1E4-9273B2233E26}" type="pres">
      <dgm:prSet presAssocID="{82A02BF0-74B1-458E-88CC-27D75CEE0AEE}" presName="Name37" presStyleLbl="parChTrans1D2" presStyleIdx="4" presStyleCnt="8"/>
      <dgm:spPr/>
      <dgm:t>
        <a:bodyPr/>
        <a:lstStyle/>
        <a:p>
          <a:endParaRPr lang="en-US"/>
        </a:p>
      </dgm:t>
    </dgm:pt>
    <dgm:pt modelId="{E1F8DF20-09F0-46D9-A575-E36D791D6313}" type="pres">
      <dgm:prSet presAssocID="{91B516C7-303C-4402-9464-E2562EB1EAA7}" presName="hierRoot2" presStyleCnt="0">
        <dgm:presLayoutVars>
          <dgm:hierBranch val="init"/>
        </dgm:presLayoutVars>
      </dgm:prSet>
      <dgm:spPr/>
    </dgm:pt>
    <dgm:pt modelId="{94BF9238-BA06-459D-8825-7A160F89705C}" type="pres">
      <dgm:prSet presAssocID="{91B516C7-303C-4402-9464-E2562EB1EAA7}" presName="rootComposite" presStyleCnt="0"/>
      <dgm:spPr/>
    </dgm:pt>
    <dgm:pt modelId="{B51C99B7-4027-4A8F-8C11-75D24CCE2F97}" type="pres">
      <dgm:prSet presAssocID="{91B516C7-303C-4402-9464-E2562EB1EAA7}" presName="rootText" presStyleLbl="node2" presStyleIdx="4" presStyleCnt="7" custScaleX="240463" custScaleY="2727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67FE20-D815-49C3-9420-FA8E71DCC1CE}" type="pres">
      <dgm:prSet presAssocID="{91B516C7-303C-4402-9464-E2562EB1EAA7}" presName="rootConnector" presStyleLbl="node2" presStyleIdx="4" presStyleCnt="7"/>
      <dgm:spPr/>
      <dgm:t>
        <a:bodyPr/>
        <a:lstStyle/>
        <a:p>
          <a:endParaRPr lang="en-US"/>
        </a:p>
      </dgm:t>
    </dgm:pt>
    <dgm:pt modelId="{10D6DD66-1621-410D-A16E-752E6498E8D2}" type="pres">
      <dgm:prSet presAssocID="{91B516C7-303C-4402-9464-E2562EB1EAA7}" presName="hierChild4" presStyleCnt="0"/>
      <dgm:spPr/>
    </dgm:pt>
    <dgm:pt modelId="{D7B09728-645D-42CF-BB0B-FDBFA129DDBF}" type="pres">
      <dgm:prSet presAssocID="{7F0DFD23-95A1-439D-B95F-DDF816C7B085}" presName="Name37" presStyleLbl="parChTrans1D3" presStyleIdx="4" presStyleCnt="10"/>
      <dgm:spPr/>
      <dgm:t>
        <a:bodyPr/>
        <a:lstStyle/>
        <a:p>
          <a:endParaRPr lang="en-US"/>
        </a:p>
      </dgm:t>
    </dgm:pt>
    <dgm:pt modelId="{C41C1FC5-FE55-49D1-BF27-FA32EBBFA7AB}" type="pres">
      <dgm:prSet presAssocID="{E816A0D7-78AF-4E3C-A213-90EBEEBFCDA8}" presName="hierRoot2" presStyleCnt="0">
        <dgm:presLayoutVars>
          <dgm:hierBranch val="init"/>
        </dgm:presLayoutVars>
      </dgm:prSet>
      <dgm:spPr/>
    </dgm:pt>
    <dgm:pt modelId="{D774294F-A63F-49DB-8981-97160321457D}" type="pres">
      <dgm:prSet presAssocID="{E816A0D7-78AF-4E3C-A213-90EBEEBFCDA8}" presName="rootComposite" presStyleCnt="0"/>
      <dgm:spPr/>
    </dgm:pt>
    <dgm:pt modelId="{775C66FC-F432-4B30-9831-4BF567320FEC}" type="pres">
      <dgm:prSet presAssocID="{E816A0D7-78AF-4E3C-A213-90EBEEBFCDA8}" presName="rootText" presStyleLbl="node3" presStyleIdx="4" presStyleCnt="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25AA35-EB15-4303-949E-9E7A35322149}" type="pres">
      <dgm:prSet presAssocID="{E816A0D7-78AF-4E3C-A213-90EBEEBFCDA8}" presName="rootConnector" presStyleLbl="node3" presStyleIdx="4" presStyleCnt="6"/>
      <dgm:spPr/>
      <dgm:t>
        <a:bodyPr/>
        <a:lstStyle/>
        <a:p>
          <a:endParaRPr lang="en-US"/>
        </a:p>
      </dgm:t>
    </dgm:pt>
    <dgm:pt modelId="{9E06DEAC-F4D8-4126-ACC8-2DC80D9ACE9E}" type="pres">
      <dgm:prSet presAssocID="{E816A0D7-78AF-4E3C-A213-90EBEEBFCDA8}" presName="hierChild4" presStyleCnt="0"/>
      <dgm:spPr/>
    </dgm:pt>
    <dgm:pt modelId="{A86A30A4-5F4D-43BA-93E5-409770B7A84F}" type="pres">
      <dgm:prSet presAssocID="{D86E5FF8-C150-45C2-B27D-4DA5BCDC6862}" presName="Name37" presStyleLbl="parChTrans1D4" presStyleIdx="20" presStyleCnt="26"/>
      <dgm:spPr/>
      <dgm:t>
        <a:bodyPr/>
        <a:lstStyle/>
        <a:p>
          <a:endParaRPr lang="en-US"/>
        </a:p>
      </dgm:t>
    </dgm:pt>
    <dgm:pt modelId="{1EA576FB-A80A-4D1F-AD73-645FC4F8F3DA}" type="pres">
      <dgm:prSet presAssocID="{1DA9A220-EECC-4AF9-A8AE-F28945D7BF6B}" presName="hierRoot2" presStyleCnt="0">
        <dgm:presLayoutVars>
          <dgm:hierBranch val="init"/>
        </dgm:presLayoutVars>
      </dgm:prSet>
      <dgm:spPr/>
    </dgm:pt>
    <dgm:pt modelId="{87802B26-DEAB-4487-B480-5F08C513D71B}" type="pres">
      <dgm:prSet presAssocID="{1DA9A220-EECC-4AF9-A8AE-F28945D7BF6B}" presName="rootComposite" presStyleCnt="0"/>
      <dgm:spPr/>
    </dgm:pt>
    <dgm:pt modelId="{41841D55-3CF8-4CA6-9779-DBAC2645E5C1}" type="pres">
      <dgm:prSet presAssocID="{1DA9A220-EECC-4AF9-A8AE-F28945D7BF6B}" presName="rootText" presStyleLbl="node4" presStyleIdx="20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5BD840-5C47-469B-8428-1C9E47682DBD}" type="pres">
      <dgm:prSet presAssocID="{1DA9A220-EECC-4AF9-A8AE-F28945D7BF6B}" presName="rootConnector" presStyleLbl="node4" presStyleIdx="20" presStyleCnt="26"/>
      <dgm:spPr/>
      <dgm:t>
        <a:bodyPr/>
        <a:lstStyle/>
        <a:p>
          <a:endParaRPr lang="en-US"/>
        </a:p>
      </dgm:t>
    </dgm:pt>
    <dgm:pt modelId="{4F52F620-A0DF-487B-A88F-D1E725536457}" type="pres">
      <dgm:prSet presAssocID="{1DA9A220-EECC-4AF9-A8AE-F28945D7BF6B}" presName="hierChild4" presStyleCnt="0"/>
      <dgm:spPr/>
    </dgm:pt>
    <dgm:pt modelId="{9D194128-192C-4022-A01B-7F0B6B52A7A9}" type="pres">
      <dgm:prSet presAssocID="{A4E7A606-C959-42C1-A703-D09287349D31}" presName="Name37" presStyleLbl="parChTrans1D4" presStyleIdx="21" presStyleCnt="26"/>
      <dgm:spPr/>
      <dgm:t>
        <a:bodyPr/>
        <a:lstStyle/>
        <a:p>
          <a:endParaRPr lang="en-US"/>
        </a:p>
      </dgm:t>
    </dgm:pt>
    <dgm:pt modelId="{035E8840-CDA3-4BD5-96AF-1D0E9A5E7280}" type="pres">
      <dgm:prSet presAssocID="{93001034-C668-4895-89FF-6F975F71502C}" presName="hierRoot2" presStyleCnt="0">
        <dgm:presLayoutVars>
          <dgm:hierBranch val="init"/>
        </dgm:presLayoutVars>
      </dgm:prSet>
      <dgm:spPr/>
    </dgm:pt>
    <dgm:pt modelId="{7B4A2C47-B0D1-47F8-A7A8-13E3EAD6EAD7}" type="pres">
      <dgm:prSet presAssocID="{93001034-C668-4895-89FF-6F975F71502C}" presName="rootComposite" presStyleCnt="0"/>
      <dgm:spPr/>
    </dgm:pt>
    <dgm:pt modelId="{6EB425B0-0DCE-4D18-B0B2-3D15853FDEF3}" type="pres">
      <dgm:prSet presAssocID="{93001034-C668-4895-89FF-6F975F71502C}" presName="rootText" presStyleLbl="node4" presStyleIdx="21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26CD34-9507-4F89-9545-64C077FD476C}" type="pres">
      <dgm:prSet presAssocID="{93001034-C668-4895-89FF-6F975F71502C}" presName="rootConnector" presStyleLbl="node4" presStyleIdx="21" presStyleCnt="26"/>
      <dgm:spPr/>
      <dgm:t>
        <a:bodyPr/>
        <a:lstStyle/>
        <a:p>
          <a:endParaRPr lang="en-US"/>
        </a:p>
      </dgm:t>
    </dgm:pt>
    <dgm:pt modelId="{1D97DC29-11A5-4125-955E-926A3AA350FC}" type="pres">
      <dgm:prSet presAssocID="{93001034-C668-4895-89FF-6F975F71502C}" presName="hierChild4" presStyleCnt="0"/>
      <dgm:spPr/>
    </dgm:pt>
    <dgm:pt modelId="{66A6D58E-B02E-4F04-B6A7-195A388BFE13}" type="pres">
      <dgm:prSet presAssocID="{87216F42-0937-4050-97BE-4C160A76B326}" presName="Name37" presStyleLbl="parChTrans1D4" presStyleIdx="22" presStyleCnt="26"/>
      <dgm:spPr/>
      <dgm:t>
        <a:bodyPr/>
        <a:lstStyle/>
        <a:p>
          <a:endParaRPr lang="en-US"/>
        </a:p>
      </dgm:t>
    </dgm:pt>
    <dgm:pt modelId="{6AE56C29-2FF2-4376-85B9-5AE583159432}" type="pres">
      <dgm:prSet presAssocID="{7109A696-80F1-42CD-9E22-B08508E8C60E}" presName="hierRoot2" presStyleCnt="0">
        <dgm:presLayoutVars>
          <dgm:hierBranch val="init"/>
        </dgm:presLayoutVars>
      </dgm:prSet>
      <dgm:spPr/>
    </dgm:pt>
    <dgm:pt modelId="{AF71D477-912C-4E83-9CBB-D544C47F220E}" type="pres">
      <dgm:prSet presAssocID="{7109A696-80F1-42CD-9E22-B08508E8C60E}" presName="rootComposite" presStyleCnt="0"/>
      <dgm:spPr/>
    </dgm:pt>
    <dgm:pt modelId="{37CFCF29-EFDE-47F1-AC72-FEECF80AC00A}" type="pres">
      <dgm:prSet presAssocID="{7109A696-80F1-42CD-9E22-B08508E8C60E}" presName="rootText" presStyleLbl="node4" presStyleIdx="22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8B3504-A23D-4482-9FD0-B7A7E458C97B}" type="pres">
      <dgm:prSet presAssocID="{7109A696-80F1-42CD-9E22-B08508E8C60E}" presName="rootConnector" presStyleLbl="node4" presStyleIdx="22" presStyleCnt="26"/>
      <dgm:spPr/>
      <dgm:t>
        <a:bodyPr/>
        <a:lstStyle/>
        <a:p>
          <a:endParaRPr lang="en-US"/>
        </a:p>
      </dgm:t>
    </dgm:pt>
    <dgm:pt modelId="{618DA4CE-78E7-4B19-90F8-67B0ADB8FD60}" type="pres">
      <dgm:prSet presAssocID="{7109A696-80F1-42CD-9E22-B08508E8C60E}" presName="hierChild4" presStyleCnt="0"/>
      <dgm:spPr/>
    </dgm:pt>
    <dgm:pt modelId="{817B0310-FB54-49E4-A971-61CEF93EAA66}" type="pres">
      <dgm:prSet presAssocID="{7109A696-80F1-42CD-9E22-B08508E8C60E}" presName="hierChild5" presStyleCnt="0"/>
      <dgm:spPr/>
    </dgm:pt>
    <dgm:pt modelId="{32B697F9-CE6D-4EB7-B287-779FFAC460FA}" type="pres">
      <dgm:prSet presAssocID="{C9CA61AB-82FA-4874-963F-C3E334B79319}" presName="Name37" presStyleLbl="parChTrans1D4" presStyleIdx="23" presStyleCnt="26"/>
      <dgm:spPr/>
      <dgm:t>
        <a:bodyPr/>
        <a:lstStyle/>
        <a:p>
          <a:endParaRPr lang="en-US"/>
        </a:p>
      </dgm:t>
    </dgm:pt>
    <dgm:pt modelId="{06A53B37-FEF3-4519-A7AA-EC251D849461}" type="pres">
      <dgm:prSet presAssocID="{31FADE4B-057F-4EA1-A14D-F363E19B54BB}" presName="hierRoot2" presStyleCnt="0">
        <dgm:presLayoutVars>
          <dgm:hierBranch val="init"/>
        </dgm:presLayoutVars>
      </dgm:prSet>
      <dgm:spPr/>
    </dgm:pt>
    <dgm:pt modelId="{9B443E4F-A6A9-4CE9-8C5C-79324774CA84}" type="pres">
      <dgm:prSet presAssocID="{31FADE4B-057F-4EA1-A14D-F363E19B54BB}" presName="rootComposite" presStyleCnt="0"/>
      <dgm:spPr/>
    </dgm:pt>
    <dgm:pt modelId="{5AFBB4D6-DB85-4B97-BD16-81FA24BAD901}" type="pres">
      <dgm:prSet presAssocID="{31FADE4B-057F-4EA1-A14D-F363E19B54BB}" presName="rootText" presStyleLbl="node4" presStyleIdx="23" presStyleCnt="26" custScaleX="323663" custScaleY="1235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38A841-C78D-419A-8B49-A1C633CAF180}" type="pres">
      <dgm:prSet presAssocID="{31FADE4B-057F-4EA1-A14D-F363E19B54BB}" presName="rootConnector" presStyleLbl="node4" presStyleIdx="23" presStyleCnt="26"/>
      <dgm:spPr/>
      <dgm:t>
        <a:bodyPr/>
        <a:lstStyle/>
        <a:p>
          <a:endParaRPr lang="en-US"/>
        </a:p>
      </dgm:t>
    </dgm:pt>
    <dgm:pt modelId="{D38B41BA-44E3-4F5B-B392-72BE21FD752B}" type="pres">
      <dgm:prSet presAssocID="{31FADE4B-057F-4EA1-A14D-F363E19B54BB}" presName="hierChild4" presStyleCnt="0"/>
      <dgm:spPr/>
    </dgm:pt>
    <dgm:pt modelId="{A79A8413-CD94-44F9-90B6-EFAAE9E473DD}" type="pres">
      <dgm:prSet presAssocID="{31FADE4B-057F-4EA1-A14D-F363E19B54BB}" presName="hierChild5" presStyleCnt="0"/>
      <dgm:spPr/>
    </dgm:pt>
    <dgm:pt modelId="{6A63D12C-4756-4907-8C3D-839E00BB2543}" type="pres">
      <dgm:prSet presAssocID="{93001034-C668-4895-89FF-6F975F71502C}" presName="hierChild5" presStyleCnt="0"/>
      <dgm:spPr/>
    </dgm:pt>
    <dgm:pt modelId="{E5757417-C927-492F-BF54-180DE308B426}" type="pres">
      <dgm:prSet presAssocID="{1DA9A220-EECC-4AF9-A8AE-F28945D7BF6B}" presName="hierChild5" presStyleCnt="0"/>
      <dgm:spPr/>
    </dgm:pt>
    <dgm:pt modelId="{574BBA0E-33BF-4397-882F-7F4E276FE493}" type="pres">
      <dgm:prSet presAssocID="{E816A0D7-78AF-4E3C-A213-90EBEEBFCDA8}" presName="hierChild5" presStyleCnt="0"/>
      <dgm:spPr/>
    </dgm:pt>
    <dgm:pt modelId="{5FDB16B8-69C7-46AB-B314-8F49E10CF2DF}" type="pres">
      <dgm:prSet presAssocID="{91B516C7-303C-4402-9464-E2562EB1EAA7}" presName="hierChild5" presStyleCnt="0"/>
      <dgm:spPr/>
    </dgm:pt>
    <dgm:pt modelId="{433AB3DD-8AEF-4B10-B8D6-BBF74C0F429D}" type="pres">
      <dgm:prSet presAssocID="{6123E0CE-124A-4245-A3C7-4D2EDC62E7F9}" presName="Name37" presStyleLbl="parChTrans1D2" presStyleIdx="5" presStyleCnt="8"/>
      <dgm:spPr/>
      <dgm:t>
        <a:bodyPr/>
        <a:lstStyle/>
        <a:p>
          <a:endParaRPr lang="en-US"/>
        </a:p>
      </dgm:t>
    </dgm:pt>
    <dgm:pt modelId="{20D5451C-A91C-4708-872D-690A31E674CC}" type="pres">
      <dgm:prSet presAssocID="{953F258B-11D8-444F-8CFB-441EAE3D09FF}" presName="hierRoot2" presStyleCnt="0">
        <dgm:presLayoutVars>
          <dgm:hierBranch val="init"/>
        </dgm:presLayoutVars>
      </dgm:prSet>
      <dgm:spPr/>
    </dgm:pt>
    <dgm:pt modelId="{415D471C-2C81-41DC-A6D2-4AFCFD1E3A2A}" type="pres">
      <dgm:prSet presAssocID="{953F258B-11D8-444F-8CFB-441EAE3D09FF}" presName="rootComposite" presStyleCnt="0"/>
      <dgm:spPr/>
    </dgm:pt>
    <dgm:pt modelId="{5DF2BDBA-BAC1-46FF-AB61-4E4045B1B9D1}" type="pres">
      <dgm:prSet presAssocID="{953F258B-11D8-444F-8CFB-441EAE3D09FF}" presName="rootText" presStyleLbl="node2" presStyleIdx="5" presStyleCnt="7" custScaleX="197826" custScaleY="2727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F964E4-8BC0-4E36-91B0-4F3CC1E6CB31}" type="pres">
      <dgm:prSet presAssocID="{953F258B-11D8-444F-8CFB-441EAE3D09FF}" presName="rootConnector" presStyleLbl="node2" presStyleIdx="5" presStyleCnt="7"/>
      <dgm:spPr/>
      <dgm:t>
        <a:bodyPr/>
        <a:lstStyle/>
        <a:p>
          <a:endParaRPr lang="en-US"/>
        </a:p>
      </dgm:t>
    </dgm:pt>
    <dgm:pt modelId="{2A67370D-4FD6-4C1D-8DFB-E4A471A15D5D}" type="pres">
      <dgm:prSet presAssocID="{953F258B-11D8-444F-8CFB-441EAE3D09FF}" presName="hierChild4" presStyleCnt="0"/>
      <dgm:spPr/>
    </dgm:pt>
    <dgm:pt modelId="{54A9AD07-51F9-4529-8BF8-844516BDF1A5}" type="pres">
      <dgm:prSet presAssocID="{CBF48B70-D87A-4534-810F-43F72E3A964A}" presName="Name37" presStyleLbl="parChTrans1D3" presStyleIdx="5" presStyleCnt="10"/>
      <dgm:spPr/>
      <dgm:t>
        <a:bodyPr/>
        <a:lstStyle/>
        <a:p>
          <a:endParaRPr lang="en-US"/>
        </a:p>
      </dgm:t>
    </dgm:pt>
    <dgm:pt modelId="{A50F2DB6-BC81-4FFE-BBC7-1935930A348B}" type="pres">
      <dgm:prSet presAssocID="{C0E743FE-2375-4BC3-940A-DAC471918630}" presName="hierRoot2" presStyleCnt="0">
        <dgm:presLayoutVars>
          <dgm:hierBranch val="init"/>
        </dgm:presLayoutVars>
      </dgm:prSet>
      <dgm:spPr/>
    </dgm:pt>
    <dgm:pt modelId="{C85EE4BC-5584-40BE-8C3A-F97183112F58}" type="pres">
      <dgm:prSet presAssocID="{C0E743FE-2375-4BC3-940A-DAC471918630}" presName="rootComposite" presStyleCnt="0"/>
      <dgm:spPr/>
    </dgm:pt>
    <dgm:pt modelId="{A0B9EF59-AA42-46BD-83EF-D8F7E8DE49AF}" type="pres">
      <dgm:prSet presAssocID="{C0E743FE-2375-4BC3-940A-DAC471918630}" presName="rootText" presStyleLbl="node3" presStyleIdx="5" presStyleCnt="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EF773B-00B6-4B0F-882E-ED70CF76F36D}" type="pres">
      <dgm:prSet presAssocID="{C0E743FE-2375-4BC3-940A-DAC471918630}" presName="rootConnector" presStyleLbl="node3" presStyleIdx="5" presStyleCnt="6"/>
      <dgm:spPr/>
      <dgm:t>
        <a:bodyPr/>
        <a:lstStyle/>
        <a:p>
          <a:endParaRPr lang="en-US"/>
        </a:p>
      </dgm:t>
    </dgm:pt>
    <dgm:pt modelId="{D80737E3-FC36-4371-92AE-F1C0423C504E}" type="pres">
      <dgm:prSet presAssocID="{C0E743FE-2375-4BC3-940A-DAC471918630}" presName="hierChild4" presStyleCnt="0"/>
      <dgm:spPr/>
    </dgm:pt>
    <dgm:pt modelId="{1DE06A0B-8215-4651-A8FF-630470B222D1}" type="pres">
      <dgm:prSet presAssocID="{14355347-5452-431B-ADA7-8A42AAEF7FDB}" presName="Name37" presStyleLbl="parChTrans1D4" presStyleIdx="24" presStyleCnt="26"/>
      <dgm:spPr/>
      <dgm:t>
        <a:bodyPr/>
        <a:lstStyle/>
        <a:p>
          <a:endParaRPr lang="en-US"/>
        </a:p>
      </dgm:t>
    </dgm:pt>
    <dgm:pt modelId="{F87F8CF7-839A-4064-A9BD-95C2EFEEA8F5}" type="pres">
      <dgm:prSet presAssocID="{9D1E1CBF-7AE3-44CA-83EB-9FBA895FB66A}" presName="hierRoot2" presStyleCnt="0">
        <dgm:presLayoutVars>
          <dgm:hierBranch val="init"/>
        </dgm:presLayoutVars>
      </dgm:prSet>
      <dgm:spPr/>
    </dgm:pt>
    <dgm:pt modelId="{9057EB82-F34A-44CE-BCE2-1BB1D6D3547D}" type="pres">
      <dgm:prSet presAssocID="{9D1E1CBF-7AE3-44CA-83EB-9FBA895FB66A}" presName="rootComposite" presStyleCnt="0"/>
      <dgm:spPr/>
    </dgm:pt>
    <dgm:pt modelId="{B0661D73-D9F5-445B-B1D1-BC3567BD007A}" type="pres">
      <dgm:prSet presAssocID="{9D1E1CBF-7AE3-44CA-83EB-9FBA895FB66A}" presName="rootText" presStyleLbl="node4" presStyleIdx="24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E7AD6F-B5FE-456D-956B-941DD34A08B0}" type="pres">
      <dgm:prSet presAssocID="{9D1E1CBF-7AE3-44CA-83EB-9FBA895FB66A}" presName="rootConnector" presStyleLbl="node4" presStyleIdx="24" presStyleCnt="26"/>
      <dgm:spPr/>
      <dgm:t>
        <a:bodyPr/>
        <a:lstStyle/>
        <a:p>
          <a:endParaRPr lang="en-US"/>
        </a:p>
      </dgm:t>
    </dgm:pt>
    <dgm:pt modelId="{8EF5DCED-9A6D-45F6-97CC-735B6C943175}" type="pres">
      <dgm:prSet presAssocID="{9D1E1CBF-7AE3-44CA-83EB-9FBA895FB66A}" presName="hierChild4" presStyleCnt="0"/>
      <dgm:spPr/>
    </dgm:pt>
    <dgm:pt modelId="{CE46799E-3C6D-448D-A946-23B84F779800}" type="pres">
      <dgm:prSet presAssocID="{A45126A0-8F2D-4F89-B090-C5FA21449D3A}" presName="Name37" presStyleLbl="parChTrans1D4" presStyleIdx="25" presStyleCnt="26"/>
      <dgm:spPr/>
      <dgm:t>
        <a:bodyPr/>
        <a:lstStyle/>
        <a:p>
          <a:endParaRPr lang="en-US"/>
        </a:p>
      </dgm:t>
    </dgm:pt>
    <dgm:pt modelId="{4C2CE481-B9A3-4B95-A678-C32F136E03D2}" type="pres">
      <dgm:prSet presAssocID="{76077E95-8986-4DEE-84ED-B2A6D0A53C23}" presName="hierRoot2" presStyleCnt="0">
        <dgm:presLayoutVars>
          <dgm:hierBranch val="init"/>
        </dgm:presLayoutVars>
      </dgm:prSet>
      <dgm:spPr/>
    </dgm:pt>
    <dgm:pt modelId="{D0125D13-3FC4-4A13-B68A-8F8E91D152AB}" type="pres">
      <dgm:prSet presAssocID="{76077E95-8986-4DEE-84ED-B2A6D0A53C23}" presName="rootComposite" presStyleCnt="0"/>
      <dgm:spPr/>
    </dgm:pt>
    <dgm:pt modelId="{8F7D9BFA-606B-40A7-827A-382DBECB763E}" type="pres">
      <dgm:prSet presAssocID="{76077E95-8986-4DEE-84ED-B2A6D0A53C23}" presName="rootText" presStyleLbl="node4" presStyleIdx="25" presStyleCnt="26" custScaleX="307999" custScaleY="1394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6D6CC3-B1E2-4B5B-B71D-B0F57B862694}" type="pres">
      <dgm:prSet presAssocID="{76077E95-8986-4DEE-84ED-B2A6D0A53C23}" presName="rootConnector" presStyleLbl="node4" presStyleIdx="25" presStyleCnt="26"/>
      <dgm:spPr/>
      <dgm:t>
        <a:bodyPr/>
        <a:lstStyle/>
        <a:p>
          <a:endParaRPr lang="en-US"/>
        </a:p>
      </dgm:t>
    </dgm:pt>
    <dgm:pt modelId="{0ACD3AF3-DA7A-471D-954A-6D0CDBD282F9}" type="pres">
      <dgm:prSet presAssocID="{76077E95-8986-4DEE-84ED-B2A6D0A53C23}" presName="hierChild4" presStyleCnt="0"/>
      <dgm:spPr/>
    </dgm:pt>
    <dgm:pt modelId="{00E66EDA-E8B7-450C-8244-BF5AB0019A34}" type="pres">
      <dgm:prSet presAssocID="{76077E95-8986-4DEE-84ED-B2A6D0A53C23}" presName="hierChild5" presStyleCnt="0"/>
      <dgm:spPr/>
    </dgm:pt>
    <dgm:pt modelId="{6ED35530-A09C-4044-A901-BA85ACE580E8}" type="pres">
      <dgm:prSet presAssocID="{9D1E1CBF-7AE3-44CA-83EB-9FBA895FB66A}" presName="hierChild5" presStyleCnt="0"/>
      <dgm:spPr/>
    </dgm:pt>
    <dgm:pt modelId="{EBC4114A-514A-4C79-B9AE-D4B2D9E1F4EB}" type="pres">
      <dgm:prSet presAssocID="{C0E743FE-2375-4BC3-940A-DAC471918630}" presName="hierChild5" presStyleCnt="0"/>
      <dgm:spPr/>
    </dgm:pt>
    <dgm:pt modelId="{AEA5691F-BD36-493A-8D6C-B7A98DC01323}" type="pres">
      <dgm:prSet presAssocID="{953F258B-11D8-444F-8CFB-441EAE3D09FF}" presName="hierChild5" presStyleCnt="0"/>
      <dgm:spPr/>
    </dgm:pt>
    <dgm:pt modelId="{BB97B360-151C-4B73-ABBB-4C248B99FDA4}" type="pres">
      <dgm:prSet presAssocID="{4C3A3B1F-A1F5-4DEB-AAB3-DFB8B0A2E27B}" presName="Name37" presStyleLbl="parChTrans1D2" presStyleIdx="6" presStyleCnt="8"/>
      <dgm:spPr/>
      <dgm:t>
        <a:bodyPr/>
        <a:lstStyle/>
        <a:p>
          <a:endParaRPr lang="en-US"/>
        </a:p>
      </dgm:t>
    </dgm:pt>
    <dgm:pt modelId="{F2903276-3403-4244-9DAE-057DA3091701}" type="pres">
      <dgm:prSet presAssocID="{EE556528-0CAE-408A-AE83-7B99FF8B81D3}" presName="hierRoot2" presStyleCnt="0">
        <dgm:presLayoutVars>
          <dgm:hierBranch val="init"/>
        </dgm:presLayoutVars>
      </dgm:prSet>
      <dgm:spPr/>
    </dgm:pt>
    <dgm:pt modelId="{F9944725-0B7E-4BBB-8CBA-CFC6C31F32A7}" type="pres">
      <dgm:prSet presAssocID="{EE556528-0CAE-408A-AE83-7B99FF8B81D3}" presName="rootComposite" presStyleCnt="0"/>
      <dgm:spPr/>
    </dgm:pt>
    <dgm:pt modelId="{4730C99C-83DE-4E89-8A39-134B57668C81}" type="pres">
      <dgm:prSet presAssocID="{EE556528-0CAE-408A-AE83-7B99FF8B81D3}" presName="rootText" presStyleLbl="node2" presStyleIdx="6" presStyleCnt="7" custScaleX="307999" custScaleY="2727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F97BC5-1E15-40D3-BB27-589926667309}" type="pres">
      <dgm:prSet presAssocID="{EE556528-0CAE-408A-AE83-7B99FF8B81D3}" presName="rootConnector" presStyleLbl="node2" presStyleIdx="6" presStyleCnt="7"/>
      <dgm:spPr/>
      <dgm:t>
        <a:bodyPr/>
        <a:lstStyle/>
        <a:p>
          <a:endParaRPr lang="en-US"/>
        </a:p>
      </dgm:t>
    </dgm:pt>
    <dgm:pt modelId="{756CDD36-AA52-4B00-B720-D30565640D0F}" type="pres">
      <dgm:prSet presAssocID="{EE556528-0CAE-408A-AE83-7B99FF8B81D3}" presName="hierChild4" presStyleCnt="0"/>
      <dgm:spPr/>
    </dgm:pt>
    <dgm:pt modelId="{1610719F-53F3-40A7-AA33-3FD9DC864CA1}" type="pres">
      <dgm:prSet presAssocID="{EE556528-0CAE-408A-AE83-7B99FF8B81D3}" presName="hierChild5" presStyleCnt="0"/>
      <dgm:spPr/>
    </dgm:pt>
    <dgm:pt modelId="{C6FDFD61-18B7-4D08-956E-4492FE234040}" type="pres">
      <dgm:prSet presAssocID="{33E6C776-DC25-4210-901D-CC973A32E51B}" presName="hierChild3" presStyleCnt="0"/>
      <dgm:spPr/>
    </dgm:pt>
    <dgm:pt modelId="{637FD3EB-B0FE-44EC-9F4D-B16ED7CA578C}" type="pres">
      <dgm:prSet presAssocID="{BE6C0D5D-3663-4AC2-9CFF-F5FBB99B0945}" presName="Name111" presStyleLbl="parChTrans1D2" presStyleIdx="7" presStyleCnt="8"/>
      <dgm:spPr/>
      <dgm:t>
        <a:bodyPr/>
        <a:lstStyle/>
        <a:p>
          <a:endParaRPr lang="en-US"/>
        </a:p>
      </dgm:t>
    </dgm:pt>
    <dgm:pt modelId="{E61973C8-BDAD-4C2C-A002-53C1D27D5BE7}" type="pres">
      <dgm:prSet presAssocID="{11AED16A-6581-44B6-8EAA-9D70E4D56D94}" presName="hierRoot3" presStyleCnt="0">
        <dgm:presLayoutVars>
          <dgm:hierBranch val="init"/>
        </dgm:presLayoutVars>
      </dgm:prSet>
      <dgm:spPr/>
    </dgm:pt>
    <dgm:pt modelId="{B3BAFF10-9310-41C6-B5D7-EFB8A2C76B76}" type="pres">
      <dgm:prSet presAssocID="{11AED16A-6581-44B6-8EAA-9D70E4D56D94}" presName="rootComposite3" presStyleCnt="0"/>
      <dgm:spPr/>
    </dgm:pt>
    <dgm:pt modelId="{9420BE67-D0AC-4531-8658-86F27FB77A8B}" type="pres">
      <dgm:prSet presAssocID="{11AED16A-6581-44B6-8EAA-9D70E4D56D94}" presName="rootText3" presStyleLbl="asst1" presStyleIdx="0" presStyleCnt="5" custLinFactX="100000" custLinFactNeighborX="146242" custLinFactNeighborY="-119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EA3B53-F23C-46CC-8342-A92BBDDE8C7F}" type="pres">
      <dgm:prSet presAssocID="{11AED16A-6581-44B6-8EAA-9D70E4D56D94}" presName="rootConnector3" presStyleLbl="asst1" presStyleIdx="0" presStyleCnt="5"/>
      <dgm:spPr/>
      <dgm:t>
        <a:bodyPr/>
        <a:lstStyle/>
        <a:p>
          <a:endParaRPr lang="en-US"/>
        </a:p>
      </dgm:t>
    </dgm:pt>
    <dgm:pt modelId="{DC4F1AB3-3604-4106-84AB-00EAB7F18636}" type="pres">
      <dgm:prSet presAssocID="{11AED16A-6581-44B6-8EAA-9D70E4D56D94}" presName="hierChild6" presStyleCnt="0"/>
      <dgm:spPr/>
    </dgm:pt>
    <dgm:pt modelId="{FDEBCD8A-39FD-4FDC-A241-0BEDAAC915D5}" type="pres">
      <dgm:prSet presAssocID="{11AED16A-6581-44B6-8EAA-9D70E4D56D94}" presName="hierChild7" presStyleCnt="0"/>
      <dgm:spPr/>
    </dgm:pt>
    <dgm:pt modelId="{92090221-9E66-4DF2-9873-87D30B2A99A8}" type="pres">
      <dgm:prSet presAssocID="{95D395E6-A236-4568-B54F-CC5DDBA5B88D}" presName="Name111" presStyleLbl="parChTrans1D3" presStyleIdx="6" presStyleCnt="10"/>
      <dgm:spPr/>
      <dgm:t>
        <a:bodyPr/>
        <a:lstStyle/>
        <a:p>
          <a:endParaRPr lang="en-US"/>
        </a:p>
      </dgm:t>
    </dgm:pt>
    <dgm:pt modelId="{0473B6B4-A8C3-45CE-94B8-9C219BD5AFF4}" type="pres">
      <dgm:prSet presAssocID="{0C4FBD5D-0048-4597-9337-2754145146B9}" presName="hierRoot3" presStyleCnt="0">
        <dgm:presLayoutVars>
          <dgm:hierBranch val="init"/>
        </dgm:presLayoutVars>
      </dgm:prSet>
      <dgm:spPr/>
    </dgm:pt>
    <dgm:pt modelId="{FEE7317E-CA16-4C8D-B410-112090799F2A}" type="pres">
      <dgm:prSet presAssocID="{0C4FBD5D-0048-4597-9337-2754145146B9}" presName="rootComposite3" presStyleCnt="0"/>
      <dgm:spPr/>
    </dgm:pt>
    <dgm:pt modelId="{2D586E3A-B962-4358-851F-5CF8AD714A3B}" type="pres">
      <dgm:prSet presAssocID="{0C4FBD5D-0048-4597-9337-2754145146B9}" presName="rootText3" presStyleLbl="asst1" presStyleIdx="1" presStyleCnt="5" custScaleX="341437" custLinFactX="-43158" custLinFactNeighborX="-100000" custLinFactNeighborY="1009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9C1A01-A984-4AF5-9830-5989B88C2530}" type="pres">
      <dgm:prSet presAssocID="{0C4FBD5D-0048-4597-9337-2754145146B9}" presName="rootConnector3" presStyleLbl="asst1" presStyleIdx="1" presStyleCnt="5"/>
      <dgm:spPr/>
      <dgm:t>
        <a:bodyPr/>
        <a:lstStyle/>
        <a:p>
          <a:endParaRPr lang="en-US"/>
        </a:p>
      </dgm:t>
    </dgm:pt>
    <dgm:pt modelId="{76BA2B82-469A-41CA-B055-C71F965287B9}" type="pres">
      <dgm:prSet presAssocID="{0C4FBD5D-0048-4597-9337-2754145146B9}" presName="hierChild6" presStyleCnt="0"/>
      <dgm:spPr/>
    </dgm:pt>
    <dgm:pt modelId="{B2FE4FEE-C083-486A-9A08-F07C4316B83C}" type="pres">
      <dgm:prSet presAssocID="{0C4FBD5D-0048-4597-9337-2754145146B9}" presName="hierChild7" presStyleCnt="0"/>
      <dgm:spPr/>
    </dgm:pt>
    <dgm:pt modelId="{F567837D-507B-43C8-9625-5F37D588DCB9}" type="pres">
      <dgm:prSet presAssocID="{BCACD2F6-3E82-4948-8A66-0AADB2EB76EE}" presName="Name111" presStyleLbl="parChTrans1D3" presStyleIdx="7" presStyleCnt="10"/>
      <dgm:spPr/>
      <dgm:t>
        <a:bodyPr/>
        <a:lstStyle/>
        <a:p>
          <a:endParaRPr lang="en-US"/>
        </a:p>
      </dgm:t>
    </dgm:pt>
    <dgm:pt modelId="{AA74D343-33F1-431D-9C03-75B6629BF926}" type="pres">
      <dgm:prSet presAssocID="{C8578A33-3190-47B3-85CF-00DE93A3CE93}" presName="hierRoot3" presStyleCnt="0">
        <dgm:presLayoutVars>
          <dgm:hierBranch val="init"/>
        </dgm:presLayoutVars>
      </dgm:prSet>
      <dgm:spPr/>
    </dgm:pt>
    <dgm:pt modelId="{973AE439-EDF1-4B6C-92E1-B9F4F5114340}" type="pres">
      <dgm:prSet presAssocID="{C8578A33-3190-47B3-85CF-00DE93A3CE93}" presName="rootComposite3" presStyleCnt="0"/>
      <dgm:spPr/>
    </dgm:pt>
    <dgm:pt modelId="{6F0F811E-4E95-4976-9D7C-2616344E2D1A}" type="pres">
      <dgm:prSet presAssocID="{C8578A33-3190-47B3-85CF-00DE93A3CE93}" presName="rootText3" presStyleLbl="asst1" presStyleIdx="2" presStyleCnt="5" custScaleX="224812" custScaleY="206026" custLinFactNeighborX="-67353" custLinFactNeighborY="1009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7C71B7-995D-4187-86B6-85F4C4A3D220}" type="pres">
      <dgm:prSet presAssocID="{C8578A33-3190-47B3-85CF-00DE93A3CE93}" presName="rootConnector3" presStyleLbl="asst1" presStyleIdx="2" presStyleCnt="5"/>
      <dgm:spPr/>
      <dgm:t>
        <a:bodyPr/>
        <a:lstStyle/>
        <a:p>
          <a:endParaRPr lang="en-US"/>
        </a:p>
      </dgm:t>
    </dgm:pt>
    <dgm:pt modelId="{0644F64B-E8CD-4E6A-9BD2-33495DC693A4}" type="pres">
      <dgm:prSet presAssocID="{C8578A33-3190-47B3-85CF-00DE93A3CE93}" presName="hierChild6" presStyleCnt="0"/>
      <dgm:spPr/>
    </dgm:pt>
    <dgm:pt modelId="{C438FFCD-7276-4E99-94E8-86359AEE6001}" type="pres">
      <dgm:prSet presAssocID="{C8578A33-3190-47B3-85CF-00DE93A3CE93}" presName="hierChild7" presStyleCnt="0"/>
      <dgm:spPr/>
    </dgm:pt>
    <dgm:pt modelId="{49CCB8E8-32D5-4313-8D6A-16CD024362A4}" type="pres">
      <dgm:prSet presAssocID="{3084946B-33B5-4688-93D4-F839609105B0}" presName="Name111" presStyleLbl="parChTrans1D3" presStyleIdx="8" presStyleCnt="10"/>
      <dgm:spPr/>
      <dgm:t>
        <a:bodyPr/>
        <a:lstStyle/>
        <a:p>
          <a:endParaRPr lang="en-US"/>
        </a:p>
      </dgm:t>
    </dgm:pt>
    <dgm:pt modelId="{CF6D8494-234F-4747-A9E6-1A9A53FE5198}" type="pres">
      <dgm:prSet presAssocID="{60A2E395-35DA-425C-B333-B50EC8F42EFA}" presName="hierRoot3" presStyleCnt="0">
        <dgm:presLayoutVars>
          <dgm:hierBranch val="init"/>
        </dgm:presLayoutVars>
      </dgm:prSet>
      <dgm:spPr/>
    </dgm:pt>
    <dgm:pt modelId="{A26E1060-C954-473E-A99C-E929BC1F53B6}" type="pres">
      <dgm:prSet presAssocID="{60A2E395-35DA-425C-B333-B50EC8F42EFA}" presName="rootComposite3" presStyleCnt="0"/>
      <dgm:spPr/>
    </dgm:pt>
    <dgm:pt modelId="{D928E56B-569A-4CB9-8F3B-68D9B5B2AC60}" type="pres">
      <dgm:prSet presAssocID="{60A2E395-35DA-425C-B333-B50EC8F42EFA}" presName="rootText3" presStyleLbl="asst1" presStyleIdx="3" presStyleCnt="5" custScaleX="276787" custLinFactX="380281" custLinFactY="-31908" custLinFactNeighborX="4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0FD841-E41E-4104-BFD8-8360D2B3A2A7}" type="pres">
      <dgm:prSet presAssocID="{60A2E395-35DA-425C-B333-B50EC8F42EFA}" presName="rootConnector3" presStyleLbl="asst1" presStyleIdx="3" presStyleCnt="5"/>
      <dgm:spPr/>
      <dgm:t>
        <a:bodyPr/>
        <a:lstStyle/>
        <a:p>
          <a:endParaRPr lang="en-US"/>
        </a:p>
      </dgm:t>
    </dgm:pt>
    <dgm:pt modelId="{0DFC2EB7-55A5-4A21-836E-108283C15D44}" type="pres">
      <dgm:prSet presAssocID="{60A2E395-35DA-425C-B333-B50EC8F42EFA}" presName="hierChild6" presStyleCnt="0"/>
      <dgm:spPr/>
    </dgm:pt>
    <dgm:pt modelId="{30C8CD6A-0A41-4326-BEAC-160F45279BE6}" type="pres">
      <dgm:prSet presAssocID="{60A2E395-35DA-425C-B333-B50EC8F42EFA}" presName="hierChild7" presStyleCnt="0"/>
      <dgm:spPr/>
    </dgm:pt>
    <dgm:pt modelId="{7031D566-7AF4-4F53-A2B6-AE3416300875}" type="pres">
      <dgm:prSet presAssocID="{7BF7CC0D-355B-4417-80CA-0773DD06AF5D}" presName="Name111" presStyleLbl="parChTrans1D3" presStyleIdx="9" presStyleCnt="10"/>
      <dgm:spPr/>
      <dgm:t>
        <a:bodyPr/>
        <a:lstStyle/>
        <a:p>
          <a:endParaRPr lang="en-US"/>
        </a:p>
      </dgm:t>
    </dgm:pt>
    <dgm:pt modelId="{C507A49A-95EC-4AC4-A4B1-F663ED9FE57F}" type="pres">
      <dgm:prSet presAssocID="{B50FEE7D-1D67-434D-B09F-412693B71718}" presName="hierRoot3" presStyleCnt="0">
        <dgm:presLayoutVars>
          <dgm:hierBranch val="init"/>
        </dgm:presLayoutVars>
      </dgm:prSet>
      <dgm:spPr/>
    </dgm:pt>
    <dgm:pt modelId="{DC46CE13-B9F5-46F1-8EBA-17705BECF436}" type="pres">
      <dgm:prSet presAssocID="{B50FEE7D-1D67-434D-B09F-412693B71718}" presName="rootComposite3" presStyleCnt="0"/>
      <dgm:spPr/>
    </dgm:pt>
    <dgm:pt modelId="{28DFB094-F4DD-4FB2-B534-F7BEC94E84E4}" type="pres">
      <dgm:prSet presAssocID="{B50FEE7D-1D67-434D-B09F-412693B71718}" presName="rootText3" presStyleLbl="asst1" presStyleIdx="4" presStyleCnt="5" custScaleX="182425" custLinFactX="95053" custLinFactY="-31908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75856D-2AA7-49A4-88D7-9E32DCB3FF10}" type="pres">
      <dgm:prSet presAssocID="{B50FEE7D-1D67-434D-B09F-412693B71718}" presName="rootConnector3" presStyleLbl="asst1" presStyleIdx="4" presStyleCnt="5"/>
      <dgm:spPr/>
      <dgm:t>
        <a:bodyPr/>
        <a:lstStyle/>
        <a:p>
          <a:endParaRPr lang="en-US"/>
        </a:p>
      </dgm:t>
    </dgm:pt>
    <dgm:pt modelId="{5C6CD061-EBDC-440D-84AE-34C278C0B762}" type="pres">
      <dgm:prSet presAssocID="{B50FEE7D-1D67-434D-B09F-412693B71718}" presName="hierChild6" presStyleCnt="0"/>
      <dgm:spPr/>
    </dgm:pt>
    <dgm:pt modelId="{991068B6-BE69-4FB4-A82E-35724FDDC518}" type="pres">
      <dgm:prSet presAssocID="{B50FEE7D-1D67-434D-B09F-412693B71718}" presName="hierChild7" presStyleCnt="0"/>
      <dgm:spPr/>
    </dgm:pt>
  </dgm:ptLst>
  <dgm:cxnLst>
    <dgm:cxn modelId="{D41E9B9E-DC0E-47B5-A331-8F82A9717640}" type="presOf" srcId="{1C246CD7-A910-4E6A-9543-52CA5855F48A}" destId="{57047378-5DFE-494F-AFCB-F16295DB751A}" srcOrd="0" destOrd="0" presId="urn:microsoft.com/office/officeart/2005/8/layout/orgChart1"/>
    <dgm:cxn modelId="{5272CACE-3CED-4F3B-9476-13D9754334C3}" type="presOf" srcId="{9AA628C0-8FD1-4AA6-9C3C-59522A11A4B8}" destId="{E42F581E-7F89-4601-AF14-3337F4718013}" srcOrd="1" destOrd="0" presId="urn:microsoft.com/office/officeart/2005/8/layout/orgChart1"/>
    <dgm:cxn modelId="{5687993D-62C7-4760-9281-A5DC183D21F5}" srcId="{11AED16A-6581-44B6-8EAA-9D70E4D56D94}" destId="{B50FEE7D-1D67-434D-B09F-412693B71718}" srcOrd="3" destOrd="0" parTransId="{7BF7CC0D-355B-4417-80CA-0773DD06AF5D}" sibTransId="{0D2653ED-D72D-4391-9D8F-0D48C8072735}"/>
    <dgm:cxn modelId="{78F68799-9183-48F3-A8A2-2C988FAF988A}" srcId="{8CC6AE01-6AC5-4FAE-9249-9C18D457908C}" destId="{3D2618C3-472D-453D-8CF1-99D1343A7E2C}" srcOrd="0" destOrd="0" parTransId="{5783BDD4-BD49-4CFF-8EC6-461CAFF5EC86}" sibTransId="{DC8C6649-4E30-42AB-B0AF-F3FDCCB0CDB2}"/>
    <dgm:cxn modelId="{1B49B3D3-4F7A-4B12-B917-E70825B47F82}" type="presOf" srcId="{21FA188B-D4E1-45DB-B509-FE1E9B892F8E}" destId="{E5D17E71-3B5B-44DB-BD19-8961488CA659}" srcOrd="0" destOrd="0" presId="urn:microsoft.com/office/officeart/2005/8/layout/orgChart1"/>
    <dgm:cxn modelId="{A98FD319-AF38-42DB-9478-8E73D3A4C5D8}" type="presOf" srcId="{08346EAA-A325-422E-9DFA-D05408B354DA}" destId="{B5DF4211-12B1-4784-8ED8-28336435643A}" srcOrd="1" destOrd="0" presId="urn:microsoft.com/office/officeart/2005/8/layout/orgChart1"/>
    <dgm:cxn modelId="{D2CE6A5C-E8E5-4FEA-95AB-AA53242BEA79}" type="presOf" srcId="{B50FEE7D-1D67-434D-B09F-412693B71718}" destId="{5175856D-2AA7-49A4-88D7-9E32DCB3FF10}" srcOrd="1" destOrd="0" presId="urn:microsoft.com/office/officeart/2005/8/layout/orgChart1"/>
    <dgm:cxn modelId="{B711C5EE-B5EF-41CC-BEFE-3E25F211696A}" type="presOf" srcId="{9D1E1CBF-7AE3-44CA-83EB-9FBA895FB66A}" destId="{63E7AD6F-B5FE-456D-956B-941DD34A08B0}" srcOrd="1" destOrd="0" presId="urn:microsoft.com/office/officeart/2005/8/layout/orgChart1"/>
    <dgm:cxn modelId="{18B3D526-9439-44EB-81BC-823808A35665}" type="presOf" srcId="{AA908A24-C33F-4300-AA6D-7D78FDFD90BE}" destId="{BA9BA134-B221-42F7-93F7-A447C10A959D}" srcOrd="1" destOrd="0" presId="urn:microsoft.com/office/officeart/2005/8/layout/orgChart1"/>
    <dgm:cxn modelId="{6A3ADB82-9280-4F82-A27E-56B237E1B6B0}" type="presOf" srcId="{C8578A33-3190-47B3-85CF-00DE93A3CE93}" destId="{6F0F811E-4E95-4976-9D7C-2616344E2D1A}" srcOrd="0" destOrd="0" presId="urn:microsoft.com/office/officeart/2005/8/layout/orgChart1"/>
    <dgm:cxn modelId="{8ED474E4-E162-40C6-8CAD-B997CC9F4816}" srcId="{4840391C-7A00-4E56-A3AC-B6708219CAE2}" destId="{BFB73B6D-3CA5-4CA7-8A71-68953DBB3A89}" srcOrd="0" destOrd="0" parTransId="{AA2CE7AE-361E-4CE5-8847-B3D450B89EAF}" sibTransId="{62B4EE71-8A9B-438E-BDCE-2F5A4FD55E93}"/>
    <dgm:cxn modelId="{69AC1E85-BD98-4566-B5DA-4E2C1278E346}" type="presOf" srcId="{9AC5ACA7-1422-44A2-AADB-7D98F659C210}" destId="{7928172F-23BB-4F72-9B3A-6A70CB69F1BD}" srcOrd="0" destOrd="0" presId="urn:microsoft.com/office/officeart/2005/8/layout/orgChart1"/>
    <dgm:cxn modelId="{BD557D61-2984-4C44-B1FE-5D7EB837831D}" type="presOf" srcId="{211AB3D7-B09F-429B-9194-3971A27B3896}" destId="{04112989-E13A-4340-9303-2BE352D5547B}" srcOrd="0" destOrd="0" presId="urn:microsoft.com/office/officeart/2005/8/layout/orgChart1"/>
    <dgm:cxn modelId="{B469AF91-D9A0-404C-9D37-CED1EDBD3272}" type="presOf" srcId="{953F258B-11D8-444F-8CFB-441EAE3D09FF}" destId="{5DF2BDBA-BAC1-46FF-AB61-4E4045B1B9D1}" srcOrd="0" destOrd="0" presId="urn:microsoft.com/office/officeart/2005/8/layout/orgChart1"/>
    <dgm:cxn modelId="{E2E336E3-80FB-47A6-BAA0-E52ABB7C362F}" type="presOf" srcId="{4C9DD3BB-6408-4D05-839E-7FC854F0D782}" destId="{A9B282F7-F6FE-4033-A4A0-D0E8E75DEACE}" srcOrd="1" destOrd="0" presId="urn:microsoft.com/office/officeart/2005/8/layout/orgChart1"/>
    <dgm:cxn modelId="{72FFCF1E-2D06-46D4-A08A-95F80B14091D}" type="presOf" srcId="{E43CC706-97C5-4453-B83C-27DC5A67F724}" destId="{AC726914-B0F5-4FBE-913B-D4B263D909B9}" srcOrd="1" destOrd="0" presId="urn:microsoft.com/office/officeart/2005/8/layout/orgChart1"/>
    <dgm:cxn modelId="{A4F79ACC-6033-4D95-B2D2-FCDBAD9DE3D9}" type="presOf" srcId="{BE6C0D5D-3663-4AC2-9CFF-F5FBB99B0945}" destId="{637FD3EB-B0FE-44EC-9F4D-B16ED7CA578C}" srcOrd="0" destOrd="0" presId="urn:microsoft.com/office/officeart/2005/8/layout/orgChart1"/>
    <dgm:cxn modelId="{98F9C99A-9857-4800-8267-3DCBC22B0F15}" srcId="{BD55474F-0E50-46BD-9ACE-E220ECB189DD}" destId="{D7007E1C-79C6-46ED-9776-941EF7616AFD}" srcOrd="0" destOrd="0" parTransId="{843FED64-D34A-4EDA-B607-FC713BE395C3}" sibTransId="{D50FDDC9-DA50-4DB3-9CCB-09B4957131B9}"/>
    <dgm:cxn modelId="{6F3F7E6C-4C3D-447E-9439-F8720AA9EADE}" type="presOf" srcId="{91B516C7-303C-4402-9464-E2562EB1EAA7}" destId="{B51C99B7-4027-4A8F-8C11-75D24CCE2F97}" srcOrd="0" destOrd="0" presId="urn:microsoft.com/office/officeart/2005/8/layout/orgChart1"/>
    <dgm:cxn modelId="{5B398ABE-FDF6-4243-AB86-22CC3FA4ACC1}" type="presOf" srcId="{CBF48B70-D87A-4534-810F-43F72E3A964A}" destId="{54A9AD07-51F9-4529-8BF8-844516BDF1A5}" srcOrd="0" destOrd="0" presId="urn:microsoft.com/office/officeart/2005/8/layout/orgChart1"/>
    <dgm:cxn modelId="{7B384BDA-05AA-41E8-9BEC-9071186F036F}" type="presOf" srcId="{C5067697-EE82-4047-810A-7656A63FD13C}" destId="{52BAE8CF-3274-4BF0-BEA8-9C30B62B7DED}" srcOrd="0" destOrd="0" presId="urn:microsoft.com/office/officeart/2005/8/layout/orgChart1"/>
    <dgm:cxn modelId="{D8DE1ABD-47CF-47D0-8537-0C9330CC24C1}" type="presOf" srcId="{37D3D106-32D3-499E-A9A8-634C44BA8983}" destId="{2D969BC3-36CE-4E45-ADC6-C585E7724FB4}" srcOrd="0" destOrd="0" presId="urn:microsoft.com/office/officeart/2005/8/layout/orgChart1"/>
    <dgm:cxn modelId="{5A2019CE-F2E8-4324-934E-125B58861CCB}" type="presOf" srcId="{93001034-C668-4895-89FF-6F975F71502C}" destId="{6EB425B0-0DCE-4D18-B0B2-3D15853FDEF3}" srcOrd="0" destOrd="0" presId="urn:microsoft.com/office/officeart/2005/8/layout/orgChart1"/>
    <dgm:cxn modelId="{02DF109E-705B-44CD-A932-B5A808D8576D}" type="presOf" srcId="{93001034-C668-4895-89FF-6F975F71502C}" destId="{AD26CD34-9507-4F89-9545-64C077FD476C}" srcOrd="1" destOrd="0" presId="urn:microsoft.com/office/officeart/2005/8/layout/orgChart1"/>
    <dgm:cxn modelId="{017E37F9-39E9-43ED-9502-691068156B86}" type="presOf" srcId="{AA2CE7AE-361E-4CE5-8847-B3D450B89EAF}" destId="{EF3054AB-301B-4976-B504-5C83C101A4E3}" srcOrd="0" destOrd="0" presId="urn:microsoft.com/office/officeart/2005/8/layout/orgChart1"/>
    <dgm:cxn modelId="{E475DEA6-7468-486E-B04A-AD6298368D8B}" type="presOf" srcId="{76077E95-8986-4DEE-84ED-B2A6D0A53C23}" destId="{8F7D9BFA-606B-40A7-827A-382DBECB763E}" srcOrd="0" destOrd="0" presId="urn:microsoft.com/office/officeart/2005/8/layout/orgChart1"/>
    <dgm:cxn modelId="{82D48041-AEF6-4A75-8AA9-99C0E63BFFB1}" srcId="{90B8FE08-48E2-4343-B5FE-DE18FF65BF7F}" destId="{FA8305AF-9A05-4484-B675-CCB6754C77D6}" srcOrd="0" destOrd="0" parTransId="{1E3600A7-16D8-4DE0-A511-CF1ABAEFBA2B}" sibTransId="{11A54283-7A70-4847-ADEF-561DB0BB3949}"/>
    <dgm:cxn modelId="{0ECB0F74-C80F-47E3-A36A-2AE5204E09C3}" type="presOf" srcId="{1DA9A220-EECC-4AF9-A8AE-F28945D7BF6B}" destId="{41841D55-3CF8-4CA6-9779-DBAC2645E5C1}" srcOrd="0" destOrd="0" presId="urn:microsoft.com/office/officeart/2005/8/layout/orgChart1"/>
    <dgm:cxn modelId="{4CD45B12-FC3E-4384-83E5-2E6E9C5A7B6D}" type="presOf" srcId="{D852C8B3-C014-48C4-90B0-3A66AF1F03BC}" destId="{77B83816-CA78-4AC0-A9E5-24DEB00C3B28}" srcOrd="1" destOrd="0" presId="urn:microsoft.com/office/officeart/2005/8/layout/orgChart1"/>
    <dgm:cxn modelId="{D783658F-3036-4C86-9120-8C0CA75DCD3E}" type="presOf" srcId="{91B516C7-303C-4402-9464-E2562EB1EAA7}" destId="{E867FE20-D815-49C3-9420-FA8E71DCC1CE}" srcOrd="1" destOrd="0" presId="urn:microsoft.com/office/officeart/2005/8/layout/orgChart1"/>
    <dgm:cxn modelId="{36A3DEEC-1DC1-477F-9127-97D8EBE38D68}" type="presOf" srcId="{56F1D6D7-3DC7-40EF-A59D-AFC570FFE9CD}" destId="{EC259A97-0124-43EF-90B0-2FAB0B33269C}" srcOrd="1" destOrd="0" presId="urn:microsoft.com/office/officeart/2005/8/layout/orgChart1"/>
    <dgm:cxn modelId="{DD6E8632-4DB0-4010-902B-4864D702E3C6}" srcId="{0FECB398-9F48-40F5-A651-2C06D8FEF037}" destId="{08346EAA-A325-422E-9DFA-D05408B354DA}" srcOrd="0" destOrd="0" parTransId="{A458079E-A67D-4224-ABAA-274888BFC3DA}" sibTransId="{958C1B19-F0FC-4DB4-995D-A4B026F24267}"/>
    <dgm:cxn modelId="{1CAABF74-7CE2-4AD8-A49D-D8DDC2EC5306}" type="presOf" srcId="{C0E743FE-2375-4BC3-940A-DAC471918630}" destId="{98EF773B-00B6-4B0F-882E-ED70CF76F36D}" srcOrd="1" destOrd="0" presId="urn:microsoft.com/office/officeart/2005/8/layout/orgChart1"/>
    <dgm:cxn modelId="{1DAC8676-A93C-4C14-97AC-DC3C3B339E53}" type="presOf" srcId="{D7007E1C-79C6-46ED-9776-941EF7616AFD}" destId="{42802BD9-79D5-4FF8-9DF2-4F029005F9FE}" srcOrd="0" destOrd="0" presId="urn:microsoft.com/office/officeart/2005/8/layout/orgChart1"/>
    <dgm:cxn modelId="{9E97D48F-41B9-4B41-95CF-868AC98C932D}" type="presOf" srcId="{0C4FBD5D-0048-4597-9337-2754145146B9}" destId="{519C1A01-A984-4AF5-9830-5989B88C2530}" srcOrd="1" destOrd="0" presId="urn:microsoft.com/office/officeart/2005/8/layout/orgChart1"/>
    <dgm:cxn modelId="{536E8CAC-A239-41DA-AEB5-09A411282F6B}" type="presOf" srcId="{8CC6AE01-6AC5-4FAE-9249-9C18D457908C}" destId="{948F8A76-6FF0-44D3-B1E0-7064EFB685AE}" srcOrd="0" destOrd="0" presId="urn:microsoft.com/office/officeart/2005/8/layout/orgChart1"/>
    <dgm:cxn modelId="{28783FC1-F2F0-4D19-8877-7D8610CA8C99}" type="presOf" srcId="{6D8E18B9-1311-4A5F-B447-E728A71CDD33}" destId="{84BCC9AD-455C-46B5-8117-6214E31927B5}" srcOrd="0" destOrd="0" presId="urn:microsoft.com/office/officeart/2005/8/layout/orgChart1"/>
    <dgm:cxn modelId="{42E67389-C210-40A1-81A1-096B152453FF}" type="presOf" srcId="{69E8FA2A-2A5F-434F-B83B-5A6F3D22E774}" destId="{185262D1-AF34-4D68-B2C4-D07B2575D6EA}" srcOrd="0" destOrd="0" presId="urn:microsoft.com/office/officeart/2005/8/layout/orgChart1"/>
    <dgm:cxn modelId="{3638E71D-E4C7-40C7-960A-B6DFC8BFE8CA}" type="presOf" srcId="{4CF2EA25-695E-4124-859A-FB0C53B7C1DA}" destId="{CFB98CD0-E2DC-4660-A6FA-60CFB136F708}" srcOrd="0" destOrd="0" presId="urn:microsoft.com/office/officeart/2005/8/layout/orgChart1"/>
    <dgm:cxn modelId="{94FFDABD-DB92-4358-A6E6-031790235642}" srcId="{BFB73B6D-3CA5-4CA7-8A71-68953DBB3A89}" destId="{9AA628C0-8FD1-4AA6-9C3C-59522A11A4B8}" srcOrd="0" destOrd="0" parTransId="{3C5EA1F1-DDA7-4594-A77D-86F8D95978DE}" sibTransId="{1D102313-B416-4D0C-BE70-AFC7D297C3AE}"/>
    <dgm:cxn modelId="{55D9984B-8B8F-42ED-818C-1588918BEEA6}" type="presOf" srcId="{C8578A33-3190-47B3-85CF-00DE93A3CE93}" destId="{717C71B7-995D-4187-86B6-85F4C4A3D220}" srcOrd="1" destOrd="0" presId="urn:microsoft.com/office/officeart/2005/8/layout/orgChart1"/>
    <dgm:cxn modelId="{1C2730C1-9E30-4AF9-8F0B-6A3D50B6EC66}" type="presOf" srcId="{B52A3317-1130-4CAF-848B-F07C76434ECE}" destId="{BFE8B273-7711-441D-9CE5-45FACDF60335}" srcOrd="0" destOrd="0" presId="urn:microsoft.com/office/officeart/2005/8/layout/orgChart1"/>
    <dgm:cxn modelId="{53E5FBDF-429B-46C0-BE6F-4046DBD03941}" type="presOf" srcId="{56F1D6D7-3DC7-40EF-A59D-AFC570FFE9CD}" destId="{6E8D62A9-A87A-4459-BB39-1C14458ADEDE}" srcOrd="0" destOrd="0" presId="urn:microsoft.com/office/officeart/2005/8/layout/orgChart1"/>
    <dgm:cxn modelId="{B20AED9A-913D-4801-8C61-C3032CBB4595}" srcId="{211AB3D7-B09F-429B-9194-3971A27B3896}" destId="{8CC6AE01-6AC5-4FAE-9249-9C18D457908C}" srcOrd="0" destOrd="0" parTransId="{33E032B5-2FF4-4C6E-ACC2-10489C2A5E6F}" sibTransId="{F4BDE063-EE12-44A2-BF3C-FFA342C263F9}"/>
    <dgm:cxn modelId="{10BF922E-B847-4C48-A309-6AC3BF91E5B6}" type="presOf" srcId="{3084946B-33B5-4688-93D4-F839609105B0}" destId="{49CCB8E8-32D5-4313-8D6A-16CD024362A4}" srcOrd="0" destOrd="0" presId="urn:microsoft.com/office/officeart/2005/8/layout/orgChart1"/>
    <dgm:cxn modelId="{917B1DE9-2BDF-4E38-9018-71AA385A57A3}" type="presOf" srcId="{33E6C776-DC25-4210-901D-CC973A32E51B}" destId="{76FD1A21-CFA6-42AC-B03F-4DB0CE171A08}" srcOrd="1" destOrd="0" presId="urn:microsoft.com/office/officeart/2005/8/layout/orgChart1"/>
    <dgm:cxn modelId="{F5EAB4F1-B4C3-4D00-AB6C-8B35D4987E3B}" srcId="{1DA9A220-EECC-4AF9-A8AE-F28945D7BF6B}" destId="{93001034-C668-4895-89FF-6F975F71502C}" srcOrd="0" destOrd="0" parTransId="{A4E7A606-C959-42C1-A703-D09287349D31}" sibTransId="{1F01690E-68D4-4FA6-BD17-B47AC3CEF98C}"/>
    <dgm:cxn modelId="{5E5D60E9-455F-46B7-9970-32F44B869BC0}" type="presOf" srcId="{14355347-5452-431B-ADA7-8A42AAEF7FDB}" destId="{1DE06A0B-8215-4651-A8FF-630470B222D1}" srcOrd="0" destOrd="0" presId="urn:microsoft.com/office/officeart/2005/8/layout/orgChart1"/>
    <dgm:cxn modelId="{531D92C8-8298-4A84-BEEA-0680F9AA5872}" srcId="{33E6C776-DC25-4210-901D-CC973A32E51B}" destId="{EE556528-0CAE-408A-AE83-7B99FF8B81D3}" srcOrd="7" destOrd="0" parTransId="{4C3A3B1F-A1F5-4DEB-AAB3-DFB8B0A2E27B}" sibTransId="{24035782-00C5-4DA3-8E58-E5CBDA828561}"/>
    <dgm:cxn modelId="{B7D829D7-4599-4BB3-9E7A-300FEF51935B}" srcId="{0BEC69A3-D10F-4135-B933-B2A7801D654F}" destId="{0FECB398-9F48-40F5-A651-2C06D8FEF037}" srcOrd="0" destOrd="0" parTransId="{EDD98DF5-260D-40AF-9E10-37A1076A646B}" sibTransId="{91C0FB69-2FDB-4FA0-8452-FAC30A38AB73}"/>
    <dgm:cxn modelId="{758A188F-0924-467A-8BC6-CD4F1CD15E2A}" type="presOf" srcId="{FA8305AF-9A05-4484-B675-CCB6754C77D6}" destId="{7FE85D90-BA5B-447F-AAD2-033F941432D8}" srcOrd="0" destOrd="0" presId="urn:microsoft.com/office/officeart/2005/8/layout/orgChart1"/>
    <dgm:cxn modelId="{5D43A1C1-9C76-4047-8825-B61699303146}" srcId="{E816A0D7-78AF-4E3C-A213-90EBEEBFCDA8}" destId="{1DA9A220-EECC-4AF9-A8AE-F28945D7BF6B}" srcOrd="0" destOrd="0" parTransId="{D86E5FF8-C150-45C2-B27D-4DA5BCDC6862}" sibTransId="{DD2B80D1-B12A-4DE6-B927-4F49EA2BFC15}"/>
    <dgm:cxn modelId="{9C01F169-9251-48D3-9A38-5EA1155CB695}" type="presOf" srcId="{95D395E6-A236-4568-B54F-CC5DDBA5B88D}" destId="{92090221-9E66-4DF2-9873-87D30B2A99A8}" srcOrd="0" destOrd="0" presId="urn:microsoft.com/office/officeart/2005/8/layout/orgChart1"/>
    <dgm:cxn modelId="{D5EFB5A4-DCC2-4548-8A61-72450212AE66}" srcId="{33E6C776-DC25-4210-901D-CC973A32E51B}" destId="{11AED16A-6581-44B6-8EAA-9D70E4D56D94}" srcOrd="0" destOrd="0" parTransId="{BE6C0D5D-3663-4AC2-9CFF-F5FBB99B0945}" sibTransId="{2A4F7C8D-61B9-48CC-853A-1139833A91D7}"/>
    <dgm:cxn modelId="{9B9156F4-78AF-474B-859A-93BBDABC62E3}" type="presOf" srcId="{6123E0CE-124A-4245-A3C7-4D2EDC62E7F9}" destId="{433AB3DD-8AEF-4B10-B8D6-BBF74C0F429D}" srcOrd="0" destOrd="0" presId="urn:microsoft.com/office/officeart/2005/8/layout/orgChart1"/>
    <dgm:cxn modelId="{DB1C56EB-5905-42C0-9AF4-EAE04E0BB47D}" type="presOf" srcId="{3D2618C3-472D-453D-8CF1-99D1343A7E2C}" destId="{645DAB8F-336E-4621-9186-B29DA8F09756}" srcOrd="0" destOrd="0" presId="urn:microsoft.com/office/officeart/2005/8/layout/orgChart1"/>
    <dgm:cxn modelId="{6AE942B8-9D6F-44F2-A9ED-D4CD194AFE48}" type="presOf" srcId="{2AA83248-1F58-41FB-8011-A45B3085A372}" destId="{D0EC909D-8094-4BF2-8913-E3BC837F17AD}" srcOrd="0" destOrd="0" presId="urn:microsoft.com/office/officeart/2005/8/layout/orgChart1"/>
    <dgm:cxn modelId="{4DF889CD-E597-40F4-85D2-B3317F91273C}" type="presOf" srcId="{76077E95-8986-4DEE-84ED-B2A6D0A53C23}" destId="{DD6D6CC3-B1E2-4B5B-B71D-B0F57B862694}" srcOrd="1" destOrd="0" presId="urn:microsoft.com/office/officeart/2005/8/layout/orgChart1"/>
    <dgm:cxn modelId="{198D92BD-15DE-45EC-99BD-D5D02CA2AA6A}" srcId="{FA8305AF-9A05-4484-B675-CCB6754C77D6}" destId="{4840391C-7A00-4E56-A3AC-B6708219CAE2}" srcOrd="0" destOrd="0" parTransId="{AE31FDCE-8021-496C-818E-0B4B58D75BD5}" sibTransId="{C2E9C67B-533C-44EC-BF2D-7CA8DBD13766}"/>
    <dgm:cxn modelId="{30E0B884-16BE-4423-AB42-16675004AEF4}" type="presOf" srcId="{D86E5FF8-C150-45C2-B27D-4DA5BCDC6862}" destId="{A86A30A4-5F4D-43BA-93E5-409770B7A84F}" srcOrd="0" destOrd="0" presId="urn:microsoft.com/office/officeart/2005/8/layout/orgChart1"/>
    <dgm:cxn modelId="{7D11FAF6-9E91-4B13-9068-C9252DDEC6C7}" type="presOf" srcId="{6BF940F1-3BCD-4A7F-B4BC-E234CE9E2925}" destId="{7F39CBCB-B792-4856-8E28-03357E37A9DF}" srcOrd="0" destOrd="0" presId="urn:microsoft.com/office/officeart/2005/8/layout/orgChart1"/>
    <dgm:cxn modelId="{CF8E30EF-1558-45E1-A46D-AC7B84C5BDDC}" srcId="{08346EAA-A325-422E-9DFA-D05408B354DA}" destId="{56F1D6D7-3DC7-40EF-A59D-AFC570FFE9CD}" srcOrd="0" destOrd="0" parTransId="{DC0953E9-6CC7-4622-A18F-E151832949FA}" sibTransId="{ED99983A-EA1A-4726-A9FE-5998ADDE0B46}"/>
    <dgm:cxn modelId="{637610E2-2EBC-4A70-B3E0-1878B3B337C9}" type="presOf" srcId="{E816A0D7-78AF-4E3C-A213-90EBEEBFCDA8}" destId="{775C66FC-F432-4B30-9831-4BF567320FEC}" srcOrd="0" destOrd="0" presId="urn:microsoft.com/office/officeart/2005/8/layout/orgChart1"/>
    <dgm:cxn modelId="{0F7E3C41-3C5D-44E0-9110-2DC956506579}" type="presOf" srcId="{872E590E-EDA5-4B8C-AD32-240A963877F8}" destId="{043C9B07-08D3-48B2-99D3-D888518C24CF}" srcOrd="0" destOrd="0" presId="urn:microsoft.com/office/officeart/2005/8/layout/orgChart1"/>
    <dgm:cxn modelId="{E2830AD4-D335-45D6-9AB3-C938F5F786B9}" type="presOf" srcId="{90B8FE08-48E2-4343-B5FE-DE18FF65BF7F}" destId="{636818FF-CAED-4354-BED8-BA6E134AF836}" srcOrd="1" destOrd="0" presId="urn:microsoft.com/office/officeart/2005/8/layout/orgChart1"/>
    <dgm:cxn modelId="{2536379C-B787-4D78-B86D-311C7D6E4D6B}" type="presOf" srcId="{B50FEE7D-1D67-434D-B09F-412693B71718}" destId="{28DFB094-F4DD-4FB2-B534-F7BEC94E84E4}" srcOrd="0" destOrd="0" presId="urn:microsoft.com/office/officeart/2005/8/layout/orgChart1"/>
    <dgm:cxn modelId="{87D1E2C8-2559-40A7-9B26-0E772B08A6A1}" type="presOf" srcId="{33E6C776-DC25-4210-901D-CC973A32E51B}" destId="{104EA43B-874C-4E39-9FDF-FDC91F948E3B}" srcOrd="0" destOrd="0" presId="urn:microsoft.com/office/officeart/2005/8/layout/orgChart1"/>
    <dgm:cxn modelId="{786C1BBD-C789-418F-980E-5777F734DD63}" type="presOf" srcId="{F0AD4359-1BDA-4CC6-AF01-6F691BE6D3FB}" destId="{AA4DF489-2A72-4C99-91BD-7C8F163E3E6C}" srcOrd="0" destOrd="0" presId="urn:microsoft.com/office/officeart/2005/8/layout/orgChart1"/>
    <dgm:cxn modelId="{61660BCC-2A3E-4FD3-9D57-8F130C1AA8B4}" srcId="{33E6C776-DC25-4210-901D-CC973A32E51B}" destId="{A3CEBE6A-6576-479A-9FE9-C29F49D6F2DE}" srcOrd="4" destOrd="0" parTransId="{7348419E-1ADB-4C23-9EA6-795BCE77FE2F}" sibTransId="{5D42EE42-0550-45C6-A13F-94AA82D0CB55}"/>
    <dgm:cxn modelId="{F8C7C90C-6F21-47D2-841B-C9E634FF095A}" srcId="{6D8E18B9-1311-4A5F-B447-E728A71CDD33}" destId="{69E8FA2A-2A5F-434F-B83B-5A6F3D22E774}" srcOrd="0" destOrd="0" parTransId="{1B43B1AE-3BCD-45C3-B26B-0D9B7590CAFE}" sibTransId="{C35775C2-4062-4123-8581-1E472EF9DCF0}"/>
    <dgm:cxn modelId="{E426F1B6-56A6-4011-B240-B33E1812EEA0}" type="presOf" srcId="{BFB73B6D-3CA5-4CA7-8A71-68953DBB3A89}" destId="{0C6EB041-A03F-4184-86DF-D6662D374452}" srcOrd="1" destOrd="0" presId="urn:microsoft.com/office/officeart/2005/8/layout/orgChart1"/>
    <dgm:cxn modelId="{41F31512-B509-4194-927B-5E61E5C3DB41}" type="presOf" srcId="{FF419FB5-6606-42BD-AC3E-EA52B41D317D}" destId="{CDCE7761-5307-4A6D-A73A-28D19D859AE6}" srcOrd="0" destOrd="0" presId="urn:microsoft.com/office/officeart/2005/8/layout/orgChart1"/>
    <dgm:cxn modelId="{B00E36CB-DD09-4EB7-A606-9F435A912CC8}" srcId="{93001034-C668-4895-89FF-6F975F71502C}" destId="{7109A696-80F1-42CD-9E22-B08508E8C60E}" srcOrd="0" destOrd="0" parTransId="{87216F42-0937-4050-97BE-4C160A76B326}" sibTransId="{CB0E467C-4E12-4592-8B02-4F6290714D19}"/>
    <dgm:cxn modelId="{9D11CDFE-5BC7-424A-8A6B-AA80F84323A9}" srcId="{11AED16A-6581-44B6-8EAA-9D70E4D56D94}" destId="{C8578A33-3190-47B3-85CF-00DE93A3CE93}" srcOrd="1" destOrd="0" parTransId="{BCACD2F6-3E82-4948-8A66-0AADB2EB76EE}" sibTransId="{F72858A2-495C-4C55-B8D6-692BD83BBF6F}"/>
    <dgm:cxn modelId="{5108304E-46D6-479D-8EFB-4FA28D5A4CE7}" type="presOf" srcId="{90B8FE08-48E2-4343-B5FE-DE18FF65BF7F}" destId="{F490C1A1-BC7C-47C4-AA07-5095432870DD}" srcOrd="0" destOrd="0" presId="urn:microsoft.com/office/officeart/2005/8/layout/orgChart1"/>
    <dgm:cxn modelId="{B5DCCC1E-AC67-4B70-9ED7-2C377A679D43}" type="presOf" srcId="{872E590E-EDA5-4B8C-AD32-240A963877F8}" destId="{85AD1167-68CA-494B-AF9B-CB65B5952DD7}" srcOrd="1" destOrd="0" presId="urn:microsoft.com/office/officeart/2005/8/layout/orgChart1"/>
    <dgm:cxn modelId="{B0F62BAA-41FF-4784-8754-0865675F2303}" type="presOf" srcId="{0BEC69A3-D10F-4135-B933-B2A7801D654F}" destId="{DD2D5BB5-0EF1-44CC-949D-31825567A943}" srcOrd="0" destOrd="0" presId="urn:microsoft.com/office/officeart/2005/8/layout/orgChart1"/>
    <dgm:cxn modelId="{73DA294B-7A9E-4B37-BFAD-8FEFC53CC29F}" type="presOf" srcId="{7348419E-1ADB-4C23-9EA6-795BCE77FE2F}" destId="{B2F10C29-525B-41E9-96AE-28545E909F8A}" srcOrd="0" destOrd="0" presId="urn:microsoft.com/office/officeart/2005/8/layout/orgChart1"/>
    <dgm:cxn modelId="{34C64C8F-E643-40AE-8CD9-B5F0117C5028}" type="presOf" srcId="{69E8FA2A-2A5F-434F-B83B-5A6F3D22E774}" destId="{82862B49-2E6F-436C-92F1-61C733E07AF1}" srcOrd="1" destOrd="0" presId="urn:microsoft.com/office/officeart/2005/8/layout/orgChart1"/>
    <dgm:cxn modelId="{86D6E994-C7F0-47FD-99A0-6E0BD3ACB34D}" type="presOf" srcId="{33E032B5-2FF4-4C6E-ACC2-10489C2A5E6F}" destId="{6D6CEF6A-69DA-454C-ADF2-95F9ACDAB53D}" srcOrd="0" destOrd="0" presId="urn:microsoft.com/office/officeart/2005/8/layout/orgChart1"/>
    <dgm:cxn modelId="{15236C5C-46A9-4284-AEA0-9D9A29BD14EE}" type="presOf" srcId="{664EBFEF-4CD1-47EE-B83D-157844B21DA9}" destId="{AB7949DD-E90D-4339-A1BA-EE1B240B5231}" srcOrd="0" destOrd="0" presId="urn:microsoft.com/office/officeart/2005/8/layout/orgChart1"/>
    <dgm:cxn modelId="{DD44B785-5595-4580-AF94-4D80471EFB35}" type="presOf" srcId="{0BEC69A3-D10F-4135-B933-B2A7801D654F}" destId="{D696A8EF-DCCD-4E55-BD2B-EA2E3194B51F}" srcOrd="1" destOrd="0" presId="urn:microsoft.com/office/officeart/2005/8/layout/orgChart1"/>
    <dgm:cxn modelId="{26E02AFC-A8BE-44E3-93DC-62F28332BC4B}" type="presOf" srcId="{A3CEBE6A-6576-479A-9FE9-C29F49D6F2DE}" destId="{C2CD7E70-924F-4C94-8AF8-662E7CDC1DD3}" srcOrd="0" destOrd="0" presId="urn:microsoft.com/office/officeart/2005/8/layout/orgChart1"/>
    <dgm:cxn modelId="{377E2448-B586-4FB7-BF65-96F8FC6C7ACE}" type="presOf" srcId="{7BF7CC0D-355B-4417-80CA-0773DD06AF5D}" destId="{7031D566-7AF4-4F53-A2B6-AE3416300875}" srcOrd="0" destOrd="0" presId="urn:microsoft.com/office/officeart/2005/8/layout/orgChart1"/>
    <dgm:cxn modelId="{DD85E71F-97C3-421D-9AAD-52B541A33665}" type="presOf" srcId="{AE31FDCE-8021-496C-818E-0B4B58D75BD5}" destId="{80F38E47-61A9-4991-9A93-26B1E4C6A318}" srcOrd="0" destOrd="0" presId="urn:microsoft.com/office/officeart/2005/8/layout/orgChart1"/>
    <dgm:cxn modelId="{32C959AE-93D1-4282-8222-7A8416BD3737}" srcId="{AA908A24-C33F-4300-AA6D-7D78FDFD90BE}" destId="{BD55474F-0E50-46BD-9ACE-E220ECB189DD}" srcOrd="0" destOrd="0" parTransId="{4CF2EA25-695E-4124-859A-FB0C53B7C1DA}" sibTransId="{B1EE113C-94AD-424F-B64B-1F9EC6A17DA4}"/>
    <dgm:cxn modelId="{49B80267-6A59-403A-94AC-260C232CD930}" type="presOf" srcId="{211AB3D7-B09F-429B-9194-3971A27B3896}" destId="{BA09A661-53E6-4E06-A048-C02FB40AE5A2}" srcOrd="1" destOrd="0" presId="urn:microsoft.com/office/officeart/2005/8/layout/orgChart1"/>
    <dgm:cxn modelId="{3090FE94-C2A6-4538-AA25-B20F8DB8145B}" type="presOf" srcId="{4C9DD3BB-6408-4D05-839E-7FC854F0D782}" destId="{B7BA5751-B26F-4366-9091-F80F1613C7A5}" srcOrd="0" destOrd="0" presId="urn:microsoft.com/office/officeart/2005/8/layout/orgChart1"/>
    <dgm:cxn modelId="{B0F6FD2F-7F28-4DCF-9728-5B1397D73F36}" srcId="{D852C8B3-C014-48C4-90B0-3A66AF1F03BC}" destId="{E43CC706-97C5-4453-B83C-27DC5A67F724}" srcOrd="0" destOrd="0" parTransId="{A42C861B-90DE-4234-BDAB-EDA628DC43F7}" sibTransId="{988D26E3-1337-49FA-8604-1AD28DB23A3F}"/>
    <dgm:cxn modelId="{BB334A90-8A79-4903-97DE-584E3280B425}" type="presOf" srcId="{5783BDD4-BD49-4CFF-8EC6-461CAFF5EC86}" destId="{F1A63CD4-5B5D-4EE5-9DA0-1DC405C80180}" srcOrd="0" destOrd="0" presId="urn:microsoft.com/office/officeart/2005/8/layout/orgChart1"/>
    <dgm:cxn modelId="{2672DF40-98AF-42FC-8341-8C4464035DD1}" type="presOf" srcId="{C0E743FE-2375-4BC3-940A-DAC471918630}" destId="{A0B9EF59-AA42-46BD-83EF-D8F7E8DE49AF}" srcOrd="0" destOrd="0" presId="urn:microsoft.com/office/officeart/2005/8/layout/orgChart1"/>
    <dgm:cxn modelId="{62FF5C7F-9748-4B5F-896E-FDED5C09E9B6}" type="presOf" srcId="{BD55474F-0E50-46BD-9ACE-E220ECB189DD}" destId="{6721B9B4-0CCE-454E-87C2-3FED0BD2D580}" srcOrd="1" destOrd="0" presId="urn:microsoft.com/office/officeart/2005/8/layout/orgChart1"/>
    <dgm:cxn modelId="{79BF74DE-5844-4B99-B0F9-4256BF88965A}" type="presOf" srcId="{11AED16A-6581-44B6-8EAA-9D70E4D56D94}" destId="{B0EA3B53-F23C-46CC-8342-A92BBDDE8C7F}" srcOrd="1" destOrd="0" presId="urn:microsoft.com/office/officeart/2005/8/layout/orgChart1"/>
    <dgm:cxn modelId="{2A15DEEB-231E-47FC-AD98-C3D51163091E}" srcId="{4C9DD3BB-6408-4D05-839E-7FC854F0D782}" destId="{37DEECDE-63BD-465D-A70D-315801A73022}" srcOrd="0" destOrd="0" parTransId="{B6DFDF6E-F8F4-4C61-9E24-53C6B533009B}" sibTransId="{EE176E07-BE64-447F-A9AE-13670C92A257}"/>
    <dgm:cxn modelId="{0AC5FC26-78A5-49B3-B2F8-276B8F13A053}" type="presOf" srcId="{FF419FB5-6606-42BD-AC3E-EA52B41D317D}" destId="{551A298C-3EC8-42F5-A646-42A9DFB2642D}" srcOrd="1" destOrd="0" presId="urn:microsoft.com/office/officeart/2005/8/layout/orgChart1"/>
    <dgm:cxn modelId="{FF46D682-F4AD-4A03-B3A6-49A3FD3809D5}" type="presOf" srcId="{E43CC706-97C5-4453-B83C-27DC5A67F724}" destId="{DE7770CB-679F-4C85-94AD-AD8E4D8AC004}" srcOrd="0" destOrd="0" presId="urn:microsoft.com/office/officeart/2005/8/layout/orgChart1"/>
    <dgm:cxn modelId="{351C0A39-19B0-483E-BA87-B98285410F96}" srcId="{33E6C776-DC25-4210-901D-CC973A32E51B}" destId="{4C9DD3BB-6408-4D05-839E-7FC854F0D782}" srcOrd="1" destOrd="0" parTransId="{020A14F3-F0BE-4CCD-B092-3F34D4A23B8B}" sibTransId="{4A61DF68-7DBE-42D5-8791-826DE043323F}"/>
    <dgm:cxn modelId="{160F987F-DCCC-4702-9DEE-A10D0E5C71FD}" type="presOf" srcId="{1B43B1AE-3BCD-45C3-B26B-0D9B7590CAFE}" destId="{946CDA44-68AC-4494-925E-C435243A35BF}" srcOrd="0" destOrd="0" presId="urn:microsoft.com/office/officeart/2005/8/layout/orgChart1"/>
    <dgm:cxn modelId="{5B131694-F136-4DBC-AE3B-DAEC9A0179FD}" type="presOf" srcId="{EE556528-0CAE-408A-AE83-7B99FF8B81D3}" destId="{41F97BC5-1E15-40D3-BB27-589926667309}" srcOrd="1" destOrd="0" presId="urn:microsoft.com/office/officeart/2005/8/layout/orgChart1"/>
    <dgm:cxn modelId="{5DCE6418-88BF-49A8-8045-B548676945B2}" type="presOf" srcId="{3C5EA1F1-DDA7-4594-A77D-86F8D95978DE}" destId="{E47D4B8B-8E4C-4956-A789-9EAC1F265F51}" srcOrd="0" destOrd="0" presId="urn:microsoft.com/office/officeart/2005/8/layout/orgChart1"/>
    <dgm:cxn modelId="{1ACBB409-F6F6-47D1-AF00-0F58226875F4}" type="presOf" srcId="{EDD98DF5-260D-40AF-9E10-37A1076A646B}" destId="{11893BC3-FDCA-41FA-A062-CC1CE9559351}" srcOrd="0" destOrd="0" presId="urn:microsoft.com/office/officeart/2005/8/layout/orgChart1"/>
    <dgm:cxn modelId="{C5444AFE-1A91-48F5-830A-F62C3F98D14B}" srcId="{33E6C776-DC25-4210-901D-CC973A32E51B}" destId="{872E590E-EDA5-4B8C-AD32-240A963877F8}" srcOrd="2" destOrd="0" parTransId="{F0AD4359-1BDA-4CC6-AF01-6F691BE6D3FB}" sibTransId="{094A643D-BACB-4E3D-88E2-D57790BFAF9A}"/>
    <dgm:cxn modelId="{DDDFF9CF-227D-41EC-9378-8CD419957757}" type="presOf" srcId="{D852C8B3-C014-48C4-90B0-3A66AF1F03BC}" destId="{034406DD-3C2C-4314-9358-A4824AB4DCA5}" srcOrd="0" destOrd="0" presId="urn:microsoft.com/office/officeart/2005/8/layout/orgChart1"/>
    <dgm:cxn modelId="{3C1298FA-BBEE-4F4E-89A8-4742FB03A8A1}" type="presOf" srcId="{A458079E-A67D-4224-ABAA-274888BFC3DA}" destId="{E3222542-BB96-4D42-BC02-96EC9335CD74}" srcOrd="0" destOrd="0" presId="urn:microsoft.com/office/officeart/2005/8/layout/orgChart1"/>
    <dgm:cxn modelId="{7BF13BFD-0669-40F7-9631-A8426A3C39D1}" type="presOf" srcId="{A42C861B-90DE-4234-BDAB-EDA628DC43F7}" destId="{CA9C10DE-DDF3-43AA-933F-513AE0BCACFE}" srcOrd="0" destOrd="0" presId="urn:microsoft.com/office/officeart/2005/8/layout/orgChart1"/>
    <dgm:cxn modelId="{2491718B-D963-4209-A7F9-7054A010F66A}" srcId="{953F258B-11D8-444F-8CFB-441EAE3D09FF}" destId="{C0E743FE-2375-4BC3-940A-DAC471918630}" srcOrd="0" destOrd="0" parTransId="{CBF48B70-D87A-4534-810F-43F72E3A964A}" sibTransId="{28B176CD-19BA-4B86-B5D6-EB1615341F80}"/>
    <dgm:cxn modelId="{6001EE12-890F-4BE6-B318-A4F74A4A0C40}" type="presOf" srcId="{C7477E07-390F-4410-A035-CB2AC53D1253}" destId="{BE0A5511-A4AD-4A29-8600-F40F4B4E95DB}" srcOrd="1" destOrd="0" presId="urn:microsoft.com/office/officeart/2005/8/layout/orgChart1"/>
    <dgm:cxn modelId="{58BA070C-751A-4C1E-ACC2-EE7BE048EFAF}" type="presOf" srcId="{60A2E395-35DA-425C-B333-B50EC8F42EFA}" destId="{A90FD841-E41E-4104-BFD8-8360D2B3A2A7}" srcOrd="1" destOrd="0" presId="urn:microsoft.com/office/officeart/2005/8/layout/orgChart1"/>
    <dgm:cxn modelId="{8A13E0C9-BD37-4853-98F4-FE40CD3DD711}" type="presOf" srcId="{7109A696-80F1-42CD-9E22-B08508E8C60E}" destId="{37CFCF29-EFDE-47F1-AC72-FEECF80AC00A}" srcOrd="0" destOrd="0" presId="urn:microsoft.com/office/officeart/2005/8/layout/orgChart1"/>
    <dgm:cxn modelId="{5F44C341-5368-4568-B18D-38D4C3D68470}" type="presOf" srcId="{7109A696-80F1-42CD-9E22-B08508E8C60E}" destId="{198B3504-A23D-4482-9FD0-B7A7E458C97B}" srcOrd="1" destOrd="0" presId="urn:microsoft.com/office/officeart/2005/8/layout/orgChart1"/>
    <dgm:cxn modelId="{96500CE0-BF5D-432C-AA29-9FAEF4095E1F}" srcId="{872E590E-EDA5-4B8C-AD32-240A963877F8}" destId="{211AB3D7-B09F-429B-9194-3971A27B3896}" srcOrd="0" destOrd="0" parTransId="{9D4EAC2C-A09B-4CE6-8F43-E1FD380AC590}" sibTransId="{6782D164-68CC-4F1E-A87D-D4539D706FB8}"/>
    <dgm:cxn modelId="{EB63F4A5-5E30-4926-B448-61074F52E8D8}" type="presOf" srcId="{843FED64-D34A-4EDA-B607-FC713BE395C3}" destId="{E61F78F4-65C2-4DF8-B44A-13E4F3725A06}" srcOrd="0" destOrd="0" presId="urn:microsoft.com/office/officeart/2005/8/layout/orgChart1"/>
    <dgm:cxn modelId="{E28B0D5E-BEEC-46EA-8119-06696BE45326}" type="presOf" srcId="{9AC5ACA7-1422-44A2-AADB-7D98F659C210}" destId="{4216F6B2-ABBD-4288-9CC4-4F26B8411C36}" srcOrd="1" destOrd="0" presId="urn:microsoft.com/office/officeart/2005/8/layout/orgChart1"/>
    <dgm:cxn modelId="{93F56F3A-8DD7-4F69-A8EA-A2A666698CF7}" type="presOf" srcId="{EE556528-0CAE-408A-AE83-7B99FF8B81D3}" destId="{4730C99C-83DE-4E89-8A39-134B57668C81}" srcOrd="0" destOrd="0" presId="urn:microsoft.com/office/officeart/2005/8/layout/orgChart1"/>
    <dgm:cxn modelId="{1A1DBBFF-15DF-4939-A0FB-B5A2DAECDF88}" type="presOf" srcId="{82A02BF0-74B1-458E-88CC-27D75CEE0AEE}" destId="{E7F472BE-2841-43EB-A1E4-9273B2233E26}" srcOrd="0" destOrd="0" presId="urn:microsoft.com/office/officeart/2005/8/layout/orgChart1"/>
    <dgm:cxn modelId="{4064C79A-B2A7-4B56-9D60-9377DE142377}" type="presOf" srcId="{A3CEBE6A-6576-479A-9FE9-C29F49D6F2DE}" destId="{6B503EC3-61CA-43C9-9CD9-25FA90644CD5}" srcOrd="1" destOrd="0" presId="urn:microsoft.com/office/officeart/2005/8/layout/orgChart1"/>
    <dgm:cxn modelId="{398E9AAF-A88F-441E-98AF-68339CBCE948}" type="presOf" srcId="{82989A4A-5762-4F8F-A3D2-49B513AA05CA}" destId="{1075C092-C99A-4C7A-BF0E-AD789400870C}" srcOrd="0" destOrd="0" presId="urn:microsoft.com/office/officeart/2005/8/layout/orgChart1"/>
    <dgm:cxn modelId="{EBEF69FF-035C-40E7-B118-A40968E20C82}" srcId="{A3CEBE6A-6576-479A-9FE9-C29F49D6F2DE}" destId="{AA908A24-C33F-4300-AA6D-7D78FDFD90BE}" srcOrd="0" destOrd="0" parTransId="{8303DFEB-5CAF-49C6-A441-E4BBB478A289}" sibTransId="{3C5E5772-7F8C-48C6-B58A-4FAEFF949804}"/>
    <dgm:cxn modelId="{2D5AA341-F67B-4B78-A257-67A7100A5629}" type="presOf" srcId="{7F0DFD23-95A1-439D-B95F-DDF816C7B085}" destId="{D7B09728-645D-42CF-BB0B-FDBFA129DDBF}" srcOrd="0" destOrd="0" presId="urn:microsoft.com/office/officeart/2005/8/layout/orgChart1"/>
    <dgm:cxn modelId="{A4E1CC0D-D2DF-40C9-8883-B84B7E5069DA}" srcId="{33E6C776-DC25-4210-901D-CC973A32E51B}" destId="{953F258B-11D8-444F-8CFB-441EAE3D09FF}" srcOrd="6" destOrd="0" parTransId="{6123E0CE-124A-4245-A3C7-4D2EDC62E7F9}" sibTransId="{16F0E393-E15D-4612-A0CB-C3E99E3E6405}"/>
    <dgm:cxn modelId="{562E16E1-E358-4EF5-9AA7-4A331953BAF2}" type="presOf" srcId="{4C3A3B1F-A1F5-4DEB-AAB3-DFB8B0A2E27B}" destId="{BB97B360-151C-4B73-ABBB-4C248B99FDA4}" srcOrd="0" destOrd="0" presId="urn:microsoft.com/office/officeart/2005/8/layout/orgChart1"/>
    <dgm:cxn modelId="{B5610419-0A94-4AF6-BED5-307947F7B272}" srcId="{33E6C776-DC25-4210-901D-CC973A32E51B}" destId="{6D8E18B9-1311-4A5F-B447-E728A71CDD33}" srcOrd="3" destOrd="0" parTransId="{B52A3317-1130-4CAF-848B-F07C76434ECE}" sibTransId="{125143A5-F7C2-4787-AE74-5A6FDDAD5B20}"/>
    <dgm:cxn modelId="{02D9CB41-040A-43CD-BA93-98668BC74DAA}" type="presOf" srcId="{8815B6B8-3F5B-48C7-A90F-C07A6FDB533D}" destId="{715CE338-F199-4FAD-974F-C053240AC09D}" srcOrd="0" destOrd="0" presId="urn:microsoft.com/office/officeart/2005/8/layout/orgChart1"/>
    <dgm:cxn modelId="{E7E28B3D-322E-49BF-9EBB-FDF558B8B5A3}" type="presOf" srcId="{664EBFEF-4CD1-47EE-B83D-157844B21DA9}" destId="{FD323375-8755-41DC-94A0-CB7B3EFD5D3A}" srcOrd="1" destOrd="0" presId="urn:microsoft.com/office/officeart/2005/8/layout/orgChart1"/>
    <dgm:cxn modelId="{C2B8641A-B757-4FDA-9931-CBC1211BE30B}" type="presOf" srcId="{953F258B-11D8-444F-8CFB-441EAE3D09FF}" destId="{CCF964E4-8BC0-4E36-91B0-4F3CC1E6CB31}" srcOrd="1" destOrd="0" presId="urn:microsoft.com/office/officeart/2005/8/layout/orgChart1"/>
    <dgm:cxn modelId="{7B7DD3F0-7E68-44EC-91A5-DF3A8910D51B}" type="presOf" srcId="{60A2E395-35DA-425C-B333-B50EC8F42EFA}" destId="{D928E56B-569A-4CB9-8F3B-68D9B5B2AC60}" srcOrd="0" destOrd="0" presId="urn:microsoft.com/office/officeart/2005/8/layout/orgChart1"/>
    <dgm:cxn modelId="{AF1A8EFB-0C63-41D7-BD37-161F25DAA591}" type="presOf" srcId="{481FEC7E-160C-41F8-8B22-DB409DDF07F5}" destId="{E6EAD97F-6847-45E4-9F7D-8DFB01AE42BE}" srcOrd="0" destOrd="0" presId="urn:microsoft.com/office/officeart/2005/8/layout/orgChart1"/>
    <dgm:cxn modelId="{8D0E4604-0DA5-4E82-9EEC-D97E685EFA9A}" srcId="{9D1E1CBF-7AE3-44CA-83EB-9FBA895FB66A}" destId="{76077E95-8986-4DEE-84ED-B2A6D0A53C23}" srcOrd="0" destOrd="0" parTransId="{A45126A0-8F2D-4F89-B090-C5FA21449D3A}" sibTransId="{3C5EF660-0B10-4A09-8D93-2FC7F66495BC}"/>
    <dgm:cxn modelId="{56094944-AC0A-4485-A7E5-23B29525181D}" srcId="{E43CC706-97C5-4453-B83C-27DC5A67F724}" destId="{C7477E07-390F-4410-A035-CB2AC53D1253}" srcOrd="0" destOrd="0" parTransId="{8815B6B8-3F5B-48C7-A90F-C07A6FDB533D}" sibTransId="{7B39E5A8-AD07-4052-B24E-EC175C724635}"/>
    <dgm:cxn modelId="{3C8A8009-74D7-4F2F-A4F8-826401FFE49B}" type="presOf" srcId="{0FECB398-9F48-40F5-A651-2C06D8FEF037}" destId="{91A2B06F-3073-4D3E-8F9E-F1B862728A2C}" srcOrd="0" destOrd="0" presId="urn:microsoft.com/office/officeart/2005/8/layout/orgChart1"/>
    <dgm:cxn modelId="{10153ECE-1B93-4128-B710-01525D84CF10}" srcId="{69E8FA2A-2A5F-434F-B83B-5A6F3D22E774}" destId="{664EBFEF-4CD1-47EE-B83D-157844B21DA9}" srcOrd="0" destOrd="0" parTransId="{6BF940F1-3BCD-4A7F-B4BC-E234CE9E2925}" sibTransId="{2AFBE615-824B-49CF-8699-98CE9B3EC151}"/>
    <dgm:cxn modelId="{3F2666A1-83D0-4C3B-A092-2EB1F7757EFD}" type="presOf" srcId="{6D8E18B9-1311-4A5F-B447-E728A71CDD33}" destId="{2899948B-F564-4F42-9828-1F133C7B30B5}" srcOrd="1" destOrd="0" presId="urn:microsoft.com/office/officeart/2005/8/layout/orgChart1"/>
    <dgm:cxn modelId="{0C6CC60C-1DF8-40EC-BA5A-8243D68A22A5}" srcId="{3D2618C3-472D-453D-8CF1-99D1343A7E2C}" destId="{FF419FB5-6606-42BD-AC3E-EA52B41D317D}" srcOrd="0" destOrd="0" parTransId="{1C246CD7-A910-4E6A-9543-52CA5855F48A}" sibTransId="{0F4EF56B-E309-4871-83B3-BF52D909F962}"/>
    <dgm:cxn modelId="{AAE9DD5E-DD6C-4653-9F25-22FF05A130D5}" srcId="{C0E743FE-2375-4BC3-940A-DAC471918630}" destId="{9D1E1CBF-7AE3-44CA-83EB-9FBA895FB66A}" srcOrd="0" destOrd="0" parTransId="{14355347-5452-431B-ADA7-8A42AAEF7FDB}" sibTransId="{482A5541-FC83-430E-8026-C5CC8256BA3C}"/>
    <dgm:cxn modelId="{E1BF2ECE-EF0B-457E-8899-B9443F7FE907}" type="presOf" srcId="{87216F42-0937-4050-97BE-4C160A76B326}" destId="{66A6D58E-B02E-4F04-B6A7-195A388BFE13}" srcOrd="0" destOrd="0" presId="urn:microsoft.com/office/officeart/2005/8/layout/orgChart1"/>
    <dgm:cxn modelId="{A3632ACF-DB2F-4524-9890-20DA3C4EFA83}" type="presOf" srcId="{4840391C-7A00-4E56-A3AC-B6708219CAE2}" destId="{C3AE4E99-6E4B-44E0-9D19-55CD66C148C5}" srcOrd="1" destOrd="0" presId="urn:microsoft.com/office/officeart/2005/8/layout/orgChart1"/>
    <dgm:cxn modelId="{1CA35D80-64AD-4EB7-A4D0-1C57D6083133}" type="presOf" srcId="{DC0953E9-6CC7-4622-A18F-E151832949FA}" destId="{87AA79EF-ED5D-4D18-AE45-1FDD4E7D37F6}" srcOrd="0" destOrd="0" presId="urn:microsoft.com/office/officeart/2005/8/layout/orgChart1"/>
    <dgm:cxn modelId="{0A3A72D3-E072-48E5-BF88-CA7BD10E9124}" type="presOf" srcId="{A45126A0-8F2D-4F89-B090-C5FA21449D3A}" destId="{CE46799E-3C6D-448D-A946-23B84F779800}" srcOrd="0" destOrd="0" presId="urn:microsoft.com/office/officeart/2005/8/layout/orgChart1"/>
    <dgm:cxn modelId="{5CAAE07C-DEA1-4E3F-81AB-B8B7A693524E}" type="presOf" srcId="{BD55474F-0E50-46BD-9ACE-E220ECB189DD}" destId="{6D5CA712-9937-4EDA-9FB8-30FC38D95F63}" srcOrd="0" destOrd="0" presId="urn:microsoft.com/office/officeart/2005/8/layout/orgChart1"/>
    <dgm:cxn modelId="{4038F300-9CC2-4836-8121-8CB51A41E2E7}" type="presOf" srcId="{AA908A24-C33F-4300-AA6D-7D78FDFD90BE}" destId="{3998F048-B87E-4C5D-96E0-C6454D0A0B39}" srcOrd="0" destOrd="0" presId="urn:microsoft.com/office/officeart/2005/8/layout/orgChart1"/>
    <dgm:cxn modelId="{F2C9FC53-8153-4ED3-A56F-D99689EFB6D5}" type="presOf" srcId="{8303DFEB-5CAF-49C6-A441-E4BBB478A289}" destId="{67C0557E-B0EF-44F1-A5A5-67398819310E}" srcOrd="0" destOrd="0" presId="urn:microsoft.com/office/officeart/2005/8/layout/orgChart1"/>
    <dgm:cxn modelId="{C6693B36-A07E-426D-A550-7B1AD15FCBFF}" type="presOf" srcId="{37DEECDE-63BD-465D-A70D-315801A73022}" destId="{37FCCB18-C353-43F4-99BC-9D948E753FC7}" srcOrd="1" destOrd="0" presId="urn:microsoft.com/office/officeart/2005/8/layout/orgChart1"/>
    <dgm:cxn modelId="{86E055B0-EA34-4FEE-A4B0-F412D6601046}" type="presOf" srcId="{4840391C-7A00-4E56-A3AC-B6708219CAE2}" destId="{B880C73C-F4F2-4582-A008-EE5E42DE2CB5}" srcOrd="0" destOrd="0" presId="urn:microsoft.com/office/officeart/2005/8/layout/orgChart1"/>
    <dgm:cxn modelId="{698C78DD-0D18-4956-AE73-678854397D57}" srcId="{9AA628C0-8FD1-4AA6-9C3C-59522A11A4B8}" destId="{82989A4A-5762-4F8F-A3D2-49B513AA05CA}" srcOrd="0" destOrd="0" parTransId="{37D3D106-32D3-499E-A9A8-634C44BA8983}" sibTransId="{FB17B5B4-04B6-4EBF-A356-631E76BBB390}"/>
    <dgm:cxn modelId="{B3FB17DC-84DE-4DE2-A082-3C6C504C6B25}" srcId="{D7007E1C-79C6-46ED-9776-941EF7616AFD}" destId="{90B8FE08-48E2-4343-B5FE-DE18FF65BF7F}" srcOrd="0" destOrd="0" parTransId="{481FEC7E-160C-41F8-8B22-DB409DDF07F5}" sibTransId="{8B995DCC-3D15-44C9-8F8C-B85970441344}"/>
    <dgm:cxn modelId="{0662C8CE-14A6-4736-9934-C7FC7508E51A}" type="presOf" srcId="{BFB73B6D-3CA5-4CA7-8A71-68953DBB3A89}" destId="{8A87B659-DC57-445B-9E62-CA887E0BB803}" srcOrd="0" destOrd="0" presId="urn:microsoft.com/office/officeart/2005/8/layout/orgChart1"/>
    <dgm:cxn modelId="{2AAA8FDD-360A-46C5-BB8A-ACDB7E649E12}" srcId="{37DEECDE-63BD-465D-A70D-315801A73022}" destId="{9AC5ACA7-1422-44A2-AADB-7D98F659C210}" srcOrd="0" destOrd="0" parTransId="{F6BBDA81-5ADF-4EB1-AAC6-1F30A32DF9B1}" sibTransId="{3B89EB0B-7063-439A-8EFC-14B55F2375CD}"/>
    <dgm:cxn modelId="{4C01F06C-4360-4398-B241-720ECB7A89C7}" type="presOf" srcId="{FA8305AF-9A05-4484-B675-CCB6754C77D6}" destId="{20391E0F-CB8C-4D81-B99D-AD27C9DFE975}" srcOrd="1" destOrd="0" presId="urn:microsoft.com/office/officeart/2005/8/layout/orgChart1"/>
    <dgm:cxn modelId="{3F4A8CA7-DDAE-4FE5-9C9F-269CF8881F8B}" type="presOf" srcId="{31FADE4B-057F-4EA1-A14D-F363E19B54BB}" destId="{5AFBB4D6-DB85-4B97-BD16-81FA24BAD901}" srcOrd="0" destOrd="0" presId="urn:microsoft.com/office/officeart/2005/8/layout/orgChart1"/>
    <dgm:cxn modelId="{93560DBC-B8EA-4652-996A-5A0C5C1D1C18}" type="presOf" srcId="{C9CA61AB-82FA-4874-963F-C3E334B79319}" destId="{32B697F9-CE6D-4EB7-B287-779FFAC460FA}" srcOrd="0" destOrd="0" presId="urn:microsoft.com/office/officeart/2005/8/layout/orgChart1"/>
    <dgm:cxn modelId="{1A8B746E-F341-45AC-A1EC-0F482CEA40E3}" type="presOf" srcId="{BCACD2F6-3E82-4948-8A66-0AADB2EB76EE}" destId="{F567837D-507B-43C8-9625-5F37D588DCB9}" srcOrd="0" destOrd="0" presId="urn:microsoft.com/office/officeart/2005/8/layout/orgChart1"/>
    <dgm:cxn modelId="{7BAEAD11-4DA1-4A83-B445-044EE09DB6B5}" type="presOf" srcId="{9D4EAC2C-A09B-4CE6-8F43-E1FD380AC590}" destId="{FC5636DE-BF0B-4DE6-B3D0-E5915AC83B4F}" srcOrd="0" destOrd="0" presId="urn:microsoft.com/office/officeart/2005/8/layout/orgChart1"/>
    <dgm:cxn modelId="{0663CCD5-6CD6-4587-A501-3F3EE764A4A8}" type="presOf" srcId="{0FECB398-9F48-40F5-A651-2C06D8FEF037}" destId="{02C3A807-66D5-462C-80F9-ABFE376BBA0F}" srcOrd="1" destOrd="0" presId="urn:microsoft.com/office/officeart/2005/8/layout/orgChart1"/>
    <dgm:cxn modelId="{BB904517-382C-493C-AE22-E2EDECE8D9D3}" type="presOf" srcId="{A4E7A606-C959-42C1-A703-D09287349D31}" destId="{9D194128-192C-4022-A01B-7F0B6B52A7A9}" srcOrd="0" destOrd="0" presId="urn:microsoft.com/office/officeart/2005/8/layout/orgChart1"/>
    <dgm:cxn modelId="{E70AA89F-484E-4AEE-AE11-87A6579928DA}" srcId="{9AC5ACA7-1422-44A2-AADB-7D98F659C210}" destId="{0BEC69A3-D10F-4135-B933-B2A7801D654F}" srcOrd="0" destOrd="0" parTransId="{2AA83248-1F58-41FB-8011-A45B3085A372}" sibTransId="{A367D7A8-9922-4742-844F-F91346DE3C32}"/>
    <dgm:cxn modelId="{085423D4-E7D9-4DBB-BA08-4FE457073CE4}" type="presOf" srcId="{1DA9A220-EECC-4AF9-A8AE-F28945D7BF6B}" destId="{9D5BD840-5C47-469B-8428-1C9E47682DBD}" srcOrd="1" destOrd="0" presId="urn:microsoft.com/office/officeart/2005/8/layout/orgChart1"/>
    <dgm:cxn modelId="{A88FD7E1-207C-4F85-A3B4-0D6676DD68A8}" type="presOf" srcId="{D7007E1C-79C6-46ED-9776-941EF7616AFD}" destId="{6D46882D-A0DF-4729-8BDC-29F4C0F32356}" srcOrd="1" destOrd="0" presId="urn:microsoft.com/office/officeart/2005/8/layout/orgChart1"/>
    <dgm:cxn modelId="{A45ECC68-2808-43FF-BC02-23CD89F1C06E}" type="presOf" srcId="{B6DFDF6E-F8F4-4C61-9E24-53C6B533009B}" destId="{F8F720E9-AD3C-48B4-8577-D1C0DCC3962C}" srcOrd="0" destOrd="0" presId="urn:microsoft.com/office/officeart/2005/8/layout/orgChart1"/>
    <dgm:cxn modelId="{8B6F19E7-E2F1-456F-A185-C6AFFC389FF8}" srcId="{91B516C7-303C-4402-9464-E2562EB1EAA7}" destId="{E816A0D7-78AF-4E3C-A213-90EBEEBFCDA8}" srcOrd="0" destOrd="0" parTransId="{7F0DFD23-95A1-439D-B95F-DDF816C7B085}" sibTransId="{47DEB57A-4D27-4FE8-9F78-665D77788CF0}"/>
    <dgm:cxn modelId="{5F7BB25B-3E1D-4B1D-BCC2-EE78A394B764}" type="presOf" srcId="{E816A0D7-78AF-4E3C-A213-90EBEEBFCDA8}" destId="{D825AA35-EB15-4303-949E-9E7A35322149}" srcOrd="1" destOrd="0" presId="urn:microsoft.com/office/officeart/2005/8/layout/orgChart1"/>
    <dgm:cxn modelId="{7D02A725-E0AE-4252-BA2B-4F5B8F068C05}" type="presOf" srcId="{82989A4A-5762-4F8F-A3D2-49B513AA05CA}" destId="{4479D242-F7B8-4CE8-A722-AE26099790F0}" srcOrd="1" destOrd="0" presId="urn:microsoft.com/office/officeart/2005/8/layout/orgChart1"/>
    <dgm:cxn modelId="{3AFFAF2C-571D-4DF4-899B-70D98A8EDAEE}" type="presOf" srcId="{8CC6AE01-6AC5-4FAE-9249-9C18D457908C}" destId="{E199311F-0080-4974-851C-96B3DB1E1924}" srcOrd="1" destOrd="0" presId="urn:microsoft.com/office/officeart/2005/8/layout/orgChart1"/>
    <dgm:cxn modelId="{1B7833BF-F1DB-4EDF-AF96-582E8C9F62B7}" type="presOf" srcId="{0C4FBD5D-0048-4597-9337-2754145146B9}" destId="{2D586E3A-B962-4358-851F-5CF8AD714A3B}" srcOrd="0" destOrd="0" presId="urn:microsoft.com/office/officeart/2005/8/layout/orgChart1"/>
    <dgm:cxn modelId="{371AE388-C0B4-4169-BF91-CF93DA78E986}" type="presOf" srcId="{9AA628C0-8FD1-4AA6-9C3C-59522A11A4B8}" destId="{E3BBC40F-4EA6-4C94-A4FB-29D1CBC7F491}" srcOrd="0" destOrd="0" presId="urn:microsoft.com/office/officeart/2005/8/layout/orgChart1"/>
    <dgm:cxn modelId="{F51F7ADD-AB6C-4B60-B984-B8E3854E4BDF}" srcId="{11AED16A-6581-44B6-8EAA-9D70E4D56D94}" destId="{0C4FBD5D-0048-4597-9337-2754145146B9}" srcOrd="0" destOrd="0" parTransId="{95D395E6-A236-4568-B54F-CC5DDBA5B88D}" sibTransId="{60F94029-0E0E-4437-9609-03E617184B78}"/>
    <dgm:cxn modelId="{503FF1CC-1D3F-4539-AB1F-9583593AB8A7}" type="presOf" srcId="{F6BBDA81-5ADF-4EB1-AAC6-1F30A32DF9B1}" destId="{B1842E3B-0601-4560-AE8C-574E51274372}" srcOrd="0" destOrd="0" presId="urn:microsoft.com/office/officeart/2005/8/layout/orgChart1"/>
    <dgm:cxn modelId="{B6BEBCAC-C00F-41D3-BDA9-05E58E8D4B0A}" srcId="{11AED16A-6581-44B6-8EAA-9D70E4D56D94}" destId="{60A2E395-35DA-425C-B333-B50EC8F42EFA}" srcOrd="2" destOrd="0" parTransId="{3084946B-33B5-4688-93D4-F839609105B0}" sibTransId="{39332845-F96A-4763-89F5-FBBDE60B3E84}"/>
    <dgm:cxn modelId="{0F6C41B6-F65B-4AAE-B098-446E79A4205A}" type="presOf" srcId="{9D1E1CBF-7AE3-44CA-83EB-9FBA895FB66A}" destId="{B0661D73-D9F5-445B-B1D1-BC3567BD007A}" srcOrd="0" destOrd="0" presId="urn:microsoft.com/office/officeart/2005/8/layout/orgChart1"/>
    <dgm:cxn modelId="{00D64BAB-0122-422F-9AAB-99845C4A6384}" type="presOf" srcId="{3D2618C3-472D-453D-8CF1-99D1343A7E2C}" destId="{4833B60A-B5AF-4900-ADE6-235D13316F7F}" srcOrd="1" destOrd="0" presId="urn:microsoft.com/office/officeart/2005/8/layout/orgChart1"/>
    <dgm:cxn modelId="{3BDFD028-658D-4DA9-9D80-83D6221A453F}" type="presOf" srcId="{11AED16A-6581-44B6-8EAA-9D70E4D56D94}" destId="{9420BE67-D0AC-4531-8658-86F27FB77A8B}" srcOrd="0" destOrd="0" presId="urn:microsoft.com/office/officeart/2005/8/layout/orgChart1"/>
    <dgm:cxn modelId="{A46621FB-3A16-4C19-BFC8-34C6A9138753}" type="presOf" srcId="{31FADE4B-057F-4EA1-A14D-F363E19B54BB}" destId="{5638A841-C78D-419A-8B49-A1C633CAF180}" srcOrd="1" destOrd="0" presId="urn:microsoft.com/office/officeart/2005/8/layout/orgChart1"/>
    <dgm:cxn modelId="{04224E14-D1ED-40B4-BAA7-9416CAA80480}" type="presOf" srcId="{C7477E07-390F-4410-A035-CB2AC53D1253}" destId="{A1FD7641-4165-4C86-ACAB-5DC4501D4540}" srcOrd="0" destOrd="0" presId="urn:microsoft.com/office/officeart/2005/8/layout/orgChart1"/>
    <dgm:cxn modelId="{F36896A1-59E1-48AB-ACBD-9F99ECEC8A75}" type="presOf" srcId="{020A14F3-F0BE-4CCD-B092-3F34D4A23B8B}" destId="{A1A060FC-CC2C-4D35-836A-4A6162E53092}" srcOrd="0" destOrd="0" presId="urn:microsoft.com/office/officeart/2005/8/layout/orgChart1"/>
    <dgm:cxn modelId="{4AB44CD1-3138-42E6-9D99-5244F866CBFF}" type="presOf" srcId="{08346EAA-A325-422E-9DFA-D05408B354DA}" destId="{B5EABF1E-88C6-46E8-AC8B-63246858B323}" srcOrd="0" destOrd="0" presId="urn:microsoft.com/office/officeart/2005/8/layout/orgChart1"/>
    <dgm:cxn modelId="{F76659DF-05CF-40D5-9EEB-AA3C8AD4C4FD}" type="presOf" srcId="{37DEECDE-63BD-465D-A70D-315801A73022}" destId="{3BA8C9F9-7997-4C0E-9D4E-A3A7CE71E345}" srcOrd="0" destOrd="0" presId="urn:microsoft.com/office/officeart/2005/8/layout/orgChart1"/>
    <dgm:cxn modelId="{AADD0D08-73ED-4DE4-8138-819033D18E07}" srcId="{33E6C776-DC25-4210-901D-CC973A32E51B}" destId="{91B516C7-303C-4402-9464-E2562EB1EAA7}" srcOrd="5" destOrd="0" parTransId="{82A02BF0-74B1-458E-88CC-27D75CEE0AEE}" sibTransId="{FE90D0FC-36F0-4C98-8D7A-5CD17CA91B1D}"/>
    <dgm:cxn modelId="{F846CDA1-CB0E-48F0-AB7B-1E2B8EDC6E20}" type="presOf" srcId="{1E3600A7-16D8-4DE0-A511-CF1ABAEFBA2B}" destId="{F36837ED-F26C-4706-9D74-93F8787344BF}" srcOrd="0" destOrd="0" presId="urn:microsoft.com/office/officeart/2005/8/layout/orgChart1"/>
    <dgm:cxn modelId="{61318524-8756-4ABD-B14C-88EFF3637F46}" srcId="{93001034-C668-4895-89FF-6F975F71502C}" destId="{31FADE4B-057F-4EA1-A14D-F363E19B54BB}" srcOrd="1" destOrd="0" parTransId="{C9CA61AB-82FA-4874-963F-C3E334B79319}" sibTransId="{E09D6CF8-61D8-4C1C-9606-0F9B8BCDC9BE}"/>
    <dgm:cxn modelId="{71BBF6D5-0392-41EE-BCAA-3DB6B94F73F8}" srcId="{21FA188B-D4E1-45DB-B509-FE1E9B892F8E}" destId="{33E6C776-DC25-4210-901D-CC973A32E51B}" srcOrd="0" destOrd="0" parTransId="{CABC093F-1513-40F3-9369-A1ABC519AF06}" sibTransId="{A8A5C75E-EB33-4BE9-8256-5EB8918FDFDA}"/>
    <dgm:cxn modelId="{DB4E7117-6728-4B68-B2D5-1AB21B6825CB}" srcId="{664EBFEF-4CD1-47EE-B83D-157844B21DA9}" destId="{D852C8B3-C014-48C4-90B0-3A66AF1F03BC}" srcOrd="0" destOrd="0" parTransId="{C5067697-EE82-4047-810A-7656A63FD13C}" sibTransId="{848E02FA-91EE-4568-A10C-C53354F5D8F1}"/>
    <dgm:cxn modelId="{791C368A-2ED3-43BF-8A22-9FAA6837CE00}" type="presParOf" srcId="{E5D17E71-3B5B-44DB-BD19-8961488CA659}" destId="{8F1BFF8E-546C-498D-A898-42372CED5FCB}" srcOrd="0" destOrd="0" presId="urn:microsoft.com/office/officeart/2005/8/layout/orgChart1"/>
    <dgm:cxn modelId="{671D2D80-41C6-48D8-A658-20CEA591EA2C}" type="presParOf" srcId="{8F1BFF8E-546C-498D-A898-42372CED5FCB}" destId="{06649D75-6E58-4717-91B9-6FBFA515381F}" srcOrd="0" destOrd="0" presId="urn:microsoft.com/office/officeart/2005/8/layout/orgChart1"/>
    <dgm:cxn modelId="{1411945A-FB67-432D-BF45-F3B8D3B3955B}" type="presParOf" srcId="{06649D75-6E58-4717-91B9-6FBFA515381F}" destId="{104EA43B-874C-4E39-9FDF-FDC91F948E3B}" srcOrd="0" destOrd="0" presId="urn:microsoft.com/office/officeart/2005/8/layout/orgChart1"/>
    <dgm:cxn modelId="{0679130A-A567-483C-A0AD-10340083935D}" type="presParOf" srcId="{06649D75-6E58-4717-91B9-6FBFA515381F}" destId="{76FD1A21-CFA6-42AC-B03F-4DB0CE171A08}" srcOrd="1" destOrd="0" presId="urn:microsoft.com/office/officeart/2005/8/layout/orgChart1"/>
    <dgm:cxn modelId="{E23990AF-C205-4764-842E-3609E012D58D}" type="presParOf" srcId="{8F1BFF8E-546C-498D-A898-42372CED5FCB}" destId="{F0A02E6C-9447-4A0C-BBE9-724A291D5092}" srcOrd="1" destOrd="0" presId="urn:microsoft.com/office/officeart/2005/8/layout/orgChart1"/>
    <dgm:cxn modelId="{0448518F-23F8-4606-9888-FC4982C1DF08}" type="presParOf" srcId="{F0A02E6C-9447-4A0C-BBE9-724A291D5092}" destId="{A1A060FC-CC2C-4D35-836A-4A6162E53092}" srcOrd="0" destOrd="0" presId="urn:microsoft.com/office/officeart/2005/8/layout/orgChart1"/>
    <dgm:cxn modelId="{D3DB0F57-BE8A-4BFF-A882-48EDF6888070}" type="presParOf" srcId="{F0A02E6C-9447-4A0C-BBE9-724A291D5092}" destId="{CEAE44D0-6ECA-4B93-A9A8-30E40AA05C17}" srcOrd="1" destOrd="0" presId="urn:microsoft.com/office/officeart/2005/8/layout/orgChart1"/>
    <dgm:cxn modelId="{2F460AC4-ADCF-4C92-BFE6-A795B083EEFE}" type="presParOf" srcId="{CEAE44D0-6ECA-4B93-A9A8-30E40AA05C17}" destId="{0AED6F51-3D06-4C35-AC54-73CD456F3880}" srcOrd="0" destOrd="0" presId="urn:microsoft.com/office/officeart/2005/8/layout/orgChart1"/>
    <dgm:cxn modelId="{9A364EA4-2205-4287-8855-0E49714E5374}" type="presParOf" srcId="{0AED6F51-3D06-4C35-AC54-73CD456F3880}" destId="{B7BA5751-B26F-4366-9091-F80F1613C7A5}" srcOrd="0" destOrd="0" presId="urn:microsoft.com/office/officeart/2005/8/layout/orgChart1"/>
    <dgm:cxn modelId="{D2CBE2FE-FB27-4C4F-9503-8F4520657B22}" type="presParOf" srcId="{0AED6F51-3D06-4C35-AC54-73CD456F3880}" destId="{A9B282F7-F6FE-4033-A4A0-D0E8E75DEACE}" srcOrd="1" destOrd="0" presId="urn:microsoft.com/office/officeart/2005/8/layout/orgChart1"/>
    <dgm:cxn modelId="{9E9B9957-0569-4153-A0F7-1EE93E25023E}" type="presParOf" srcId="{CEAE44D0-6ECA-4B93-A9A8-30E40AA05C17}" destId="{9CCAE12F-C2E2-4FDB-AC01-0ADAA9B8C76C}" srcOrd="1" destOrd="0" presId="urn:microsoft.com/office/officeart/2005/8/layout/orgChart1"/>
    <dgm:cxn modelId="{A59E9C7C-41AF-49B6-8077-715439D86B03}" type="presParOf" srcId="{9CCAE12F-C2E2-4FDB-AC01-0ADAA9B8C76C}" destId="{F8F720E9-AD3C-48B4-8577-D1C0DCC3962C}" srcOrd="0" destOrd="0" presId="urn:microsoft.com/office/officeart/2005/8/layout/orgChart1"/>
    <dgm:cxn modelId="{8499E1AF-972F-4F76-BBCB-4AE273AFEB55}" type="presParOf" srcId="{9CCAE12F-C2E2-4FDB-AC01-0ADAA9B8C76C}" destId="{4F750570-3C53-4A25-9B58-41CD739E33A9}" srcOrd="1" destOrd="0" presId="urn:microsoft.com/office/officeart/2005/8/layout/orgChart1"/>
    <dgm:cxn modelId="{BCF7FC6F-D4AF-413E-8D78-01FBC44918CA}" type="presParOf" srcId="{4F750570-3C53-4A25-9B58-41CD739E33A9}" destId="{D3DB4784-C3B3-4AB6-8AF0-19387C2E5DB7}" srcOrd="0" destOrd="0" presId="urn:microsoft.com/office/officeart/2005/8/layout/orgChart1"/>
    <dgm:cxn modelId="{DFE4B92E-40A7-46B9-B974-A1638A92C013}" type="presParOf" srcId="{D3DB4784-C3B3-4AB6-8AF0-19387C2E5DB7}" destId="{3BA8C9F9-7997-4C0E-9D4E-A3A7CE71E345}" srcOrd="0" destOrd="0" presId="urn:microsoft.com/office/officeart/2005/8/layout/orgChart1"/>
    <dgm:cxn modelId="{1BF6444F-0761-4C8E-9374-B2231ACACBB7}" type="presParOf" srcId="{D3DB4784-C3B3-4AB6-8AF0-19387C2E5DB7}" destId="{37FCCB18-C353-43F4-99BC-9D948E753FC7}" srcOrd="1" destOrd="0" presId="urn:microsoft.com/office/officeart/2005/8/layout/orgChart1"/>
    <dgm:cxn modelId="{028178DA-B40C-4031-A7BA-1B68A5CC813F}" type="presParOf" srcId="{4F750570-3C53-4A25-9B58-41CD739E33A9}" destId="{1D0712F0-6F74-4BD0-8E42-793AEC014737}" srcOrd="1" destOrd="0" presId="urn:microsoft.com/office/officeart/2005/8/layout/orgChart1"/>
    <dgm:cxn modelId="{1730F3F4-E74C-4B51-8DF3-9682609378B0}" type="presParOf" srcId="{1D0712F0-6F74-4BD0-8E42-793AEC014737}" destId="{B1842E3B-0601-4560-AE8C-574E51274372}" srcOrd="0" destOrd="0" presId="urn:microsoft.com/office/officeart/2005/8/layout/orgChart1"/>
    <dgm:cxn modelId="{DFA18B90-71ED-4934-AAD0-44C373DA7061}" type="presParOf" srcId="{1D0712F0-6F74-4BD0-8E42-793AEC014737}" destId="{D4B99745-2F23-4A43-9DBE-D93560A42C12}" srcOrd="1" destOrd="0" presId="urn:microsoft.com/office/officeart/2005/8/layout/orgChart1"/>
    <dgm:cxn modelId="{63F7AD56-9B6D-4BD1-911C-E82D4BB3E037}" type="presParOf" srcId="{D4B99745-2F23-4A43-9DBE-D93560A42C12}" destId="{DC395B4D-1401-4B66-9AE9-EE980CD58A4D}" srcOrd="0" destOrd="0" presId="urn:microsoft.com/office/officeart/2005/8/layout/orgChart1"/>
    <dgm:cxn modelId="{957C3C15-503C-41C2-9E8B-9B027B3F7A93}" type="presParOf" srcId="{DC395B4D-1401-4B66-9AE9-EE980CD58A4D}" destId="{7928172F-23BB-4F72-9B3A-6A70CB69F1BD}" srcOrd="0" destOrd="0" presId="urn:microsoft.com/office/officeart/2005/8/layout/orgChart1"/>
    <dgm:cxn modelId="{AE7F1B1E-53B1-4D7F-B310-2B8ACC19193D}" type="presParOf" srcId="{DC395B4D-1401-4B66-9AE9-EE980CD58A4D}" destId="{4216F6B2-ABBD-4288-9CC4-4F26B8411C36}" srcOrd="1" destOrd="0" presId="urn:microsoft.com/office/officeart/2005/8/layout/orgChart1"/>
    <dgm:cxn modelId="{8D0C2F9B-7DA9-4971-8731-F8CE0D6B3AA4}" type="presParOf" srcId="{D4B99745-2F23-4A43-9DBE-D93560A42C12}" destId="{FB3CB58E-994A-453C-8C3A-DE34C323E496}" srcOrd="1" destOrd="0" presId="urn:microsoft.com/office/officeart/2005/8/layout/orgChart1"/>
    <dgm:cxn modelId="{FAE757F0-FD3E-4115-A820-32D1367CC60E}" type="presParOf" srcId="{FB3CB58E-994A-453C-8C3A-DE34C323E496}" destId="{D0EC909D-8094-4BF2-8913-E3BC837F17AD}" srcOrd="0" destOrd="0" presId="urn:microsoft.com/office/officeart/2005/8/layout/orgChart1"/>
    <dgm:cxn modelId="{4FA09848-93AC-48F1-A126-61A03D56F3A1}" type="presParOf" srcId="{FB3CB58E-994A-453C-8C3A-DE34C323E496}" destId="{B66F9440-B5A7-4673-9A34-211DBDA43363}" srcOrd="1" destOrd="0" presId="urn:microsoft.com/office/officeart/2005/8/layout/orgChart1"/>
    <dgm:cxn modelId="{7553D33A-B0C8-47A4-BAA9-4A68F569465F}" type="presParOf" srcId="{B66F9440-B5A7-4673-9A34-211DBDA43363}" destId="{58D1D9E6-7234-479F-A26D-A6306823C633}" srcOrd="0" destOrd="0" presId="urn:microsoft.com/office/officeart/2005/8/layout/orgChart1"/>
    <dgm:cxn modelId="{6B82CBEF-B6ED-422B-9625-A8D18C2C31BF}" type="presParOf" srcId="{58D1D9E6-7234-479F-A26D-A6306823C633}" destId="{DD2D5BB5-0EF1-44CC-949D-31825567A943}" srcOrd="0" destOrd="0" presId="urn:microsoft.com/office/officeart/2005/8/layout/orgChart1"/>
    <dgm:cxn modelId="{4691B93B-77D6-4B97-804C-A912A708C6BE}" type="presParOf" srcId="{58D1D9E6-7234-479F-A26D-A6306823C633}" destId="{D696A8EF-DCCD-4E55-BD2B-EA2E3194B51F}" srcOrd="1" destOrd="0" presId="urn:microsoft.com/office/officeart/2005/8/layout/orgChart1"/>
    <dgm:cxn modelId="{246AEAC9-8DA1-4BE9-8891-92299B056DCB}" type="presParOf" srcId="{B66F9440-B5A7-4673-9A34-211DBDA43363}" destId="{110D481F-801E-4928-808C-602E619A370E}" srcOrd="1" destOrd="0" presId="urn:microsoft.com/office/officeart/2005/8/layout/orgChart1"/>
    <dgm:cxn modelId="{22283E7D-6BD2-41B5-9C8F-5D3DE5024C2A}" type="presParOf" srcId="{110D481F-801E-4928-808C-602E619A370E}" destId="{11893BC3-FDCA-41FA-A062-CC1CE9559351}" srcOrd="0" destOrd="0" presId="urn:microsoft.com/office/officeart/2005/8/layout/orgChart1"/>
    <dgm:cxn modelId="{3F33711A-4174-434D-A7A4-470E1CC35803}" type="presParOf" srcId="{110D481F-801E-4928-808C-602E619A370E}" destId="{183D77AE-5F60-493B-BAD5-6F170C5A34A8}" srcOrd="1" destOrd="0" presId="urn:microsoft.com/office/officeart/2005/8/layout/orgChart1"/>
    <dgm:cxn modelId="{496E6528-B554-422A-A81D-E10FBF9810F3}" type="presParOf" srcId="{183D77AE-5F60-493B-BAD5-6F170C5A34A8}" destId="{C594C917-10AE-4311-9E6E-AC00EF6F36A0}" srcOrd="0" destOrd="0" presId="urn:microsoft.com/office/officeart/2005/8/layout/orgChart1"/>
    <dgm:cxn modelId="{C2B2B797-F1AD-4103-A148-36650B16E7E5}" type="presParOf" srcId="{C594C917-10AE-4311-9E6E-AC00EF6F36A0}" destId="{91A2B06F-3073-4D3E-8F9E-F1B862728A2C}" srcOrd="0" destOrd="0" presId="urn:microsoft.com/office/officeart/2005/8/layout/orgChart1"/>
    <dgm:cxn modelId="{7F5B6965-E80F-4D9D-932B-C823E8B51126}" type="presParOf" srcId="{C594C917-10AE-4311-9E6E-AC00EF6F36A0}" destId="{02C3A807-66D5-462C-80F9-ABFE376BBA0F}" srcOrd="1" destOrd="0" presId="urn:microsoft.com/office/officeart/2005/8/layout/orgChart1"/>
    <dgm:cxn modelId="{95429039-A386-4569-B26F-4557BD0B2583}" type="presParOf" srcId="{183D77AE-5F60-493B-BAD5-6F170C5A34A8}" destId="{1F71FD55-46E5-4A7F-8DC8-5CD436FB28B2}" srcOrd="1" destOrd="0" presId="urn:microsoft.com/office/officeart/2005/8/layout/orgChart1"/>
    <dgm:cxn modelId="{ECF9E5F8-B527-4B7B-8C7A-007783F21444}" type="presParOf" srcId="{1F71FD55-46E5-4A7F-8DC8-5CD436FB28B2}" destId="{E3222542-BB96-4D42-BC02-96EC9335CD74}" srcOrd="0" destOrd="0" presId="urn:microsoft.com/office/officeart/2005/8/layout/orgChart1"/>
    <dgm:cxn modelId="{E56C3526-E4E5-4F34-9D3D-658B5E422B61}" type="presParOf" srcId="{1F71FD55-46E5-4A7F-8DC8-5CD436FB28B2}" destId="{04120E32-0BF2-40AB-B58B-7F5C50B6A542}" srcOrd="1" destOrd="0" presId="urn:microsoft.com/office/officeart/2005/8/layout/orgChart1"/>
    <dgm:cxn modelId="{476DCC3C-4B99-4508-B33A-F1159FD6FC6C}" type="presParOf" srcId="{04120E32-0BF2-40AB-B58B-7F5C50B6A542}" destId="{C0C2D5A0-7779-4B87-8DC5-3FD57FAD46FA}" srcOrd="0" destOrd="0" presId="urn:microsoft.com/office/officeart/2005/8/layout/orgChart1"/>
    <dgm:cxn modelId="{70C35854-AD48-4B22-8592-82BA33B5EA78}" type="presParOf" srcId="{C0C2D5A0-7779-4B87-8DC5-3FD57FAD46FA}" destId="{B5EABF1E-88C6-46E8-AC8B-63246858B323}" srcOrd="0" destOrd="0" presId="urn:microsoft.com/office/officeart/2005/8/layout/orgChart1"/>
    <dgm:cxn modelId="{C89D5DA2-28A6-4527-B39F-DEAC4C18D186}" type="presParOf" srcId="{C0C2D5A0-7779-4B87-8DC5-3FD57FAD46FA}" destId="{B5DF4211-12B1-4784-8ED8-28336435643A}" srcOrd="1" destOrd="0" presId="urn:microsoft.com/office/officeart/2005/8/layout/orgChart1"/>
    <dgm:cxn modelId="{632BE9CC-B09C-45D5-8E79-9EB6EE3ED58A}" type="presParOf" srcId="{04120E32-0BF2-40AB-B58B-7F5C50B6A542}" destId="{F20260D8-8ADE-4DAF-9DC6-78D2E0E76C85}" srcOrd="1" destOrd="0" presId="urn:microsoft.com/office/officeart/2005/8/layout/orgChart1"/>
    <dgm:cxn modelId="{331C3496-B2D4-4BE4-B1F6-04255829B288}" type="presParOf" srcId="{F20260D8-8ADE-4DAF-9DC6-78D2E0E76C85}" destId="{87AA79EF-ED5D-4D18-AE45-1FDD4E7D37F6}" srcOrd="0" destOrd="0" presId="urn:microsoft.com/office/officeart/2005/8/layout/orgChart1"/>
    <dgm:cxn modelId="{7AD8BB22-5B26-4981-91EC-978A31C74208}" type="presParOf" srcId="{F20260D8-8ADE-4DAF-9DC6-78D2E0E76C85}" destId="{C7870AAF-2453-461E-B6C1-4F53A4AE67FA}" srcOrd="1" destOrd="0" presId="urn:microsoft.com/office/officeart/2005/8/layout/orgChart1"/>
    <dgm:cxn modelId="{B4686323-C6F9-436E-986D-C1EB7696A62B}" type="presParOf" srcId="{C7870AAF-2453-461E-B6C1-4F53A4AE67FA}" destId="{8F7BB718-A818-4F20-B014-7F5460D8C2F5}" srcOrd="0" destOrd="0" presId="urn:microsoft.com/office/officeart/2005/8/layout/orgChart1"/>
    <dgm:cxn modelId="{4E55CCE2-18C6-456F-B8E6-F368B0DE9827}" type="presParOf" srcId="{8F7BB718-A818-4F20-B014-7F5460D8C2F5}" destId="{6E8D62A9-A87A-4459-BB39-1C14458ADEDE}" srcOrd="0" destOrd="0" presId="urn:microsoft.com/office/officeart/2005/8/layout/orgChart1"/>
    <dgm:cxn modelId="{4B257EF9-51EC-4C79-8288-FF426141F3FC}" type="presParOf" srcId="{8F7BB718-A818-4F20-B014-7F5460D8C2F5}" destId="{EC259A97-0124-43EF-90B0-2FAB0B33269C}" srcOrd="1" destOrd="0" presId="urn:microsoft.com/office/officeart/2005/8/layout/orgChart1"/>
    <dgm:cxn modelId="{5338F9F7-29A1-435D-82B1-BDB016E36B80}" type="presParOf" srcId="{C7870AAF-2453-461E-B6C1-4F53A4AE67FA}" destId="{6FC3FEFB-6F62-40A9-8F27-0C20EFDCA4D3}" srcOrd="1" destOrd="0" presId="urn:microsoft.com/office/officeart/2005/8/layout/orgChart1"/>
    <dgm:cxn modelId="{F2088922-C9B9-4149-95F1-F825093CC98A}" type="presParOf" srcId="{C7870AAF-2453-461E-B6C1-4F53A4AE67FA}" destId="{B6694A4C-8658-420C-A082-D2A003C03584}" srcOrd="2" destOrd="0" presId="urn:microsoft.com/office/officeart/2005/8/layout/orgChart1"/>
    <dgm:cxn modelId="{09A3B4BB-6979-496F-875C-60B55F7E7C98}" type="presParOf" srcId="{04120E32-0BF2-40AB-B58B-7F5C50B6A542}" destId="{F6479FE3-0401-4EF0-821C-DA70957E51EB}" srcOrd="2" destOrd="0" presId="urn:microsoft.com/office/officeart/2005/8/layout/orgChart1"/>
    <dgm:cxn modelId="{FC11A71A-A61B-4563-891B-01ECC6D66217}" type="presParOf" srcId="{183D77AE-5F60-493B-BAD5-6F170C5A34A8}" destId="{525BED16-A9C1-45F2-B010-8A2E762189CA}" srcOrd="2" destOrd="0" presId="urn:microsoft.com/office/officeart/2005/8/layout/orgChart1"/>
    <dgm:cxn modelId="{07CB1F7C-D7FE-4EE6-9B6C-C0075122B380}" type="presParOf" srcId="{B66F9440-B5A7-4673-9A34-211DBDA43363}" destId="{1917A168-38A3-49C9-8785-6C2D55B56816}" srcOrd="2" destOrd="0" presId="urn:microsoft.com/office/officeart/2005/8/layout/orgChart1"/>
    <dgm:cxn modelId="{4880DE28-1A5A-4B04-81B9-568AF1F404C9}" type="presParOf" srcId="{D4B99745-2F23-4A43-9DBE-D93560A42C12}" destId="{A7DF8C52-378D-4FFB-BDBF-3187272E3BE2}" srcOrd="2" destOrd="0" presId="urn:microsoft.com/office/officeart/2005/8/layout/orgChart1"/>
    <dgm:cxn modelId="{7E217FCF-8B1F-4885-9E60-E7678C0A34E3}" type="presParOf" srcId="{4F750570-3C53-4A25-9B58-41CD739E33A9}" destId="{011EDF3F-1EF0-4B64-B5D1-B34A68EFF2D4}" srcOrd="2" destOrd="0" presId="urn:microsoft.com/office/officeart/2005/8/layout/orgChart1"/>
    <dgm:cxn modelId="{CD5E54D4-B91A-404C-952E-4DD610A46F6A}" type="presParOf" srcId="{CEAE44D0-6ECA-4B93-A9A8-30E40AA05C17}" destId="{F3EE42F7-D884-4AB5-A4ED-2D6A2E72EE77}" srcOrd="2" destOrd="0" presId="urn:microsoft.com/office/officeart/2005/8/layout/orgChart1"/>
    <dgm:cxn modelId="{C71266BB-125B-4430-8A16-CCB7CDE07B3F}" type="presParOf" srcId="{F0A02E6C-9447-4A0C-BBE9-724A291D5092}" destId="{AA4DF489-2A72-4C99-91BD-7C8F163E3E6C}" srcOrd="2" destOrd="0" presId="urn:microsoft.com/office/officeart/2005/8/layout/orgChart1"/>
    <dgm:cxn modelId="{2E748765-B46B-4AF4-B982-ED54A9D2028B}" type="presParOf" srcId="{F0A02E6C-9447-4A0C-BBE9-724A291D5092}" destId="{BE427E4C-C311-4B73-9B9B-EFCF206C8D05}" srcOrd="3" destOrd="0" presId="urn:microsoft.com/office/officeart/2005/8/layout/orgChart1"/>
    <dgm:cxn modelId="{2801F1E3-82ED-40C0-B70A-5B42C3C0FF7B}" type="presParOf" srcId="{BE427E4C-C311-4B73-9B9B-EFCF206C8D05}" destId="{B5DB8120-D9B7-4895-86F4-96110F8B91AA}" srcOrd="0" destOrd="0" presId="urn:microsoft.com/office/officeart/2005/8/layout/orgChart1"/>
    <dgm:cxn modelId="{30C70817-5E08-4661-898C-FEF9FDC64174}" type="presParOf" srcId="{B5DB8120-D9B7-4895-86F4-96110F8B91AA}" destId="{043C9B07-08D3-48B2-99D3-D888518C24CF}" srcOrd="0" destOrd="0" presId="urn:microsoft.com/office/officeart/2005/8/layout/orgChart1"/>
    <dgm:cxn modelId="{18122EB9-82A0-495C-9AC3-C12F645DE988}" type="presParOf" srcId="{B5DB8120-D9B7-4895-86F4-96110F8B91AA}" destId="{85AD1167-68CA-494B-AF9B-CB65B5952DD7}" srcOrd="1" destOrd="0" presId="urn:microsoft.com/office/officeart/2005/8/layout/orgChart1"/>
    <dgm:cxn modelId="{676451B0-9A41-4A66-A527-982E84396BAD}" type="presParOf" srcId="{BE427E4C-C311-4B73-9B9B-EFCF206C8D05}" destId="{979FF96C-99EC-453A-B2C0-6F212A366E4E}" srcOrd="1" destOrd="0" presId="urn:microsoft.com/office/officeart/2005/8/layout/orgChart1"/>
    <dgm:cxn modelId="{3C29CE76-BC92-49F3-884E-B22DCB2F6ACB}" type="presParOf" srcId="{979FF96C-99EC-453A-B2C0-6F212A366E4E}" destId="{FC5636DE-BF0B-4DE6-B3D0-E5915AC83B4F}" srcOrd="0" destOrd="0" presId="urn:microsoft.com/office/officeart/2005/8/layout/orgChart1"/>
    <dgm:cxn modelId="{8404F313-687F-48DE-86DD-4BFC115F85C2}" type="presParOf" srcId="{979FF96C-99EC-453A-B2C0-6F212A366E4E}" destId="{E0634081-BB39-4F83-B7B8-8075707C13AF}" srcOrd="1" destOrd="0" presId="urn:microsoft.com/office/officeart/2005/8/layout/orgChart1"/>
    <dgm:cxn modelId="{82B8755A-E6DA-4073-97A4-052BE180CC1B}" type="presParOf" srcId="{E0634081-BB39-4F83-B7B8-8075707C13AF}" destId="{0BF1D6C4-2A42-4334-A21B-C7AD5593CB8E}" srcOrd="0" destOrd="0" presId="urn:microsoft.com/office/officeart/2005/8/layout/orgChart1"/>
    <dgm:cxn modelId="{1C7CCF31-21A7-4F6F-B7A1-329D6862C7E0}" type="presParOf" srcId="{0BF1D6C4-2A42-4334-A21B-C7AD5593CB8E}" destId="{04112989-E13A-4340-9303-2BE352D5547B}" srcOrd="0" destOrd="0" presId="urn:microsoft.com/office/officeart/2005/8/layout/orgChart1"/>
    <dgm:cxn modelId="{D93846FB-EBFB-4E51-94F1-C1D90F2A8B2A}" type="presParOf" srcId="{0BF1D6C4-2A42-4334-A21B-C7AD5593CB8E}" destId="{BA09A661-53E6-4E06-A048-C02FB40AE5A2}" srcOrd="1" destOrd="0" presId="urn:microsoft.com/office/officeart/2005/8/layout/orgChart1"/>
    <dgm:cxn modelId="{7F028F3E-231F-4C94-A242-9C0FECB5994D}" type="presParOf" srcId="{E0634081-BB39-4F83-B7B8-8075707C13AF}" destId="{197F3F08-537B-4E60-8912-EA8A7E8FB94F}" srcOrd="1" destOrd="0" presId="urn:microsoft.com/office/officeart/2005/8/layout/orgChart1"/>
    <dgm:cxn modelId="{F35B440A-5249-4647-90E3-32FAC20B876F}" type="presParOf" srcId="{197F3F08-537B-4E60-8912-EA8A7E8FB94F}" destId="{6D6CEF6A-69DA-454C-ADF2-95F9ACDAB53D}" srcOrd="0" destOrd="0" presId="urn:microsoft.com/office/officeart/2005/8/layout/orgChart1"/>
    <dgm:cxn modelId="{6E2BE65E-6EF2-4C99-8FAA-92B244E172D2}" type="presParOf" srcId="{197F3F08-537B-4E60-8912-EA8A7E8FB94F}" destId="{FD7E2FE3-1861-4AAA-A743-4AD2BC3A609F}" srcOrd="1" destOrd="0" presId="urn:microsoft.com/office/officeart/2005/8/layout/orgChart1"/>
    <dgm:cxn modelId="{5047B1DB-8097-4DAA-BA98-87D42654DA48}" type="presParOf" srcId="{FD7E2FE3-1861-4AAA-A743-4AD2BC3A609F}" destId="{B4033643-ED73-4A96-8732-E3B6BE9105A5}" srcOrd="0" destOrd="0" presId="urn:microsoft.com/office/officeart/2005/8/layout/orgChart1"/>
    <dgm:cxn modelId="{BB78CBE2-5E57-47C8-962A-D0ECC5EE1F88}" type="presParOf" srcId="{B4033643-ED73-4A96-8732-E3B6BE9105A5}" destId="{948F8A76-6FF0-44D3-B1E0-7064EFB685AE}" srcOrd="0" destOrd="0" presId="urn:microsoft.com/office/officeart/2005/8/layout/orgChart1"/>
    <dgm:cxn modelId="{729E9612-F25E-459B-8C1B-F4BB65E32845}" type="presParOf" srcId="{B4033643-ED73-4A96-8732-E3B6BE9105A5}" destId="{E199311F-0080-4974-851C-96B3DB1E1924}" srcOrd="1" destOrd="0" presId="urn:microsoft.com/office/officeart/2005/8/layout/orgChart1"/>
    <dgm:cxn modelId="{CEB24D7F-491E-4843-91EC-DB6C31BB75D1}" type="presParOf" srcId="{FD7E2FE3-1861-4AAA-A743-4AD2BC3A609F}" destId="{554A8B79-7023-4421-AAF4-99F2734AE616}" srcOrd="1" destOrd="0" presId="urn:microsoft.com/office/officeart/2005/8/layout/orgChart1"/>
    <dgm:cxn modelId="{C3D04A19-5EAE-4662-BA13-EFD381BD6386}" type="presParOf" srcId="{554A8B79-7023-4421-AAF4-99F2734AE616}" destId="{F1A63CD4-5B5D-4EE5-9DA0-1DC405C80180}" srcOrd="0" destOrd="0" presId="urn:microsoft.com/office/officeart/2005/8/layout/orgChart1"/>
    <dgm:cxn modelId="{11A4526B-5DDC-4504-880A-7BCF443394F2}" type="presParOf" srcId="{554A8B79-7023-4421-AAF4-99F2734AE616}" destId="{460F96C3-9EEA-4E51-8CCC-EAE193EA6E27}" srcOrd="1" destOrd="0" presId="urn:microsoft.com/office/officeart/2005/8/layout/orgChart1"/>
    <dgm:cxn modelId="{31C5D0FA-593A-45F8-A199-925223A999BD}" type="presParOf" srcId="{460F96C3-9EEA-4E51-8CCC-EAE193EA6E27}" destId="{D9A991B2-5774-4B85-8292-DA62FADF4C36}" srcOrd="0" destOrd="0" presId="urn:microsoft.com/office/officeart/2005/8/layout/orgChart1"/>
    <dgm:cxn modelId="{BD522078-A60B-403B-AD41-2358139D8BBC}" type="presParOf" srcId="{D9A991B2-5774-4B85-8292-DA62FADF4C36}" destId="{645DAB8F-336E-4621-9186-B29DA8F09756}" srcOrd="0" destOrd="0" presId="urn:microsoft.com/office/officeart/2005/8/layout/orgChart1"/>
    <dgm:cxn modelId="{C80C4CA8-4A89-4AFD-B0FB-A7CF7289DEB1}" type="presParOf" srcId="{D9A991B2-5774-4B85-8292-DA62FADF4C36}" destId="{4833B60A-B5AF-4900-ADE6-235D13316F7F}" srcOrd="1" destOrd="0" presId="urn:microsoft.com/office/officeart/2005/8/layout/orgChart1"/>
    <dgm:cxn modelId="{F31CECA2-D388-42AF-98D8-45EC7BAE2823}" type="presParOf" srcId="{460F96C3-9EEA-4E51-8CCC-EAE193EA6E27}" destId="{55ED223C-69E7-4D98-AE8E-183A2DA0E343}" srcOrd="1" destOrd="0" presId="urn:microsoft.com/office/officeart/2005/8/layout/orgChart1"/>
    <dgm:cxn modelId="{E2139B2B-29E8-4CE3-AB85-534418377EDD}" type="presParOf" srcId="{55ED223C-69E7-4D98-AE8E-183A2DA0E343}" destId="{57047378-5DFE-494F-AFCB-F16295DB751A}" srcOrd="0" destOrd="0" presId="urn:microsoft.com/office/officeart/2005/8/layout/orgChart1"/>
    <dgm:cxn modelId="{F389DB8D-BDDD-4117-8CCF-B7E138A4D52B}" type="presParOf" srcId="{55ED223C-69E7-4D98-AE8E-183A2DA0E343}" destId="{AFCC8C54-C4A1-4833-BBEB-2D43632FEB04}" srcOrd="1" destOrd="0" presId="urn:microsoft.com/office/officeart/2005/8/layout/orgChart1"/>
    <dgm:cxn modelId="{FA288CDD-7C73-4D08-9B89-9059134293B6}" type="presParOf" srcId="{AFCC8C54-C4A1-4833-BBEB-2D43632FEB04}" destId="{401E0D43-6C98-4D65-AB32-2C8221EE469C}" srcOrd="0" destOrd="0" presId="urn:microsoft.com/office/officeart/2005/8/layout/orgChart1"/>
    <dgm:cxn modelId="{59568862-5287-4924-9105-B44514B05739}" type="presParOf" srcId="{401E0D43-6C98-4D65-AB32-2C8221EE469C}" destId="{CDCE7761-5307-4A6D-A73A-28D19D859AE6}" srcOrd="0" destOrd="0" presId="urn:microsoft.com/office/officeart/2005/8/layout/orgChart1"/>
    <dgm:cxn modelId="{7736AFBF-A104-406A-B7EE-ED91BDAC24B7}" type="presParOf" srcId="{401E0D43-6C98-4D65-AB32-2C8221EE469C}" destId="{551A298C-3EC8-42F5-A646-42A9DFB2642D}" srcOrd="1" destOrd="0" presId="urn:microsoft.com/office/officeart/2005/8/layout/orgChart1"/>
    <dgm:cxn modelId="{E7DE1EE6-A9C2-44D8-9BC6-8EE0F3DF5444}" type="presParOf" srcId="{AFCC8C54-C4A1-4833-BBEB-2D43632FEB04}" destId="{51005C5F-1F75-43FD-A093-7D41869D9CAA}" srcOrd="1" destOrd="0" presId="urn:microsoft.com/office/officeart/2005/8/layout/orgChart1"/>
    <dgm:cxn modelId="{A9B5FC71-214B-42FB-978E-2991E78E7A98}" type="presParOf" srcId="{AFCC8C54-C4A1-4833-BBEB-2D43632FEB04}" destId="{9FA812FC-5180-4559-A585-BFA83169A509}" srcOrd="2" destOrd="0" presId="urn:microsoft.com/office/officeart/2005/8/layout/orgChart1"/>
    <dgm:cxn modelId="{2708A44D-1C48-4DEA-839A-F5A24FE3228E}" type="presParOf" srcId="{460F96C3-9EEA-4E51-8CCC-EAE193EA6E27}" destId="{84F98224-8EEB-403D-B89E-8D1A581AFE46}" srcOrd="2" destOrd="0" presId="urn:microsoft.com/office/officeart/2005/8/layout/orgChart1"/>
    <dgm:cxn modelId="{0D4E33B0-5735-491F-A3F1-4163EA7FC18E}" type="presParOf" srcId="{FD7E2FE3-1861-4AAA-A743-4AD2BC3A609F}" destId="{1764D47E-599F-47EF-B806-428138A1310D}" srcOrd="2" destOrd="0" presId="urn:microsoft.com/office/officeart/2005/8/layout/orgChart1"/>
    <dgm:cxn modelId="{4F3EECF5-9582-4AA4-B798-B5C0A703A835}" type="presParOf" srcId="{E0634081-BB39-4F83-B7B8-8075707C13AF}" destId="{0AB0011E-AE37-4D6C-A254-35B5E39F0262}" srcOrd="2" destOrd="0" presId="urn:microsoft.com/office/officeart/2005/8/layout/orgChart1"/>
    <dgm:cxn modelId="{1B49D681-32B1-490B-9C52-E165FB322C06}" type="presParOf" srcId="{BE427E4C-C311-4B73-9B9B-EFCF206C8D05}" destId="{9704A6DB-BC47-415F-A580-A9DF73E33A6E}" srcOrd="2" destOrd="0" presId="urn:microsoft.com/office/officeart/2005/8/layout/orgChart1"/>
    <dgm:cxn modelId="{0B20B82E-6202-4F29-8E35-E3C73804036E}" type="presParOf" srcId="{F0A02E6C-9447-4A0C-BBE9-724A291D5092}" destId="{BFE8B273-7711-441D-9CE5-45FACDF60335}" srcOrd="4" destOrd="0" presId="urn:microsoft.com/office/officeart/2005/8/layout/orgChart1"/>
    <dgm:cxn modelId="{A75EFC8B-3F04-47C9-814A-F7E39073C974}" type="presParOf" srcId="{F0A02E6C-9447-4A0C-BBE9-724A291D5092}" destId="{EA692BFC-5C9D-4204-8A4E-81567B699293}" srcOrd="5" destOrd="0" presId="urn:microsoft.com/office/officeart/2005/8/layout/orgChart1"/>
    <dgm:cxn modelId="{39D24E9A-B709-4839-9830-73BA3867BEB6}" type="presParOf" srcId="{EA692BFC-5C9D-4204-8A4E-81567B699293}" destId="{7636E02D-8DD6-4D71-AE6C-1152FB79BA8A}" srcOrd="0" destOrd="0" presId="urn:microsoft.com/office/officeart/2005/8/layout/orgChart1"/>
    <dgm:cxn modelId="{6B69B4A7-7DD3-4424-B97F-DAD6227A7143}" type="presParOf" srcId="{7636E02D-8DD6-4D71-AE6C-1152FB79BA8A}" destId="{84BCC9AD-455C-46B5-8117-6214E31927B5}" srcOrd="0" destOrd="0" presId="urn:microsoft.com/office/officeart/2005/8/layout/orgChart1"/>
    <dgm:cxn modelId="{9D745F78-A272-4FD3-9223-DBC539B0481E}" type="presParOf" srcId="{7636E02D-8DD6-4D71-AE6C-1152FB79BA8A}" destId="{2899948B-F564-4F42-9828-1F133C7B30B5}" srcOrd="1" destOrd="0" presId="urn:microsoft.com/office/officeart/2005/8/layout/orgChart1"/>
    <dgm:cxn modelId="{F29FAEE4-D87F-420C-A2D2-D6D316DB7456}" type="presParOf" srcId="{EA692BFC-5C9D-4204-8A4E-81567B699293}" destId="{FAD0A3B5-A342-4C0F-9F3C-8726F4639C31}" srcOrd="1" destOrd="0" presId="urn:microsoft.com/office/officeart/2005/8/layout/orgChart1"/>
    <dgm:cxn modelId="{51704FC7-CCC7-4649-B3D7-EDB82C4999B5}" type="presParOf" srcId="{FAD0A3B5-A342-4C0F-9F3C-8726F4639C31}" destId="{946CDA44-68AC-4494-925E-C435243A35BF}" srcOrd="0" destOrd="0" presId="urn:microsoft.com/office/officeart/2005/8/layout/orgChart1"/>
    <dgm:cxn modelId="{1E2D6D26-42BD-4A99-AFFE-B0C1F67AEFDF}" type="presParOf" srcId="{FAD0A3B5-A342-4C0F-9F3C-8726F4639C31}" destId="{57A57AFA-E238-4E0C-B966-81F5007FC486}" srcOrd="1" destOrd="0" presId="urn:microsoft.com/office/officeart/2005/8/layout/orgChart1"/>
    <dgm:cxn modelId="{4CE3135F-1995-4CB2-BB8B-43309862FEEC}" type="presParOf" srcId="{57A57AFA-E238-4E0C-B966-81F5007FC486}" destId="{BBD5C2A0-0DE8-49A9-9A05-041D2BF164C9}" srcOrd="0" destOrd="0" presId="urn:microsoft.com/office/officeart/2005/8/layout/orgChart1"/>
    <dgm:cxn modelId="{14922A35-BD3F-4B03-B45F-0CA460A21859}" type="presParOf" srcId="{BBD5C2A0-0DE8-49A9-9A05-041D2BF164C9}" destId="{185262D1-AF34-4D68-B2C4-D07B2575D6EA}" srcOrd="0" destOrd="0" presId="urn:microsoft.com/office/officeart/2005/8/layout/orgChart1"/>
    <dgm:cxn modelId="{B192CB2F-B829-4070-9765-61FABA48ED74}" type="presParOf" srcId="{BBD5C2A0-0DE8-49A9-9A05-041D2BF164C9}" destId="{82862B49-2E6F-436C-92F1-61C733E07AF1}" srcOrd="1" destOrd="0" presId="urn:microsoft.com/office/officeart/2005/8/layout/orgChart1"/>
    <dgm:cxn modelId="{86E56E0E-6F17-4BE0-A927-36FCD3335BAC}" type="presParOf" srcId="{57A57AFA-E238-4E0C-B966-81F5007FC486}" destId="{94A529D3-4CD8-482B-8EDC-B3F6C0773E63}" srcOrd="1" destOrd="0" presId="urn:microsoft.com/office/officeart/2005/8/layout/orgChart1"/>
    <dgm:cxn modelId="{EB1A064F-ACF9-453A-9E74-332EFBD3E92F}" type="presParOf" srcId="{94A529D3-4CD8-482B-8EDC-B3F6C0773E63}" destId="{7F39CBCB-B792-4856-8E28-03357E37A9DF}" srcOrd="0" destOrd="0" presId="urn:microsoft.com/office/officeart/2005/8/layout/orgChart1"/>
    <dgm:cxn modelId="{98ABBF86-2521-47BB-8ED6-D1DFCB470114}" type="presParOf" srcId="{94A529D3-4CD8-482B-8EDC-B3F6C0773E63}" destId="{289AEF46-C3B4-4CE3-8063-7BFA7A56F057}" srcOrd="1" destOrd="0" presId="urn:microsoft.com/office/officeart/2005/8/layout/orgChart1"/>
    <dgm:cxn modelId="{FD23FEC9-7C3C-4A81-8F39-9E04ECE3CD8B}" type="presParOf" srcId="{289AEF46-C3B4-4CE3-8063-7BFA7A56F057}" destId="{00740B06-3AB8-448C-9776-8C4A6366F1FD}" srcOrd="0" destOrd="0" presId="urn:microsoft.com/office/officeart/2005/8/layout/orgChart1"/>
    <dgm:cxn modelId="{7BD2047F-E9EE-4D6F-BBDC-383716E6CFA2}" type="presParOf" srcId="{00740B06-3AB8-448C-9776-8C4A6366F1FD}" destId="{AB7949DD-E90D-4339-A1BA-EE1B240B5231}" srcOrd="0" destOrd="0" presId="urn:microsoft.com/office/officeart/2005/8/layout/orgChart1"/>
    <dgm:cxn modelId="{4E46B51B-0E2B-4E33-9D06-8CF0FA46F45A}" type="presParOf" srcId="{00740B06-3AB8-448C-9776-8C4A6366F1FD}" destId="{FD323375-8755-41DC-94A0-CB7B3EFD5D3A}" srcOrd="1" destOrd="0" presId="urn:microsoft.com/office/officeart/2005/8/layout/orgChart1"/>
    <dgm:cxn modelId="{BE7ED668-D094-4D0D-8D71-6F76DB989C98}" type="presParOf" srcId="{289AEF46-C3B4-4CE3-8063-7BFA7A56F057}" destId="{A7BD13FC-B3D8-472A-889A-C5ACA2F3B741}" srcOrd="1" destOrd="0" presId="urn:microsoft.com/office/officeart/2005/8/layout/orgChart1"/>
    <dgm:cxn modelId="{AC054B87-9714-4774-B77E-327D006F122B}" type="presParOf" srcId="{A7BD13FC-B3D8-472A-889A-C5ACA2F3B741}" destId="{52BAE8CF-3274-4BF0-BEA8-9C30B62B7DED}" srcOrd="0" destOrd="0" presId="urn:microsoft.com/office/officeart/2005/8/layout/orgChart1"/>
    <dgm:cxn modelId="{9E59EF18-F50C-4E95-8FAA-2B92F5B9ACA1}" type="presParOf" srcId="{A7BD13FC-B3D8-472A-889A-C5ACA2F3B741}" destId="{1E4E9358-F185-4E22-91E1-3634BDAE3F79}" srcOrd="1" destOrd="0" presId="urn:microsoft.com/office/officeart/2005/8/layout/orgChart1"/>
    <dgm:cxn modelId="{79B9E8AC-92B9-42DD-A733-19724720F136}" type="presParOf" srcId="{1E4E9358-F185-4E22-91E1-3634BDAE3F79}" destId="{56AF9D11-F997-490F-AC9F-24536A4C6C93}" srcOrd="0" destOrd="0" presId="urn:microsoft.com/office/officeart/2005/8/layout/orgChart1"/>
    <dgm:cxn modelId="{9570B4F7-C1AF-4ABB-9E8A-0FB0C820A77E}" type="presParOf" srcId="{56AF9D11-F997-490F-AC9F-24536A4C6C93}" destId="{034406DD-3C2C-4314-9358-A4824AB4DCA5}" srcOrd="0" destOrd="0" presId="urn:microsoft.com/office/officeart/2005/8/layout/orgChart1"/>
    <dgm:cxn modelId="{C889E177-05DA-4FCB-8B8F-C3E3F7943AFE}" type="presParOf" srcId="{56AF9D11-F997-490F-AC9F-24536A4C6C93}" destId="{77B83816-CA78-4AC0-A9E5-24DEB00C3B28}" srcOrd="1" destOrd="0" presId="urn:microsoft.com/office/officeart/2005/8/layout/orgChart1"/>
    <dgm:cxn modelId="{7226D3D9-0A04-465B-95A5-0D8B146BB591}" type="presParOf" srcId="{1E4E9358-F185-4E22-91E1-3634BDAE3F79}" destId="{327A9494-2CF1-4919-901C-74A325DA6046}" srcOrd="1" destOrd="0" presId="urn:microsoft.com/office/officeart/2005/8/layout/orgChart1"/>
    <dgm:cxn modelId="{A3B549DE-082D-4FB2-9F77-ECBA0AF870BD}" type="presParOf" srcId="{327A9494-2CF1-4919-901C-74A325DA6046}" destId="{CA9C10DE-DDF3-43AA-933F-513AE0BCACFE}" srcOrd="0" destOrd="0" presId="urn:microsoft.com/office/officeart/2005/8/layout/orgChart1"/>
    <dgm:cxn modelId="{39036EB9-4BAE-4C06-BA81-2AAA3A2554B6}" type="presParOf" srcId="{327A9494-2CF1-4919-901C-74A325DA6046}" destId="{69EA4B6E-2564-47EA-909C-376FB04939D7}" srcOrd="1" destOrd="0" presId="urn:microsoft.com/office/officeart/2005/8/layout/orgChart1"/>
    <dgm:cxn modelId="{A5408A85-C080-4639-83D9-F40339CFB40A}" type="presParOf" srcId="{69EA4B6E-2564-47EA-909C-376FB04939D7}" destId="{38125FA6-1537-4DA3-84CD-66721230D451}" srcOrd="0" destOrd="0" presId="urn:microsoft.com/office/officeart/2005/8/layout/orgChart1"/>
    <dgm:cxn modelId="{547BD329-442A-4BF9-9592-995286F07A99}" type="presParOf" srcId="{38125FA6-1537-4DA3-84CD-66721230D451}" destId="{DE7770CB-679F-4C85-94AD-AD8E4D8AC004}" srcOrd="0" destOrd="0" presId="urn:microsoft.com/office/officeart/2005/8/layout/orgChart1"/>
    <dgm:cxn modelId="{7602E88C-A290-4D94-9654-9B8425295C3A}" type="presParOf" srcId="{38125FA6-1537-4DA3-84CD-66721230D451}" destId="{AC726914-B0F5-4FBE-913B-D4B263D909B9}" srcOrd="1" destOrd="0" presId="urn:microsoft.com/office/officeart/2005/8/layout/orgChart1"/>
    <dgm:cxn modelId="{3622F504-F365-49D6-AFEE-A08504B0A1F2}" type="presParOf" srcId="{69EA4B6E-2564-47EA-909C-376FB04939D7}" destId="{B4637EDB-1BF2-46BF-9523-7977B724BBEC}" srcOrd="1" destOrd="0" presId="urn:microsoft.com/office/officeart/2005/8/layout/orgChart1"/>
    <dgm:cxn modelId="{78D7D9F4-120C-45D2-A82B-07765737EF15}" type="presParOf" srcId="{B4637EDB-1BF2-46BF-9523-7977B724BBEC}" destId="{715CE338-F199-4FAD-974F-C053240AC09D}" srcOrd="0" destOrd="0" presId="urn:microsoft.com/office/officeart/2005/8/layout/orgChart1"/>
    <dgm:cxn modelId="{CC486568-6F57-4291-AA0A-708209D48219}" type="presParOf" srcId="{B4637EDB-1BF2-46BF-9523-7977B724BBEC}" destId="{625DD24E-ADF7-43A6-8265-6F7456A18874}" srcOrd="1" destOrd="0" presId="urn:microsoft.com/office/officeart/2005/8/layout/orgChart1"/>
    <dgm:cxn modelId="{642106DC-5B8F-4D5A-8A77-872C7295E1DB}" type="presParOf" srcId="{625DD24E-ADF7-43A6-8265-6F7456A18874}" destId="{DE1E81FD-5BB3-4D2B-B74E-8066231441D2}" srcOrd="0" destOrd="0" presId="urn:microsoft.com/office/officeart/2005/8/layout/orgChart1"/>
    <dgm:cxn modelId="{56D671A7-C825-438C-8724-184CEC0B0C11}" type="presParOf" srcId="{DE1E81FD-5BB3-4D2B-B74E-8066231441D2}" destId="{A1FD7641-4165-4C86-ACAB-5DC4501D4540}" srcOrd="0" destOrd="0" presId="urn:microsoft.com/office/officeart/2005/8/layout/orgChart1"/>
    <dgm:cxn modelId="{13F838B5-BA04-453B-B838-D4C24455F432}" type="presParOf" srcId="{DE1E81FD-5BB3-4D2B-B74E-8066231441D2}" destId="{BE0A5511-A4AD-4A29-8600-F40F4B4E95DB}" srcOrd="1" destOrd="0" presId="urn:microsoft.com/office/officeart/2005/8/layout/orgChart1"/>
    <dgm:cxn modelId="{1F1DAE10-997E-4041-B6F8-DB9187D15581}" type="presParOf" srcId="{625DD24E-ADF7-43A6-8265-6F7456A18874}" destId="{C3FDA268-44DC-4FDE-9136-EA2691357A0A}" srcOrd="1" destOrd="0" presId="urn:microsoft.com/office/officeart/2005/8/layout/orgChart1"/>
    <dgm:cxn modelId="{EDA5DB49-257E-4829-BE1F-BEF5FB69B74B}" type="presParOf" srcId="{625DD24E-ADF7-43A6-8265-6F7456A18874}" destId="{5987D76C-EB3C-4799-9A35-76C9EE55DB80}" srcOrd="2" destOrd="0" presId="urn:microsoft.com/office/officeart/2005/8/layout/orgChart1"/>
    <dgm:cxn modelId="{D500B7FF-4237-4D2F-A6DD-0E5CC556A05D}" type="presParOf" srcId="{69EA4B6E-2564-47EA-909C-376FB04939D7}" destId="{CF4BEB02-CF55-4BE1-8A12-F3161D1D460A}" srcOrd="2" destOrd="0" presId="urn:microsoft.com/office/officeart/2005/8/layout/orgChart1"/>
    <dgm:cxn modelId="{68DBFA3B-956E-4D0E-87F0-AFD807DB2C2B}" type="presParOf" srcId="{1E4E9358-F185-4E22-91E1-3634BDAE3F79}" destId="{F98F7E05-BA52-4EB9-827B-2792EAF7140C}" srcOrd="2" destOrd="0" presId="urn:microsoft.com/office/officeart/2005/8/layout/orgChart1"/>
    <dgm:cxn modelId="{F0A24026-A8A2-43CC-9223-5B30DE47DD9E}" type="presParOf" srcId="{289AEF46-C3B4-4CE3-8063-7BFA7A56F057}" destId="{5957BBD5-CFA7-4CA5-BF2D-CC9F0E649B09}" srcOrd="2" destOrd="0" presId="urn:microsoft.com/office/officeart/2005/8/layout/orgChart1"/>
    <dgm:cxn modelId="{6B648380-5B43-4460-81CD-D77BBDD0E26F}" type="presParOf" srcId="{57A57AFA-E238-4E0C-B966-81F5007FC486}" destId="{CD3F8573-D523-48D8-86C2-DC073B84E3F0}" srcOrd="2" destOrd="0" presId="urn:microsoft.com/office/officeart/2005/8/layout/orgChart1"/>
    <dgm:cxn modelId="{CC25D055-C3C6-4BBA-A0A4-8FD729040DE5}" type="presParOf" srcId="{EA692BFC-5C9D-4204-8A4E-81567B699293}" destId="{BBA9BC6F-C3C5-4C1E-9F81-C6795416A046}" srcOrd="2" destOrd="0" presId="urn:microsoft.com/office/officeart/2005/8/layout/orgChart1"/>
    <dgm:cxn modelId="{61F87137-49FB-49F6-9CDA-F1A299694389}" type="presParOf" srcId="{F0A02E6C-9447-4A0C-BBE9-724A291D5092}" destId="{B2F10C29-525B-41E9-96AE-28545E909F8A}" srcOrd="6" destOrd="0" presId="urn:microsoft.com/office/officeart/2005/8/layout/orgChart1"/>
    <dgm:cxn modelId="{0DAFA346-B8BB-463B-8D50-968B1488E739}" type="presParOf" srcId="{F0A02E6C-9447-4A0C-BBE9-724A291D5092}" destId="{440ADD20-D342-4FDA-818C-7E28B7538C57}" srcOrd="7" destOrd="0" presId="urn:microsoft.com/office/officeart/2005/8/layout/orgChart1"/>
    <dgm:cxn modelId="{9A4DC2D7-C294-4F45-A154-CA3CA15A5403}" type="presParOf" srcId="{440ADD20-D342-4FDA-818C-7E28B7538C57}" destId="{7883E640-9F63-4A19-ACD0-766B56B206AA}" srcOrd="0" destOrd="0" presId="urn:microsoft.com/office/officeart/2005/8/layout/orgChart1"/>
    <dgm:cxn modelId="{66AE081E-75DE-419A-9485-D9CC658CEC2B}" type="presParOf" srcId="{7883E640-9F63-4A19-ACD0-766B56B206AA}" destId="{C2CD7E70-924F-4C94-8AF8-662E7CDC1DD3}" srcOrd="0" destOrd="0" presId="urn:microsoft.com/office/officeart/2005/8/layout/orgChart1"/>
    <dgm:cxn modelId="{752B8582-6128-4DFE-9CDF-35B9D0C7D16F}" type="presParOf" srcId="{7883E640-9F63-4A19-ACD0-766B56B206AA}" destId="{6B503EC3-61CA-43C9-9CD9-25FA90644CD5}" srcOrd="1" destOrd="0" presId="urn:microsoft.com/office/officeart/2005/8/layout/orgChart1"/>
    <dgm:cxn modelId="{55DE257D-0FF7-447B-80CF-5ACAFF1F9C89}" type="presParOf" srcId="{440ADD20-D342-4FDA-818C-7E28B7538C57}" destId="{BE2DE95A-8984-4D0A-929A-E80C8E239055}" srcOrd="1" destOrd="0" presId="urn:microsoft.com/office/officeart/2005/8/layout/orgChart1"/>
    <dgm:cxn modelId="{9A8B9D32-48F6-4386-8857-C0507B07626A}" type="presParOf" srcId="{BE2DE95A-8984-4D0A-929A-E80C8E239055}" destId="{67C0557E-B0EF-44F1-A5A5-67398819310E}" srcOrd="0" destOrd="0" presId="urn:microsoft.com/office/officeart/2005/8/layout/orgChart1"/>
    <dgm:cxn modelId="{A03E1FB4-F95B-4F73-9A58-DB1064C4E97A}" type="presParOf" srcId="{BE2DE95A-8984-4D0A-929A-E80C8E239055}" destId="{A5051CCC-37E6-4465-A563-4BD12F29479E}" srcOrd="1" destOrd="0" presId="urn:microsoft.com/office/officeart/2005/8/layout/orgChart1"/>
    <dgm:cxn modelId="{45B79EA9-B3D4-4EE6-9355-B7BC9AFFDE38}" type="presParOf" srcId="{A5051CCC-37E6-4465-A563-4BD12F29479E}" destId="{AC10DD22-1998-4CB4-A5FB-3D293EED40B8}" srcOrd="0" destOrd="0" presId="urn:microsoft.com/office/officeart/2005/8/layout/orgChart1"/>
    <dgm:cxn modelId="{76CDFFED-0A3D-4831-A3F1-E32FAB23E04C}" type="presParOf" srcId="{AC10DD22-1998-4CB4-A5FB-3D293EED40B8}" destId="{3998F048-B87E-4C5D-96E0-C6454D0A0B39}" srcOrd="0" destOrd="0" presId="urn:microsoft.com/office/officeart/2005/8/layout/orgChart1"/>
    <dgm:cxn modelId="{7200100C-9EC8-4DF0-99DC-1FC9DEDEFDD7}" type="presParOf" srcId="{AC10DD22-1998-4CB4-A5FB-3D293EED40B8}" destId="{BA9BA134-B221-42F7-93F7-A447C10A959D}" srcOrd="1" destOrd="0" presId="urn:microsoft.com/office/officeart/2005/8/layout/orgChart1"/>
    <dgm:cxn modelId="{C44EB646-AFA4-4708-9160-A6C29AC1F35D}" type="presParOf" srcId="{A5051CCC-37E6-4465-A563-4BD12F29479E}" destId="{B200443F-DF99-4870-B1F3-87F827F94629}" srcOrd="1" destOrd="0" presId="urn:microsoft.com/office/officeart/2005/8/layout/orgChart1"/>
    <dgm:cxn modelId="{25BC26FF-48C0-46D8-8BAE-29BF7522354F}" type="presParOf" srcId="{B200443F-DF99-4870-B1F3-87F827F94629}" destId="{CFB98CD0-E2DC-4660-A6FA-60CFB136F708}" srcOrd="0" destOrd="0" presId="urn:microsoft.com/office/officeart/2005/8/layout/orgChart1"/>
    <dgm:cxn modelId="{D86F45BC-83CB-4935-9A88-1DCF9086D9A2}" type="presParOf" srcId="{B200443F-DF99-4870-B1F3-87F827F94629}" destId="{DB46C369-8F2F-4290-B390-771B92044363}" srcOrd="1" destOrd="0" presId="urn:microsoft.com/office/officeart/2005/8/layout/orgChart1"/>
    <dgm:cxn modelId="{042ABB6F-22E1-42AA-8057-A443337093F1}" type="presParOf" srcId="{DB46C369-8F2F-4290-B390-771B92044363}" destId="{66199861-A40E-4906-846A-A8A25AA163D6}" srcOrd="0" destOrd="0" presId="urn:microsoft.com/office/officeart/2005/8/layout/orgChart1"/>
    <dgm:cxn modelId="{DF087290-86B5-4B59-8755-9DA46281254A}" type="presParOf" srcId="{66199861-A40E-4906-846A-A8A25AA163D6}" destId="{6D5CA712-9937-4EDA-9FB8-30FC38D95F63}" srcOrd="0" destOrd="0" presId="urn:microsoft.com/office/officeart/2005/8/layout/orgChart1"/>
    <dgm:cxn modelId="{7CD3BC94-6701-4A96-BE99-F4BA9CBC9415}" type="presParOf" srcId="{66199861-A40E-4906-846A-A8A25AA163D6}" destId="{6721B9B4-0CCE-454E-87C2-3FED0BD2D580}" srcOrd="1" destOrd="0" presId="urn:microsoft.com/office/officeart/2005/8/layout/orgChart1"/>
    <dgm:cxn modelId="{52C98290-3EFC-4DBC-99FC-07C875299852}" type="presParOf" srcId="{DB46C369-8F2F-4290-B390-771B92044363}" destId="{C9B253E3-4BA5-43F7-9DA8-42FE83377429}" srcOrd="1" destOrd="0" presId="urn:microsoft.com/office/officeart/2005/8/layout/orgChart1"/>
    <dgm:cxn modelId="{683D4E0A-1866-4185-9BC6-062D7EFEFDFB}" type="presParOf" srcId="{C9B253E3-4BA5-43F7-9DA8-42FE83377429}" destId="{E61F78F4-65C2-4DF8-B44A-13E4F3725A06}" srcOrd="0" destOrd="0" presId="urn:microsoft.com/office/officeart/2005/8/layout/orgChart1"/>
    <dgm:cxn modelId="{0E461517-BA5F-4BDC-BD43-9972102C4339}" type="presParOf" srcId="{C9B253E3-4BA5-43F7-9DA8-42FE83377429}" destId="{2C652C69-FED7-4128-AD5F-DF5B4A6A3A7E}" srcOrd="1" destOrd="0" presId="urn:microsoft.com/office/officeart/2005/8/layout/orgChart1"/>
    <dgm:cxn modelId="{59DA6AA8-1505-49CE-BB7A-EF7BB0E825E5}" type="presParOf" srcId="{2C652C69-FED7-4128-AD5F-DF5B4A6A3A7E}" destId="{8BC4C1F0-9BED-408B-A5CC-10FFEFCC6967}" srcOrd="0" destOrd="0" presId="urn:microsoft.com/office/officeart/2005/8/layout/orgChart1"/>
    <dgm:cxn modelId="{D6033FE5-C89B-4CCE-A265-E4FACA84402F}" type="presParOf" srcId="{8BC4C1F0-9BED-408B-A5CC-10FFEFCC6967}" destId="{42802BD9-79D5-4FF8-9DF2-4F029005F9FE}" srcOrd="0" destOrd="0" presId="urn:microsoft.com/office/officeart/2005/8/layout/orgChart1"/>
    <dgm:cxn modelId="{7948C178-B28A-48FD-A8D5-6D64C731C52B}" type="presParOf" srcId="{8BC4C1F0-9BED-408B-A5CC-10FFEFCC6967}" destId="{6D46882D-A0DF-4729-8BDC-29F4C0F32356}" srcOrd="1" destOrd="0" presId="urn:microsoft.com/office/officeart/2005/8/layout/orgChart1"/>
    <dgm:cxn modelId="{BC779FE7-4EC7-45B5-B41B-FC342EBAC289}" type="presParOf" srcId="{2C652C69-FED7-4128-AD5F-DF5B4A6A3A7E}" destId="{6D1D2665-D6DD-47D5-BF84-5CF76070C8F3}" srcOrd="1" destOrd="0" presId="urn:microsoft.com/office/officeart/2005/8/layout/orgChart1"/>
    <dgm:cxn modelId="{B3EBC7EE-392B-4F20-B0C3-589FA133E822}" type="presParOf" srcId="{6D1D2665-D6DD-47D5-BF84-5CF76070C8F3}" destId="{E6EAD97F-6847-45E4-9F7D-8DFB01AE42BE}" srcOrd="0" destOrd="0" presId="urn:microsoft.com/office/officeart/2005/8/layout/orgChart1"/>
    <dgm:cxn modelId="{30D665A2-3590-4512-9217-52EE1508D35B}" type="presParOf" srcId="{6D1D2665-D6DD-47D5-BF84-5CF76070C8F3}" destId="{CDFC6890-72DE-4004-9788-EECAF923F097}" srcOrd="1" destOrd="0" presId="urn:microsoft.com/office/officeart/2005/8/layout/orgChart1"/>
    <dgm:cxn modelId="{8952D30D-28B2-4BAC-A2E3-1ED9E9D62C37}" type="presParOf" srcId="{CDFC6890-72DE-4004-9788-EECAF923F097}" destId="{77E94016-E5FD-4BA3-B491-05120CC81EED}" srcOrd="0" destOrd="0" presId="urn:microsoft.com/office/officeart/2005/8/layout/orgChart1"/>
    <dgm:cxn modelId="{1CA33E08-0761-4D4A-998B-D9AF060E30DC}" type="presParOf" srcId="{77E94016-E5FD-4BA3-B491-05120CC81EED}" destId="{F490C1A1-BC7C-47C4-AA07-5095432870DD}" srcOrd="0" destOrd="0" presId="urn:microsoft.com/office/officeart/2005/8/layout/orgChart1"/>
    <dgm:cxn modelId="{6F783F91-C38E-40F8-B6E8-6B6FAD9B84B4}" type="presParOf" srcId="{77E94016-E5FD-4BA3-B491-05120CC81EED}" destId="{636818FF-CAED-4354-BED8-BA6E134AF836}" srcOrd="1" destOrd="0" presId="urn:microsoft.com/office/officeart/2005/8/layout/orgChart1"/>
    <dgm:cxn modelId="{9D670B30-55D6-4C18-9023-728C1D992586}" type="presParOf" srcId="{CDFC6890-72DE-4004-9788-EECAF923F097}" destId="{21F14197-F065-47EC-A0CA-11835713CE3D}" srcOrd="1" destOrd="0" presId="urn:microsoft.com/office/officeart/2005/8/layout/orgChart1"/>
    <dgm:cxn modelId="{12F056B5-EB90-4E9C-807E-F1E1A2AD0300}" type="presParOf" srcId="{21F14197-F065-47EC-A0CA-11835713CE3D}" destId="{F36837ED-F26C-4706-9D74-93F8787344BF}" srcOrd="0" destOrd="0" presId="urn:microsoft.com/office/officeart/2005/8/layout/orgChart1"/>
    <dgm:cxn modelId="{F4DE0E4D-3BC9-400B-ACEE-C43222BEEDA7}" type="presParOf" srcId="{21F14197-F065-47EC-A0CA-11835713CE3D}" destId="{32DC3D70-5524-4AA0-94A6-0D822A8B7EE2}" srcOrd="1" destOrd="0" presId="urn:microsoft.com/office/officeart/2005/8/layout/orgChart1"/>
    <dgm:cxn modelId="{67E5C049-F501-4B8D-964E-4359B8F97E34}" type="presParOf" srcId="{32DC3D70-5524-4AA0-94A6-0D822A8B7EE2}" destId="{C992D924-5FF8-43F5-8528-1680D3ACD86B}" srcOrd="0" destOrd="0" presId="urn:microsoft.com/office/officeart/2005/8/layout/orgChart1"/>
    <dgm:cxn modelId="{CDBB764C-A6E2-46E3-971A-2C3C6E68FAA3}" type="presParOf" srcId="{C992D924-5FF8-43F5-8528-1680D3ACD86B}" destId="{7FE85D90-BA5B-447F-AAD2-033F941432D8}" srcOrd="0" destOrd="0" presId="urn:microsoft.com/office/officeart/2005/8/layout/orgChart1"/>
    <dgm:cxn modelId="{04281144-063E-4248-A8A6-9C4E8F75FE4A}" type="presParOf" srcId="{C992D924-5FF8-43F5-8528-1680D3ACD86B}" destId="{20391E0F-CB8C-4D81-B99D-AD27C9DFE975}" srcOrd="1" destOrd="0" presId="urn:microsoft.com/office/officeart/2005/8/layout/orgChart1"/>
    <dgm:cxn modelId="{3D51682D-5257-4148-BE37-FB40642BA4AF}" type="presParOf" srcId="{32DC3D70-5524-4AA0-94A6-0D822A8B7EE2}" destId="{A7F4F32F-268F-4DE2-85ED-58662DCA1E46}" srcOrd="1" destOrd="0" presId="urn:microsoft.com/office/officeart/2005/8/layout/orgChart1"/>
    <dgm:cxn modelId="{C3403DF0-DCE9-458A-A4F2-6E37CEA9DC5A}" type="presParOf" srcId="{A7F4F32F-268F-4DE2-85ED-58662DCA1E46}" destId="{80F38E47-61A9-4991-9A93-26B1E4C6A318}" srcOrd="0" destOrd="0" presId="urn:microsoft.com/office/officeart/2005/8/layout/orgChart1"/>
    <dgm:cxn modelId="{C0E0DC37-E204-4576-9761-5B9404B945E7}" type="presParOf" srcId="{A7F4F32F-268F-4DE2-85ED-58662DCA1E46}" destId="{7B85D109-F08A-44C6-BDB0-4DC503124B20}" srcOrd="1" destOrd="0" presId="urn:microsoft.com/office/officeart/2005/8/layout/orgChart1"/>
    <dgm:cxn modelId="{CB2A9F04-92C8-4825-8BAA-60454020A7B8}" type="presParOf" srcId="{7B85D109-F08A-44C6-BDB0-4DC503124B20}" destId="{7ED736C6-B32E-457C-9FEB-3A4C7F3DB4FE}" srcOrd="0" destOrd="0" presId="urn:microsoft.com/office/officeart/2005/8/layout/orgChart1"/>
    <dgm:cxn modelId="{B07AF90B-C9BF-45E7-BD75-F95268F8682E}" type="presParOf" srcId="{7ED736C6-B32E-457C-9FEB-3A4C7F3DB4FE}" destId="{B880C73C-F4F2-4582-A008-EE5E42DE2CB5}" srcOrd="0" destOrd="0" presId="urn:microsoft.com/office/officeart/2005/8/layout/orgChart1"/>
    <dgm:cxn modelId="{CC2A3F63-206C-4E09-8A30-3983D627E749}" type="presParOf" srcId="{7ED736C6-B32E-457C-9FEB-3A4C7F3DB4FE}" destId="{C3AE4E99-6E4B-44E0-9D19-55CD66C148C5}" srcOrd="1" destOrd="0" presId="urn:microsoft.com/office/officeart/2005/8/layout/orgChart1"/>
    <dgm:cxn modelId="{8DCE1719-D02C-438F-834D-6A4FAB1E6C75}" type="presParOf" srcId="{7B85D109-F08A-44C6-BDB0-4DC503124B20}" destId="{C027C143-9171-4F84-85C6-0BB481609859}" srcOrd="1" destOrd="0" presId="urn:microsoft.com/office/officeart/2005/8/layout/orgChart1"/>
    <dgm:cxn modelId="{32021A57-988B-4BE2-A783-3DD78CBD3F7F}" type="presParOf" srcId="{C027C143-9171-4F84-85C6-0BB481609859}" destId="{EF3054AB-301B-4976-B504-5C83C101A4E3}" srcOrd="0" destOrd="0" presId="urn:microsoft.com/office/officeart/2005/8/layout/orgChart1"/>
    <dgm:cxn modelId="{58155E60-4E6D-478D-8C5E-B66AEE0BAD94}" type="presParOf" srcId="{C027C143-9171-4F84-85C6-0BB481609859}" destId="{E302C620-7B2C-4035-9E45-4F78274A85A8}" srcOrd="1" destOrd="0" presId="urn:microsoft.com/office/officeart/2005/8/layout/orgChart1"/>
    <dgm:cxn modelId="{C52BDA51-B2E3-469C-A9B9-BB6F499CC854}" type="presParOf" srcId="{E302C620-7B2C-4035-9E45-4F78274A85A8}" destId="{6B86097C-07CC-4726-95D9-8E0E83C8C92A}" srcOrd="0" destOrd="0" presId="urn:microsoft.com/office/officeart/2005/8/layout/orgChart1"/>
    <dgm:cxn modelId="{B41F1AB5-6E13-442B-9D45-5643B7D23352}" type="presParOf" srcId="{6B86097C-07CC-4726-95D9-8E0E83C8C92A}" destId="{8A87B659-DC57-445B-9E62-CA887E0BB803}" srcOrd="0" destOrd="0" presId="urn:microsoft.com/office/officeart/2005/8/layout/orgChart1"/>
    <dgm:cxn modelId="{4A24F9A3-EFE6-40AC-8142-4608E4AB5DD2}" type="presParOf" srcId="{6B86097C-07CC-4726-95D9-8E0E83C8C92A}" destId="{0C6EB041-A03F-4184-86DF-D6662D374452}" srcOrd="1" destOrd="0" presId="urn:microsoft.com/office/officeart/2005/8/layout/orgChart1"/>
    <dgm:cxn modelId="{4EF52FD4-780A-491E-BC62-BEB9298777B3}" type="presParOf" srcId="{E302C620-7B2C-4035-9E45-4F78274A85A8}" destId="{106FD732-E6C6-47F2-B6A6-399A9FBD11D0}" srcOrd="1" destOrd="0" presId="urn:microsoft.com/office/officeart/2005/8/layout/orgChart1"/>
    <dgm:cxn modelId="{C8DBFDA2-2EB1-4A1E-BAC9-5288F42E6C56}" type="presParOf" srcId="{106FD732-E6C6-47F2-B6A6-399A9FBD11D0}" destId="{E47D4B8B-8E4C-4956-A789-9EAC1F265F51}" srcOrd="0" destOrd="0" presId="urn:microsoft.com/office/officeart/2005/8/layout/orgChart1"/>
    <dgm:cxn modelId="{0AC3A0FD-5034-4326-B39E-C165478DDC9D}" type="presParOf" srcId="{106FD732-E6C6-47F2-B6A6-399A9FBD11D0}" destId="{1DCAFDE4-6F8B-44DB-BD98-B5BA22B9F6E8}" srcOrd="1" destOrd="0" presId="urn:microsoft.com/office/officeart/2005/8/layout/orgChart1"/>
    <dgm:cxn modelId="{1FDE76A3-F18A-4955-BB83-22CF8DC28A4B}" type="presParOf" srcId="{1DCAFDE4-6F8B-44DB-BD98-B5BA22B9F6E8}" destId="{29B90808-D8E2-4279-85F2-F28C51CBCCD1}" srcOrd="0" destOrd="0" presId="urn:microsoft.com/office/officeart/2005/8/layout/orgChart1"/>
    <dgm:cxn modelId="{29FA6D40-811B-445B-BBF0-50A38AD803E0}" type="presParOf" srcId="{29B90808-D8E2-4279-85F2-F28C51CBCCD1}" destId="{E3BBC40F-4EA6-4C94-A4FB-29D1CBC7F491}" srcOrd="0" destOrd="0" presId="urn:microsoft.com/office/officeart/2005/8/layout/orgChart1"/>
    <dgm:cxn modelId="{6C4F4A91-942A-4C97-8D9F-89419711502D}" type="presParOf" srcId="{29B90808-D8E2-4279-85F2-F28C51CBCCD1}" destId="{E42F581E-7F89-4601-AF14-3337F4718013}" srcOrd="1" destOrd="0" presId="urn:microsoft.com/office/officeart/2005/8/layout/orgChart1"/>
    <dgm:cxn modelId="{2D8A386A-DA77-49F4-AB26-3E23972A4692}" type="presParOf" srcId="{1DCAFDE4-6F8B-44DB-BD98-B5BA22B9F6E8}" destId="{D99F2E89-D6A6-48DB-B2B8-33323EFC067A}" srcOrd="1" destOrd="0" presId="urn:microsoft.com/office/officeart/2005/8/layout/orgChart1"/>
    <dgm:cxn modelId="{4CE0E15B-CC8B-42F0-8E89-58D3D050185D}" type="presParOf" srcId="{D99F2E89-D6A6-48DB-B2B8-33323EFC067A}" destId="{2D969BC3-36CE-4E45-ADC6-C585E7724FB4}" srcOrd="0" destOrd="0" presId="urn:microsoft.com/office/officeart/2005/8/layout/orgChart1"/>
    <dgm:cxn modelId="{1AB47EB9-4DB2-464F-88C4-579BDFA5E988}" type="presParOf" srcId="{D99F2E89-D6A6-48DB-B2B8-33323EFC067A}" destId="{17401DD9-E456-4A26-B280-F5773F2E71F1}" srcOrd="1" destOrd="0" presId="urn:microsoft.com/office/officeart/2005/8/layout/orgChart1"/>
    <dgm:cxn modelId="{F5D55523-79CA-4527-A88C-7854A0A2D278}" type="presParOf" srcId="{17401DD9-E456-4A26-B280-F5773F2E71F1}" destId="{11EF3A28-FCF0-4C78-8390-3B448EDAFF08}" srcOrd="0" destOrd="0" presId="urn:microsoft.com/office/officeart/2005/8/layout/orgChart1"/>
    <dgm:cxn modelId="{4337CCC5-4DFB-4797-BF18-7E15E7BFD28C}" type="presParOf" srcId="{11EF3A28-FCF0-4C78-8390-3B448EDAFF08}" destId="{1075C092-C99A-4C7A-BF0E-AD789400870C}" srcOrd="0" destOrd="0" presId="urn:microsoft.com/office/officeart/2005/8/layout/orgChart1"/>
    <dgm:cxn modelId="{BC40B572-1CFE-4F0F-AB68-31E306D17857}" type="presParOf" srcId="{11EF3A28-FCF0-4C78-8390-3B448EDAFF08}" destId="{4479D242-F7B8-4CE8-A722-AE26099790F0}" srcOrd="1" destOrd="0" presId="urn:microsoft.com/office/officeart/2005/8/layout/orgChart1"/>
    <dgm:cxn modelId="{84B6578A-8DB9-4223-BED4-7E382C0C9966}" type="presParOf" srcId="{17401DD9-E456-4A26-B280-F5773F2E71F1}" destId="{BF23E6AA-FF21-48FC-98B3-DCC92ABBB8BF}" srcOrd="1" destOrd="0" presId="urn:microsoft.com/office/officeart/2005/8/layout/orgChart1"/>
    <dgm:cxn modelId="{06709F84-9DE7-49FD-9E77-C78DA2D3FEE3}" type="presParOf" srcId="{17401DD9-E456-4A26-B280-F5773F2E71F1}" destId="{F96C1C0D-1135-4E26-B0B3-E6C00FB89170}" srcOrd="2" destOrd="0" presId="urn:microsoft.com/office/officeart/2005/8/layout/orgChart1"/>
    <dgm:cxn modelId="{6FA7C3AF-4471-45F9-B237-A1150C92E47D}" type="presParOf" srcId="{1DCAFDE4-6F8B-44DB-BD98-B5BA22B9F6E8}" destId="{D6B1F8E7-A900-4C2C-BD20-C9D2B1C8B487}" srcOrd="2" destOrd="0" presId="urn:microsoft.com/office/officeart/2005/8/layout/orgChart1"/>
    <dgm:cxn modelId="{D7F13FE4-9FD3-4218-AA0D-79C71914CA26}" type="presParOf" srcId="{E302C620-7B2C-4035-9E45-4F78274A85A8}" destId="{C86C77A6-79DA-4F5E-B31F-6F9F775DB301}" srcOrd="2" destOrd="0" presId="urn:microsoft.com/office/officeart/2005/8/layout/orgChart1"/>
    <dgm:cxn modelId="{0308CF35-A052-4776-9B72-515F9B17FD7F}" type="presParOf" srcId="{7B85D109-F08A-44C6-BDB0-4DC503124B20}" destId="{A18B1BEF-F883-4BAD-AAA9-5D4ECD7E5F75}" srcOrd="2" destOrd="0" presId="urn:microsoft.com/office/officeart/2005/8/layout/orgChart1"/>
    <dgm:cxn modelId="{6132DC8A-6FEE-442F-ADB3-C7801F586242}" type="presParOf" srcId="{32DC3D70-5524-4AA0-94A6-0D822A8B7EE2}" destId="{1E48BF42-D532-44E8-9368-91D6E0490886}" srcOrd="2" destOrd="0" presId="urn:microsoft.com/office/officeart/2005/8/layout/orgChart1"/>
    <dgm:cxn modelId="{543F6547-3492-4E96-A167-466F8B648469}" type="presParOf" srcId="{CDFC6890-72DE-4004-9788-EECAF923F097}" destId="{BB07F131-2A6C-4F91-A7D9-02557D773D4D}" srcOrd="2" destOrd="0" presId="urn:microsoft.com/office/officeart/2005/8/layout/orgChart1"/>
    <dgm:cxn modelId="{AA35A1B8-1269-45E5-B4F1-19C6B2885D62}" type="presParOf" srcId="{2C652C69-FED7-4128-AD5F-DF5B4A6A3A7E}" destId="{E0562FD5-B68D-4138-88B2-B17A6B075E41}" srcOrd="2" destOrd="0" presId="urn:microsoft.com/office/officeart/2005/8/layout/orgChart1"/>
    <dgm:cxn modelId="{4E5C55B6-21E8-48C6-B776-151C674E5EE7}" type="presParOf" srcId="{DB46C369-8F2F-4290-B390-771B92044363}" destId="{13289B3E-21B8-47C4-8293-A1970DC600E0}" srcOrd="2" destOrd="0" presId="urn:microsoft.com/office/officeart/2005/8/layout/orgChart1"/>
    <dgm:cxn modelId="{E6365D5F-1251-489E-B7AC-591FA64E7AAB}" type="presParOf" srcId="{A5051CCC-37E6-4465-A563-4BD12F29479E}" destId="{D1F82B27-0672-4D1E-A783-77238C1847E1}" srcOrd="2" destOrd="0" presId="urn:microsoft.com/office/officeart/2005/8/layout/orgChart1"/>
    <dgm:cxn modelId="{104AE64A-0D13-4075-B8F7-B5864793E890}" type="presParOf" srcId="{440ADD20-D342-4FDA-818C-7E28B7538C57}" destId="{0F81957E-05EF-478E-BA1D-A7202E3C7892}" srcOrd="2" destOrd="0" presId="urn:microsoft.com/office/officeart/2005/8/layout/orgChart1"/>
    <dgm:cxn modelId="{5AFA3F30-9052-4B55-BCF8-C985F9DE3BBD}" type="presParOf" srcId="{F0A02E6C-9447-4A0C-BBE9-724A291D5092}" destId="{E7F472BE-2841-43EB-A1E4-9273B2233E26}" srcOrd="8" destOrd="0" presId="urn:microsoft.com/office/officeart/2005/8/layout/orgChart1"/>
    <dgm:cxn modelId="{60C638FD-A086-404D-8C92-4AD38CA240A8}" type="presParOf" srcId="{F0A02E6C-9447-4A0C-BBE9-724A291D5092}" destId="{E1F8DF20-09F0-46D9-A575-E36D791D6313}" srcOrd="9" destOrd="0" presId="urn:microsoft.com/office/officeart/2005/8/layout/orgChart1"/>
    <dgm:cxn modelId="{3805ACAC-F5A7-4E87-B4D9-225997FB0F2C}" type="presParOf" srcId="{E1F8DF20-09F0-46D9-A575-E36D791D6313}" destId="{94BF9238-BA06-459D-8825-7A160F89705C}" srcOrd="0" destOrd="0" presId="urn:microsoft.com/office/officeart/2005/8/layout/orgChart1"/>
    <dgm:cxn modelId="{21CAF3FF-5704-43A0-982B-CFD3BF746DCF}" type="presParOf" srcId="{94BF9238-BA06-459D-8825-7A160F89705C}" destId="{B51C99B7-4027-4A8F-8C11-75D24CCE2F97}" srcOrd="0" destOrd="0" presId="urn:microsoft.com/office/officeart/2005/8/layout/orgChart1"/>
    <dgm:cxn modelId="{80151EFC-805E-4763-8846-D870D73B057F}" type="presParOf" srcId="{94BF9238-BA06-459D-8825-7A160F89705C}" destId="{E867FE20-D815-49C3-9420-FA8E71DCC1CE}" srcOrd="1" destOrd="0" presId="urn:microsoft.com/office/officeart/2005/8/layout/orgChart1"/>
    <dgm:cxn modelId="{AA77B3E6-A7C0-498E-B9F1-27491B43751F}" type="presParOf" srcId="{E1F8DF20-09F0-46D9-A575-E36D791D6313}" destId="{10D6DD66-1621-410D-A16E-752E6498E8D2}" srcOrd="1" destOrd="0" presId="urn:microsoft.com/office/officeart/2005/8/layout/orgChart1"/>
    <dgm:cxn modelId="{7684DC73-07E3-47BF-A26E-53FC22FA0C55}" type="presParOf" srcId="{10D6DD66-1621-410D-A16E-752E6498E8D2}" destId="{D7B09728-645D-42CF-BB0B-FDBFA129DDBF}" srcOrd="0" destOrd="0" presId="urn:microsoft.com/office/officeart/2005/8/layout/orgChart1"/>
    <dgm:cxn modelId="{22A7DC03-0722-4B0B-AE3A-D8F8B11BD6BE}" type="presParOf" srcId="{10D6DD66-1621-410D-A16E-752E6498E8D2}" destId="{C41C1FC5-FE55-49D1-BF27-FA32EBBFA7AB}" srcOrd="1" destOrd="0" presId="urn:microsoft.com/office/officeart/2005/8/layout/orgChart1"/>
    <dgm:cxn modelId="{A84E6CF5-0D1D-4251-838D-1E4B26FEC6BD}" type="presParOf" srcId="{C41C1FC5-FE55-49D1-BF27-FA32EBBFA7AB}" destId="{D774294F-A63F-49DB-8981-97160321457D}" srcOrd="0" destOrd="0" presId="urn:microsoft.com/office/officeart/2005/8/layout/orgChart1"/>
    <dgm:cxn modelId="{49F38D29-C99B-4694-B4A2-85E1B7DCA281}" type="presParOf" srcId="{D774294F-A63F-49DB-8981-97160321457D}" destId="{775C66FC-F432-4B30-9831-4BF567320FEC}" srcOrd="0" destOrd="0" presId="urn:microsoft.com/office/officeart/2005/8/layout/orgChart1"/>
    <dgm:cxn modelId="{D20C98CE-A8A1-4647-B63C-3E2F1E37A9E1}" type="presParOf" srcId="{D774294F-A63F-49DB-8981-97160321457D}" destId="{D825AA35-EB15-4303-949E-9E7A35322149}" srcOrd="1" destOrd="0" presId="urn:microsoft.com/office/officeart/2005/8/layout/orgChart1"/>
    <dgm:cxn modelId="{05219045-878E-4A4A-839F-E8FDC89A21D7}" type="presParOf" srcId="{C41C1FC5-FE55-49D1-BF27-FA32EBBFA7AB}" destId="{9E06DEAC-F4D8-4126-ACC8-2DC80D9ACE9E}" srcOrd="1" destOrd="0" presId="urn:microsoft.com/office/officeart/2005/8/layout/orgChart1"/>
    <dgm:cxn modelId="{C190E34E-9ADB-46AD-8678-DE84D0BC78A3}" type="presParOf" srcId="{9E06DEAC-F4D8-4126-ACC8-2DC80D9ACE9E}" destId="{A86A30A4-5F4D-43BA-93E5-409770B7A84F}" srcOrd="0" destOrd="0" presId="urn:microsoft.com/office/officeart/2005/8/layout/orgChart1"/>
    <dgm:cxn modelId="{96C715FF-F870-43C6-BC89-9DF1262BB012}" type="presParOf" srcId="{9E06DEAC-F4D8-4126-ACC8-2DC80D9ACE9E}" destId="{1EA576FB-A80A-4D1F-AD73-645FC4F8F3DA}" srcOrd="1" destOrd="0" presId="urn:microsoft.com/office/officeart/2005/8/layout/orgChart1"/>
    <dgm:cxn modelId="{8D5C904F-6944-45E4-989E-01F1FCB6C45D}" type="presParOf" srcId="{1EA576FB-A80A-4D1F-AD73-645FC4F8F3DA}" destId="{87802B26-DEAB-4487-B480-5F08C513D71B}" srcOrd="0" destOrd="0" presId="urn:microsoft.com/office/officeart/2005/8/layout/orgChart1"/>
    <dgm:cxn modelId="{48C4837A-7419-4434-9D6B-A20664FB4AC2}" type="presParOf" srcId="{87802B26-DEAB-4487-B480-5F08C513D71B}" destId="{41841D55-3CF8-4CA6-9779-DBAC2645E5C1}" srcOrd="0" destOrd="0" presId="urn:microsoft.com/office/officeart/2005/8/layout/orgChart1"/>
    <dgm:cxn modelId="{B672EDA8-C8B0-4C3F-A5AE-434CFC37A739}" type="presParOf" srcId="{87802B26-DEAB-4487-B480-5F08C513D71B}" destId="{9D5BD840-5C47-469B-8428-1C9E47682DBD}" srcOrd="1" destOrd="0" presId="urn:microsoft.com/office/officeart/2005/8/layout/orgChart1"/>
    <dgm:cxn modelId="{1B9565F2-A3D5-4801-B2BC-76597A320E42}" type="presParOf" srcId="{1EA576FB-A80A-4D1F-AD73-645FC4F8F3DA}" destId="{4F52F620-A0DF-487B-A88F-D1E725536457}" srcOrd="1" destOrd="0" presId="urn:microsoft.com/office/officeart/2005/8/layout/orgChart1"/>
    <dgm:cxn modelId="{546AA286-3D11-4E76-84D4-5BBAFF76B0AD}" type="presParOf" srcId="{4F52F620-A0DF-487B-A88F-D1E725536457}" destId="{9D194128-192C-4022-A01B-7F0B6B52A7A9}" srcOrd="0" destOrd="0" presId="urn:microsoft.com/office/officeart/2005/8/layout/orgChart1"/>
    <dgm:cxn modelId="{58490603-82E9-4DDA-9572-F15FFA57CC96}" type="presParOf" srcId="{4F52F620-A0DF-487B-A88F-D1E725536457}" destId="{035E8840-CDA3-4BD5-96AF-1D0E9A5E7280}" srcOrd="1" destOrd="0" presId="urn:microsoft.com/office/officeart/2005/8/layout/orgChart1"/>
    <dgm:cxn modelId="{CBA24D9E-399F-40B1-BC36-1BA299DAA15A}" type="presParOf" srcId="{035E8840-CDA3-4BD5-96AF-1D0E9A5E7280}" destId="{7B4A2C47-B0D1-47F8-A7A8-13E3EAD6EAD7}" srcOrd="0" destOrd="0" presId="urn:microsoft.com/office/officeart/2005/8/layout/orgChart1"/>
    <dgm:cxn modelId="{4334F2E5-CE95-44EF-AAA2-A24841CEBC9E}" type="presParOf" srcId="{7B4A2C47-B0D1-47F8-A7A8-13E3EAD6EAD7}" destId="{6EB425B0-0DCE-4D18-B0B2-3D15853FDEF3}" srcOrd="0" destOrd="0" presId="urn:microsoft.com/office/officeart/2005/8/layout/orgChart1"/>
    <dgm:cxn modelId="{A7023E20-4D59-427E-8033-74781AC04CBE}" type="presParOf" srcId="{7B4A2C47-B0D1-47F8-A7A8-13E3EAD6EAD7}" destId="{AD26CD34-9507-4F89-9545-64C077FD476C}" srcOrd="1" destOrd="0" presId="urn:microsoft.com/office/officeart/2005/8/layout/orgChart1"/>
    <dgm:cxn modelId="{AFB2894C-D55F-4F4C-9BBC-A73A9911A339}" type="presParOf" srcId="{035E8840-CDA3-4BD5-96AF-1D0E9A5E7280}" destId="{1D97DC29-11A5-4125-955E-926A3AA350FC}" srcOrd="1" destOrd="0" presId="urn:microsoft.com/office/officeart/2005/8/layout/orgChart1"/>
    <dgm:cxn modelId="{E5B0BC3A-DF74-4EE9-B7F8-CD975308375A}" type="presParOf" srcId="{1D97DC29-11A5-4125-955E-926A3AA350FC}" destId="{66A6D58E-B02E-4F04-B6A7-195A388BFE13}" srcOrd="0" destOrd="0" presId="urn:microsoft.com/office/officeart/2005/8/layout/orgChart1"/>
    <dgm:cxn modelId="{22D33C01-B01D-482D-8908-8576A307BB81}" type="presParOf" srcId="{1D97DC29-11A5-4125-955E-926A3AA350FC}" destId="{6AE56C29-2FF2-4376-85B9-5AE583159432}" srcOrd="1" destOrd="0" presId="urn:microsoft.com/office/officeart/2005/8/layout/orgChart1"/>
    <dgm:cxn modelId="{BD73823D-3DDA-42EE-8BCD-4DEBD42324C0}" type="presParOf" srcId="{6AE56C29-2FF2-4376-85B9-5AE583159432}" destId="{AF71D477-912C-4E83-9CBB-D544C47F220E}" srcOrd="0" destOrd="0" presId="urn:microsoft.com/office/officeart/2005/8/layout/orgChart1"/>
    <dgm:cxn modelId="{8F984150-1E91-4C12-B472-76210C0241C8}" type="presParOf" srcId="{AF71D477-912C-4E83-9CBB-D544C47F220E}" destId="{37CFCF29-EFDE-47F1-AC72-FEECF80AC00A}" srcOrd="0" destOrd="0" presId="urn:microsoft.com/office/officeart/2005/8/layout/orgChart1"/>
    <dgm:cxn modelId="{FFA3329F-6E09-436A-8B16-40D6FBCE0C23}" type="presParOf" srcId="{AF71D477-912C-4E83-9CBB-D544C47F220E}" destId="{198B3504-A23D-4482-9FD0-B7A7E458C97B}" srcOrd="1" destOrd="0" presId="urn:microsoft.com/office/officeart/2005/8/layout/orgChart1"/>
    <dgm:cxn modelId="{7C4BE7A6-0655-4438-80DB-6B070475D50B}" type="presParOf" srcId="{6AE56C29-2FF2-4376-85B9-5AE583159432}" destId="{618DA4CE-78E7-4B19-90F8-67B0ADB8FD60}" srcOrd="1" destOrd="0" presId="urn:microsoft.com/office/officeart/2005/8/layout/orgChart1"/>
    <dgm:cxn modelId="{690A236F-1D0A-4CA1-9013-7878A7E656BC}" type="presParOf" srcId="{6AE56C29-2FF2-4376-85B9-5AE583159432}" destId="{817B0310-FB54-49E4-A971-61CEF93EAA66}" srcOrd="2" destOrd="0" presId="urn:microsoft.com/office/officeart/2005/8/layout/orgChart1"/>
    <dgm:cxn modelId="{B5FF444A-B574-4341-A027-15C8CBDFA3E9}" type="presParOf" srcId="{1D97DC29-11A5-4125-955E-926A3AA350FC}" destId="{32B697F9-CE6D-4EB7-B287-779FFAC460FA}" srcOrd="2" destOrd="0" presId="urn:microsoft.com/office/officeart/2005/8/layout/orgChart1"/>
    <dgm:cxn modelId="{6004AE82-87F5-418D-9398-45C223D310BF}" type="presParOf" srcId="{1D97DC29-11A5-4125-955E-926A3AA350FC}" destId="{06A53B37-FEF3-4519-A7AA-EC251D849461}" srcOrd="3" destOrd="0" presId="urn:microsoft.com/office/officeart/2005/8/layout/orgChart1"/>
    <dgm:cxn modelId="{E17EA9D6-B101-4607-B35B-9BC39A01CCF2}" type="presParOf" srcId="{06A53B37-FEF3-4519-A7AA-EC251D849461}" destId="{9B443E4F-A6A9-4CE9-8C5C-79324774CA84}" srcOrd="0" destOrd="0" presId="urn:microsoft.com/office/officeart/2005/8/layout/orgChart1"/>
    <dgm:cxn modelId="{B4C8A320-FDF6-4121-BAD4-1D5FB1BE1C46}" type="presParOf" srcId="{9B443E4F-A6A9-4CE9-8C5C-79324774CA84}" destId="{5AFBB4D6-DB85-4B97-BD16-81FA24BAD901}" srcOrd="0" destOrd="0" presId="urn:microsoft.com/office/officeart/2005/8/layout/orgChart1"/>
    <dgm:cxn modelId="{F83AC07A-FB17-4AE2-8FD0-423F7B1977D1}" type="presParOf" srcId="{9B443E4F-A6A9-4CE9-8C5C-79324774CA84}" destId="{5638A841-C78D-419A-8B49-A1C633CAF180}" srcOrd="1" destOrd="0" presId="urn:microsoft.com/office/officeart/2005/8/layout/orgChart1"/>
    <dgm:cxn modelId="{422AF880-AF7F-4473-851F-34E1FAAE0C24}" type="presParOf" srcId="{06A53B37-FEF3-4519-A7AA-EC251D849461}" destId="{D38B41BA-44E3-4F5B-B392-72BE21FD752B}" srcOrd="1" destOrd="0" presId="urn:microsoft.com/office/officeart/2005/8/layout/orgChart1"/>
    <dgm:cxn modelId="{5380A944-B153-400A-93B2-1E2272D84E89}" type="presParOf" srcId="{06A53B37-FEF3-4519-A7AA-EC251D849461}" destId="{A79A8413-CD94-44F9-90B6-EFAAE9E473DD}" srcOrd="2" destOrd="0" presId="urn:microsoft.com/office/officeart/2005/8/layout/orgChart1"/>
    <dgm:cxn modelId="{336922B7-1DC5-49DE-805C-DE314FA17FC3}" type="presParOf" srcId="{035E8840-CDA3-4BD5-96AF-1D0E9A5E7280}" destId="{6A63D12C-4756-4907-8C3D-839E00BB2543}" srcOrd="2" destOrd="0" presId="urn:microsoft.com/office/officeart/2005/8/layout/orgChart1"/>
    <dgm:cxn modelId="{F4574D33-DCF7-4093-AA30-0304BC7CCF2E}" type="presParOf" srcId="{1EA576FB-A80A-4D1F-AD73-645FC4F8F3DA}" destId="{E5757417-C927-492F-BF54-180DE308B426}" srcOrd="2" destOrd="0" presId="urn:microsoft.com/office/officeart/2005/8/layout/orgChart1"/>
    <dgm:cxn modelId="{1B196909-7223-448C-BF37-6432A80E0D45}" type="presParOf" srcId="{C41C1FC5-FE55-49D1-BF27-FA32EBBFA7AB}" destId="{574BBA0E-33BF-4397-882F-7F4E276FE493}" srcOrd="2" destOrd="0" presId="urn:microsoft.com/office/officeart/2005/8/layout/orgChart1"/>
    <dgm:cxn modelId="{8A85DF8E-4AE4-491E-ABBE-E022460F09A0}" type="presParOf" srcId="{E1F8DF20-09F0-46D9-A575-E36D791D6313}" destId="{5FDB16B8-69C7-46AB-B314-8F49E10CF2DF}" srcOrd="2" destOrd="0" presId="urn:microsoft.com/office/officeart/2005/8/layout/orgChart1"/>
    <dgm:cxn modelId="{5A627BE8-4295-4FFA-9249-D969E9FFEAE4}" type="presParOf" srcId="{F0A02E6C-9447-4A0C-BBE9-724A291D5092}" destId="{433AB3DD-8AEF-4B10-B8D6-BBF74C0F429D}" srcOrd="10" destOrd="0" presId="urn:microsoft.com/office/officeart/2005/8/layout/orgChart1"/>
    <dgm:cxn modelId="{049279F5-B90A-4F94-83BE-A88EACDFF6AB}" type="presParOf" srcId="{F0A02E6C-9447-4A0C-BBE9-724A291D5092}" destId="{20D5451C-A91C-4708-872D-690A31E674CC}" srcOrd="11" destOrd="0" presId="urn:microsoft.com/office/officeart/2005/8/layout/orgChart1"/>
    <dgm:cxn modelId="{E6C209E1-DDF4-4AC8-B0E7-3AED0BF2B672}" type="presParOf" srcId="{20D5451C-A91C-4708-872D-690A31E674CC}" destId="{415D471C-2C81-41DC-A6D2-4AFCFD1E3A2A}" srcOrd="0" destOrd="0" presId="urn:microsoft.com/office/officeart/2005/8/layout/orgChart1"/>
    <dgm:cxn modelId="{EE666E92-577F-49F6-8891-42432911E9AF}" type="presParOf" srcId="{415D471C-2C81-41DC-A6D2-4AFCFD1E3A2A}" destId="{5DF2BDBA-BAC1-46FF-AB61-4E4045B1B9D1}" srcOrd="0" destOrd="0" presId="urn:microsoft.com/office/officeart/2005/8/layout/orgChart1"/>
    <dgm:cxn modelId="{903512F8-6F51-4086-BAFE-37EB8F5F065F}" type="presParOf" srcId="{415D471C-2C81-41DC-A6D2-4AFCFD1E3A2A}" destId="{CCF964E4-8BC0-4E36-91B0-4F3CC1E6CB31}" srcOrd="1" destOrd="0" presId="urn:microsoft.com/office/officeart/2005/8/layout/orgChart1"/>
    <dgm:cxn modelId="{ECEA1C3C-FD49-4027-8BA1-FB791448F7B6}" type="presParOf" srcId="{20D5451C-A91C-4708-872D-690A31E674CC}" destId="{2A67370D-4FD6-4C1D-8DFB-E4A471A15D5D}" srcOrd="1" destOrd="0" presId="urn:microsoft.com/office/officeart/2005/8/layout/orgChart1"/>
    <dgm:cxn modelId="{6C24200B-7636-4D50-8D1F-4D91CD0E01E2}" type="presParOf" srcId="{2A67370D-4FD6-4C1D-8DFB-E4A471A15D5D}" destId="{54A9AD07-51F9-4529-8BF8-844516BDF1A5}" srcOrd="0" destOrd="0" presId="urn:microsoft.com/office/officeart/2005/8/layout/orgChart1"/>
    <dgm:cxn modelId="{3B9E33AF-92BC-4203-B2E8-F39F19C69BAB}" type="presParOf" srcId="{2A67370D-4FD6-4C1D-8DFB-E4A471A15D5D}" destId="{A50F2DB6-BC81-4FFE-BBC7-1935930A348B}" srcOrd="1" destOrd="0" presId="urn:microsoft.com/office/officeart/2005/8/layout/orgChart1"/>
    <dgm:cxn modelId="{3FAA2E61-B3BC-4410-9C0C-FCD3BE6D7C7C}" type="presParOf" srcId="{A50F2DB6-BC81-4FFE-BBC7-1935930A348B}" destId="{C85EE4BC-5584-40BE-8C3A-F97183112F58}" srcOrd="0" destOrd="0" presId="urn:microsoft.com/office/officeart/2005/8/layout/orgChart1"/>
    <dgm:cxn modelId="{7E668E93-D921-40DE-95D1-FBE8231CC134}" type="presParOf" srcId="{C85EE4BC-5584-40BE-8C3A-F97183112F58}" destId="{A0B9EF59-AA42-46BD-83EF-D8F7E8DE49AF}" srcOrd="0" destOrd="0" presId="urn:microsoft.com/office/officeart/2005/8/layout/orgChart1"/>
    <dgm:cxn modelId="{A464A51A-ECF1-4BB5-BC94-5C5F1A415D8B}" type="presParOf" srcId="{C85EE4BC-5584-40BE-8C3A-F97183112F58}" destId="{98EF773B-00B6-4B0F-882E-ED70CF76F36D}" srcOrd="1" destOrd="0" presId="urn:microsoft.com/office/officeart/2005/8/layout/orgChart1"/>
    <dgm:cxn modelId="{CFFACEF0-9570-47C6-A584-51D751652FC4}" type="presParOf" srcId="{A50F2DB6-BC81-4FFE-BBC7-1935930A348B}" destId="{D80737E3-FC36-4371-92AE-F1C0423C504E}" srcOrd="1" destOrd="0" presId="urn:microsoft.com/office/officeart/2005/8/layout/orgChart1"/>
    <dgm:cxn modelId="{D9A7DE39-5EF9-4D5D-9706-96E8B1BEC39A}" type="presParOf" srcId="{D80737E3-FC36-4371-92AE-F1C0423C504E}" destId="{1DE06A0B-8215-4651-A8FF-630470B222D1}" srcOrd="0" destOrd="0" presId="urn:microsoft.com/office/officeart/2005/8/layout/orgChart1"/>
    <dgm:cxn modelId="{1A510F9C-FB8B-47CE-A457-112F0E09B091}" type="presParOf" srcId="{D80737E3-FC36-4371-92AE-F1C0423C504E}" destId="{F87F8CF7-839A-4064-A9BD-95C2EFEEA8F5}" srcOrd="1" destOrd="0" presId="urn:microsoft.com/office/officeart/2005/8/layout/orgChart1"/>
    <dgm:cxn modelId="{E3D01764-F12A-4638-BE84-A5E729B27946}" type="presParOf" srcId="{F87F8CF7-839A-4064-A9BD-95C2EFEEA8F5}" destId="{9057EB82-F34A-44CE-BCE2-1BB1D6D3547D}" srcOrd="0" destOrd="0" presId="urn:microsoft.com/office/officeart/2005/8/layout/orgChart1"/>
    <dgm:cxn modelId="{C20C4D04-49C8-4D85-A8F8-6FE336C06742}" type="presParOf" srcId="{9057EB82-F34A-44CE-BCE2-1BB1D6D3547D}" destId="{B0661D73-D9F5-445B-B1D1-BC3567BD007A}" srcOrd="0" destOrd="0" presId="urn:microsoft.com/office/officeart/2005/8/layout/orgChart1"/>
    <dgm:cxn modelId="{B465DD06-DACF-40B0-960E-F7156710D0EF}" type="presParOf" srcId="{9057EB82-F34A-44CE-BCE2-1BB1D6D3547D}" destId="{63E7AD6F-B5FE-456D-956B-941DD34A08B0}" srcOrd="1" destOrd="0" presId="urn:microsoft.com/office/officeart/2005/8/layout/orgChart1"/>
    <dgm:cxn modelId="{1069F169-1E79-4E65-9776-8E9ED2C7F3A4}" type="presParOf" srcId="{F87F8CF7-839A-4064-A9BD-95C2EFEEA8F5}" destId="{8EF5DCED-9A6D-45F6-97CC-735B6C943175}" srcOrd="1" destOrd="0" presId="urn:microsoft.com/office/officeart/2005/8/layout/orgChart1"/>
    <dgm:cxn modelId="{B6449B30-C66F-4C24-AC2D-BB66CC69B37F}" type="presParOf" srcId="{8EF5DCED-9A6D-45F6-97CC-735B6C943175}" destId="{CE46799E-3C6D-448D-A946-23B84F779800}" srcOrd="0" destOrd="0" presId="urn:microsoft.com/office/officeart/2005/8/layout/orgChart1"/>
    <dgm:cxn modelId="{5C5006DC-28B7-47D3-9D28-8EE8B452A0D6}" type="presParOf" srcId="{8EF5DCED-9A6D-45F6-97CC-735B6C943175}" destId="{4C2CE481-B9A3-4B95-A678-C32F136E03D2}" srcOrd="1" destOrd="0" presId="urn:microsoft.com/office/officeart/2005/8/layout/orgChart1"/>
    <dgm:cxn modelId="{980CF4A8-5F2F-4B13-A6B3-2FCCDE3976ED}" type="presParOf" srcId="{4C2CE481-B9A3-4B95-A678-C32F136E03D2}" destId="{D0125D13-3FC4-4A13-B68A-8F8E91D152AB}" srcOrd="0" destOrd="0" presId="urn:microsoft.com/office/officeart/2005/8/layout/orgChart1"/>
    <dgm:cxn modelId="{1E0CC947-9E3E-48CD-8D48-A8097BABF9B5}" type="presParOf" srcId="{D0125D13-3FC4-4A13-B68A-8F8E91D152AB}" destId="{8F7D9BFA-606B-40A7-827A-382DBECB763E}" srcOrd="0" destOrd="0" presId="urn:microsoft.com/office/officeart/2005/8/layout/orgChart1"/>
    <dgm:cxn modelId="{40A2B007-3366-475F-BDF6-421BB33331A2}" type="presParOf" srcId="{D0125D13-3FC4-4A13-B68A-8F8E91D152AB}" destId="{DD6D6CC3-B1E2-4B5B-B71D-B0F57B862694}" srcOrd="1" destOrd="0" presId="urn:microsoft.com/office/officeart/2005/8/layout/orgChart1"/>
    <dgm:cxn modelId="{D1E7C52C-84B1-473B-836D-EACF3236B26D}" type="presParOf" srcId="{4C2CE481-B9A3-4B95-A678-C32F136E03D2}" destId="{0ACD3AF3-DA7A-471D-954A-6D0CDBD282F9}" srcOrd="1" destOrd="0" presId="urn:microsoft.com/office/officeart/2005/8/layout/orgChart1"/>
    <dgm:cxn modelId="{1B757BDF-154D-4265-BCB0-74134127F900}" type="presParOf" srcId="{4C2CE481-B9A3-4B95-A678-C32F136E03D2}" destId="{00E66EDA-E8B7-450C-8244-BF5AB0019A34}" srcOrd="2" destOrd="0" presId="urn:microsoft.com/office/officeart/2005/8/layout/orgChart1"/>
    <dgm:cxn modelId="{2E41AAAA-F755-44E2-BBA4-951F6CF46C98}" type="presParOf" srcId="{F87F8CF7-839A-4064-A9BD-95C2EFEEA8F5}" destId="{6ED35530-A09C-4044-A901-BA85ACE580E8}" srcOrd="2" destOrd="0" presId="urn:microsoft.com/office/officeart/2005/8/layout/orgChart1"/>
    <dgm:cxn modelId="{C4BB7B93-FF3E-4A47-BC96-E745F4EF1672}" type="presParOf" srcId="{A50F2DB6-BC81-4FFE-BBC7-1935930A348B}" destId="{EBC4114A-514A-4C79-B9AE-D4B2D9E1F4EB}" srcOrd="2" destOrd="0" presId="urn:microsoft.com/office/officeart/2005/8/layout/orgChart1"/>
    <dgm:cxn modelId="{2A15482D-1B16-4382-918F-EA854D30ECA4}" type="presParOf" srcId="{20D5451C-A91C-4708-872D-690A31E674CC}" destId="{AEA5691F-BD36-493A-8D6C-B7A98DC01323}" srcOrd="2" destOrd="0" presId="urn:microsoft.com/office/officeart/2005/8/layout/orgChart1"/>
    <dgm:cxn modelId="{205F2505-F03C-4756-9DA4-2A004B73E648}" type="presParOf" srcId="{F0A02E6C-9447-4A0C-BBE9-724A291D5092}" destId="{BB97B360-151C-4B73-ABBB-4C248B99FDA4}" srcOrd="12" destOrd="0" presId="urn:microsoft.com/office/officeart/2005/8/layout/orgChart1"/>
    <dgm:cxn modelId="{F28721D2-C266-4A16-8596-8615C02190DC}" type="presParOf" srcId="{F0A02E6C-9447-4A0C-BBE9-724A291D5092}" destId="{F2903276-3403-4244-9DAE-057DA3091701}" srcOrd="13" destOrd="0" presId="urn:microsoft.com/office/officeart/2005/8/layout/orgChart1"/>
    <dgm:cxn modelId="{E78B2762-FB55-42FE-986E-996DE56A0956}" type="presParOf" srcId="{F2903276-3403-4244-9DAE-057DA3091701}" destId="{F9944725-0B7E-4BBB-8CBA-CFC6C31F32A7}" srcOrd="0" destOrd="0" presId="urn:microsoft.com/office/officeart/2005/8/layout/orgChart1"/>
    <dgm:cxn modelId="{0430E64A-3398-48F0-BBE0-3D035EB291A7}" type="presParOf" srcId="{F9944725-0B7E-4BBB-8CBA-CFC6C31F32A7}" destId="{4730C99C-83DE-4E89-8A39-134B57668C81}" srcOrd="0" destOrd="0" presId="urn:microsoft.com/office/officeart/2005/8/layout/orgChart1"/>
    <dgm:cxn modelId="{A698D08E-5E89-4E98-A34F-CF5ECF1A317D}" type="presParOf" srcId="{F9944725-0B7E-4BBB-8CBA-CFC6C31F32A7}" destId="{41F97BC5-1E15-40D3-BB27-589926667309}" srcOrd="1" destOrd="0" presId="urn:microsoft.com/office/officeart/2005/8/layout/orgChart1"/>
    <dgm:cxn modelId="{03C97370-97C1-4BAE-B9D7-4AEF8749D53F}" type="presParOf" srcId="{F2903276-3403-4244-9DAE-057DA3091701}" destId="{756CDD36-AA52-4B00-B720-D30565640D0F}" srcOrd="1" destOrd="0" presId="urn:microsoft.com/office/officeart/2005/8/layout/orgChart1"/>
    <dgm:cxn modelId="{C00EE95E-9B7B-4C48-BAB2-89454DD2EF9A}" type="presParOf" srcId="{F2903276-3403-4244-9DAE-057DA3091701}" destId="{1610719F-53F3-40A7-AA33-3FD9DC864CA1}" srcOrd="2" destOrd="0" presId="urn:microsoft.com/office/officeart/2005/8/layout/orgChart1"/>
    <dgm:cxn modelId="{B315767D-AB0C-43A3-9EBB-05F16FD9178D}" type="presParOf" srcId="{8F1BFF8E-546C-498D-A898-42372CED5FCB}" destId="{C6FDFD61-18B7-4D08-956E-4492FE234040}" srcOrd="2" destOrd="0" presId="urn:microsoft.com/office/officeart/2005/8/layout/orgChart1"/>
    <dgm:cxn modelId="{B83EB4F6-ACDD-496E-A737-70AE69664F22}" type="presParOf" srcId="{C6FDFD61-18B7-4D08-956E-4492FE234040}" destId="{637FD3EB-B0FE-44EC-9F4D-B16ED7CA578C}" srcOrd="0" destOrd="0" presId="urn:microsoft.com/office/officeart/2005/8/layout/orgChart1"/>
    <dgm:cxn modelId="{D230D54B-7FF9-4E02-BB90-22487B044225}" type="presParOf" srcId="{C6FDFD61-18B7-4D08-956E-4492FE234040}" destId="{E61973C8-BDAD-4C2C-A002-53C1D27D5BE7}" srcOrd="1" destOrd="0" presId="urn:microsoft.com/office/officeart/2005/8/layout/orgChart1"/>
    <dgm:cxn modelId="{AF42FAC9-466E-4A8C-A11C-D37D79EC9C33}" type="presParOf" srcId="{E61973C8-BDAD-4C2C-A002-53C1D27D5BE7}" destId="{B3BAFF10-9310-41C6-B5D7-EFB8A2C76B76}" srcOrd="0" destOrd="0" presId="urn:microsoft.com/office/officeart/2005/8/layout/orgChart1"/>
    <dgm:cxn modelId="{41C29DCC-FE16-43C0-A64C-2E7844976BC2}" type="presParOf" srcId="{B3BAFF10-9310-41C6-B5D7-EFB8A2C76B76}" destId="{9420BE67-D0AC-4531-8658-86F27FB77A8B}" srcOrd="0" destOrd="0" presId="urn:microsoft.com/office/officeart/2005/8/layout/orgChart1"/>
    <dgm:cxn modelId="{BC4C3AD9-2A5E-46C1-AAB8-753F378D526E}" type="presParOf" srcId="{B3BAFF10-9310-41C6-B5D7-EFB8A2C76B76}" destId="{B0EA3B53-F23C-46CC-8342-A92BBDDE8C7F}" srcOrd="1" destOrd="0" presId="urn:microsoft.com/office/officeart/2005/8/layout/orgChart1"/>
    <dgm:cxn modelId="{2EFB57B5-D972-404C-BBAB-555E31E5576B}" type="presParOf" srcId="{E61973C8-BDAD-4C2C-A002-53C1D27D5BE7}" destId="{DC4F1AB3-3604-4106-84AB-00EAB7F18636}" srcOrd="1" destOrd="0" presId="urn:microsoft.com/office/officeart/2005/8/layout/orgChart1"/>
    <dgm:cxn modelId="{DBD25B48-2AFD-4631-AF02-8C2ED81A6ADB}" type="presParOf" srcId="{E61973C8-BDAD-4C2C-A002-53C1D27D5BE7}" destId="{FDEBCD8A-39FD-4FDC-A241-0BEDAAC915D5}" srcOrd="2" destOrd="0" presId="urn:microsoft.com/office/officeart/2005/8/layout/orgChart1"/>
    <dgm:cxn modelId="{80BEDDBD-1802-4E4C-A83C-7846D4FEA67C}" type="presParOf" srcId="{FDEBCD8A-39FD-4FDC-A241-0BEDAAC915D5}" destId="{92090221-9E66-4DF2-9873-87D30B2A99A8}" srcOrd="0" destOrd="0" presId="urn:microsoft.com/office/officeart/2005/8/layout/orgChart1"/>
    <dgm:cxn modelId="{0A56D23A-FFF6-4206-AD3F-3C66F10985AA}" type="presParOf" srcId="{FDEBCD8A-39FD-4FDC-A241-0BEDAAC915D5}" destId="{0473B6B4-A8C3-45CE-94B8-9C219BD5AFF4}" srcOrd="1" destOrd="0" presId="urn:microsoft.com/office/officeart/2005/8/layout/orgChart1"/>
    <dgm:cxn modelId="{335F9BB2-28CF-4854-9855-40561CB7F78A}" type="presParOf" srcId="{0473B6B4-A8C3-45CE-94B8-9C219BD5AFF4}" destId="{FEE7317E-CA16-4C8D-B410-112090799F2A}" srcOrd="0" destOrd="0" presId="urn:microsoft.com/office/officeart/2005/8/layout/orgChart1"/>
    <dgm:cxn modelId="{F5009A59-4681-4431-9902-993E55DC5D7E}" type="presParOf" srcId="{FEE7317E-CA16-4C8D-B410-112090799F2A}" destId="{2D586E3A-B962-4358-851F-5CF8AD714A3B}" srcOrd="0" destOrd="0" presId="urn:microsoft.com/office/officeart/2005/8/layout/orgChart1"/>
    <dgm:cxn modelId="{65E7F3AE-CD8C-4315-8002-D36BA9B2D714}" type="presParOf" srcId="{FEE7317E-CA16-4C8D-B410-112090799F2A}" destId="{519C1A01-A984-4AF5-9830-5989B88C2530}" srcOrd="1" destOrd="0" presId="urn:microsoft.com/office/officeart/2005/8/layout/orgChart1"/>
    <dgm:cxn modelId="{88D5AC98-B88B-48A1-B157-798024A0B134}" type="presParOf" srcId="{0473B6B4-A8C3-45CE-94B8-9C219BD5AFF4}" destId="{76BA2B82-469A-41CA-B055-C71F965287B9}" srcOrd="1" destOrd="0" presId="urn:microsoft.com/office/officeart/2005/8/layout/orgChart1"/>
    <dgm:cxn modelId="{A70EC26C-F4F6-47DD-BE1F-E2DF3D912D28}" type="presParOf" srcId="{0473B6B4-A8C3-45CE-94B8-9C219BD5AFF4}" destId="{B2FE4FEE-C083-486A-9A08-F07C4316B83C}" srcOrd="2" destOrd="0" presId="urn:microsoft.com/office/officeart/2005/8/layout/orgChart1"/>
    <dgm:cxn modelId="{D4E9A2DB-F48B-4BDC-B8ED-CB202CB26C30}" type="presParOf" srcId="{FDEBCD8A-39FD-4FDC-A241-0BEDAAC915D5}" destId="{F567837D-507B-43C8-9625-5F37D588DCB9}" srcOrd="2" destOrd="0" presId="urn:microsoft.com/office/officeart/2005/8/layout/orgChart1"/>
    <dgm:cxn modelId="{0FE6E8CA-93A3-4309-ABD1-C235ACC2ED7F}" type="presParOf" srcId="{FDEBCD8A-39FD-4FDC-A241-0BEDAAC915D5}" destId="{AA74D343-33F1-431D-9C03-75B6629BF926}" srcOrd="3" destOrd="0" presId="urn:microsoft.com/office/officeart/2005/8/layout/orgChart1"/>
    <dgm:cxn modelId="{70065347-0413-4C7D-A492-06848FC02551}" type="presParOf" srcId="{AA74D343-33F1-431D-9C03-75B6629BF926}" destId="{973AE439-EDF1-4B6C-92E1-B9F4F5114340}" srcOrd="0" destOrd="0" presId="urn:microsoft.com/office/officeart/2005/8/layout/orgChart1"/>
    <dgm:cxn modelId="{2D598798-8CEF-4979-98FA-511F0FD1D3E3}" type="presParOf" srcId="{973AE439-EDF1-4B6C-92E1-B9F4F5114340}" destId="{6F0F811E-4E95-4976-9D7C-2616344E2D1A}" srcOrd="0" destOrd="0" presId="urn:microsoft.com/office/officeart/2005/8/layout/orgChart1"/>
    <dgm:cxn modelId="{C1BF0AB1-AF8E-41F3-9799-11AC6DD54ADE}" type="presParOf" srcId="{973AE439-EDF1-4B6C-92E1-B9F4F5114340}" destId="{717C71B7-995D-4187-86B6-85F4C4A3D220}" srcOrd="1" destOrd="0" presId="urn:microsoft.com/office/officeart/2005/8/layout/orgChart1"/>
    <dgm:cxn modelId="{853FF29B-DD82-4901-9C2D-EF30F209BBEF}" type="presParOf" srcId="{AA74D343-33F1-431D-9C03-75B6629BF926}" destId="{0644F64B-E8CD-4E6A-9BD2-33495DC693A4}" srcOrd="1" destOrd="0" presId="urn:microsoft.com/office/officeart/2005/8/layout/orgChart1"/>
    <dgm:cxn modelId="{CA2EA019-ECA6-439E-A71E-2F50AA9E6A54}" type="presParOf" srcId="{AA74D343-33F1-431D-9C03-75B6629BF926}" destId="{C438FFCD-7276-4E99-94E8-86359AEE6001}" srcOrd="2" destOrd="0" presId="urn:microsoft.com/office/officeart/2005/8/layout/orgChart1"/>
    <dgm:cxn modelId="{5A9C4BAF-E126-413F-9110-403FD7A2CF38}" type="presParOf" srcId="{FDEBCD8A-39FD-4FDC-A241-0BEDAAC915D5}" destId="{49CCB8E8-32D5-4313-8D6A-16CD024362A4}" srcOrd="4" destOrd="0" presId="urn:microsoft.com/office/officeart/2005/8/layout/orgChart1"/>
    <dgm:cxn modelId="{F74E4F6F-18E6-4B74-9D82-D8EF753A7BB3}" type="presParOf" srcId="{FDEBCD8A-39FD-4FDC-A241-0BEDAAC915D5}" destId="{CF6D8494-234F-4747-A9E6-1A9A53FE5198}" srcOrd="5" destOrd="0" presId="urn:microsoft.com/office/officeart/2005/8/layout/orgChart1"/>
    <dgm:cxn modelId="{A4D259CF-0D04-4F33-8157-EB22E0B3DD42}" type="presParOf" srcId="{CF6D8494-234F-4747-A9E6-1A9A53FE5198}" destId="{A26E1060-C954-473E-A99C-E929BC1F53B6}" srcOrd="0" destOrd="0" presId="urn:microsoft.com/office/officeart/2005/8/layout/orgChart1"/>
    <dgm:cxn modelId="{266923EC-6B81-47C3-8340-5D008DE70088}" type="presParOf" srcId="{A26E1060-C954-473E-A99C-E929BC1F53B6}" destId="{D928E56B-569A-4CB9-8F3B-68D9B5B2AC60}" srcOrd="0" destOrd="0" presId="urn:microsoft.com/office/officeart/2005/8/layout/orgChart1"/>
    <dgm:cxn modelId="{5CFFCB29-DCA1-4DB5-9527-F2C74F84A416}" type="presParOf" srcId="{A26E1060-C954-473E-A99C-E929BC1F53B6}" destId="{A90FD841-E41E-4104-BFD8-8360D2B3A2A7}" srcOrd="1" destOrd="0" presId="urn:microsoft.com/office/officeart/2005/8/layout/orgChart1"/>
    <dgm:cxn modelId="{E9D61EF6-CABB-4049-A20F-16D9852B925A}" type="presParOf" srcId="{CF6D8494-234F-4747-A9E6-1A9A53FE5198}" destId="{0DFC2EB7-55A5-4A21-836E-108283C15D44}" srcOrd="1" destOrd="0" presId="urn:microsoft.com/office/officeart/2005/8/layout/orgChart1"/>
    <dgm:cxn modelId="{06BC0318-06F5-486F-8C78-1E5F7495784F}" type="presParOf" srcId="{CF6D8494-234F-4747-A9E6-1A9A53FE5198}" destId="{30C8CD6A-0A41-4326-BEAC-160F45279BE6}" srcOrd="2" destOrd="0" presId="urn:microsoft.com/office/officeart/2005/8/layout/orgChart1"/>
    <dgm:cxn modelId="{EB19D239-0A3A-4F2A-8244-DE2521E1E17B}" type="presParOf" srcId="{FDEBCD8A-39FD-4FDC-A241-0BEDAAC915D5}" destId="{7031D566-7AF4-4F53-A2B6-AE3416300875}" srcOrd="6" destOrd="0" presId="urn:microsoft.com/office/officeart/2005/8/layout/orgChart1"/>
    <dgm:cxn modelId="{6845F39C-9690-46D6-8290-BC5C28957A2F}" type="presParOf" srcId="{FDEBCD8A-39FD-4FDC-A241-0BEDAAC915D5}" destId="{C507A49A-95EC-4AC4-A4B1-F663ED9FE57F}" srcOrd="7" destOrd="0" presId="urn:microsoft.com/office/officeart/2005/8/layout/orgChart1"/>
    <dgm:cxn modelId="{0BA64D5E-AC11-4778-8156-3EECA7DDBE71}" type="presParOf" srcId="{C507A49A-95EC-4AC4-A4B1-F663ED9FE57F}" destId="{DC46CE13-B9F5-46F1-8EBA-17705BECF436}" srcOrd="0" destOrd="0" presId="urn:microsoft.com/office/officeart/2005/8/layout/orgChart1"/>
    <dgm:cxn modelId="{1B1D51B4-80BC-4CFA-93E7-AA90142523E4}" type="presParOf" srcId="{DC46CE13-B9F5-46F1-8EBA-17705BECF436}" destId="{28DFB094-F4DD-4FB2-B534-F7BEC94E84E4}" srcOrd="0" destOrd="0" presId="urn:microsoft.com/office/officeart/2005/8/layout/orgChart1"/>
    <dgm:cxn modelId="{A532735E-0FE3-4765-BBFD-0456FD880747}" type="presParOf" srcId="{DC46CE13-B9F5-46F1-8EBA-17705BECF436}" destId="{5175856D-2AA7-49A4-88D7-9E32DCB3FF10}" srcOrd="1" destOrd="0" presId="urn:microsoft.com/office/officeart/2005/8/layout/orgChart1"/>
    <dgm:cxn modelId="{D3480985-F6EB-4AEE-8225-97016FA0FDB9}" type="presParOf" srcId="{C507A49A-95EC-4AC4-A4B1-F663ED9FE57F}" destId="{5C6CD061-EBDC-440D-84AE-34C278C0B762}" srcOrd="1" destOrd="0" presId="urn:microsoft.com/office/officeart/2005/8/layout/orgChart1"/>
    <dgm:cxn modelId="{5AA45463-3A1E-4352-B81F-89FE4E3F13D7}" type="presParOf" srcId="{C507A49A-95EC-4AC4-A4B1-F663ED9FE57F}" destId="{991068B6-BE69-4FB4-A82E-35724FDDC51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68B7E5-BE11-4F49-BF6B-C793CE55F901}" type="doc">
      <dgm:prSet loTypeId="urn:microsoft.com/office/officeart/2005/8/layout/orgChart1" loCatId="hierarchy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40C7E0E-4C43-4BA5-9BC6-BEDB45A478F7}">
      <dgm:prSet phldrT="[Text]"/>
      <dgm:spPr/>
      <dgm:t>
        <a:bodyPr/>
        <a:lstStyle/>
        <a:p>
          <a:r>
            <a:rPr lang="ka-GE" dirty="0" smtClean="0"/>
            <a:t>უფროსი</a:t>
          </a:r>
          <a:endParaRPr lang="en-US" dirty="0"/>
        </a:p>
      </dgm:t>
    </dgm:pt>
    <dgm:pt modelId="{BF2D586F-856C-4D8D-A1B0-BDB627E5AE42}" type="parTrans" cxnId="{144802DA-1981-43CE-A83B-F7FBFA023FF5}">
      <dgm:prSet/>
      <dgm:spPr/>
      <dgm:t>
        <a:bodyPr/>
        <a:lstStyle/>
        <a:p>
          <a:endParaRPr lang="en-US"/>
        </a:p>
      </dgm:t>
    </dgm:pt>
    <dgm:pt modelId="{D94E1EF6-D04E-4E0A-911B-8D19F2B49E63}" type="sibTrans" cxnId="{144802DA-1981-43CE-A83B-F7FBFA023FF5}">
      <dgm:prSet/>
      <dgm:spPr/>
      <dgm:t>
        <a:bodyPr/>
        <a:lstStyle/>
        <a:p>
          <a:endParaRPr lang="en-US"/>
        </a:p>
      </dgm:t>
    </dgm:pt>
    <dgm:pt modelId="{7042D72A-5697-4BEE-920D-E4E1DBA873B0}" type="asst">
      <dgm:prSet phldrT="[Text]"/>
      <dgm:spPr/>
      <dgm:t>
        <a:bodyPr/>
        <a:lstStyle/>
        <a:p>
          <a:r>
            <a:rPr lang="ka-GE" dirty="0" smtClean="0"/>
            <a:t>უფროსის მოადგილე </a:t>
          </a:r>
          <a:endParaRPr lang="en-US" dirty="0"/>
        </a:p>
      </dgm:t>
    </dgm:pt>
    <dgm:pt modelId="{E80D5544-48C1-49B1-9B2E-BBB22B8E1AF7}" type="parTrans" cxnId="{3BC324E5-FA0D-4152-AB91-BE9BF476813D}">
      <dgm:prSet/>
      <dgm:spPr/>
      <dgm:t>
        <a:bodyPr/>
        <a:lstStyle/>
        <a:p>
          <a:endParaRPr lang="en-US"/>
        </a:p>
      </dgm:t>
    </dgm:pt>
    <dgm:pt modelId="{ED7EB2EE-B759-44F3-8FAF-D7ED7BCBF0DD}" type="sibTrans" cxnId="{3BC324E5-FA0D-4152-AB91-BE9BF476813D}">
      <dgm:prSet/>
      <dgm:spPr/>
      <dgm:t>
        <a:bodyPr/>
        <a:lstStyle/>
        <a:p>
          <a:endParaRPr lang="en-US"/>
        </a:p>
      </dgm:t>
    </dgm:pt>
    <dgm:pt modelId="{F4ABD922-8119-471D-B52D-B803349E9BD4}">
      <dgm:prSet phldrT="[Text]"/>
      <dgm:spPr/>
      <dgm:t>
        <a:bodyPr/>
        <a:lstStyle/>
        <a:p>
          <a:r>
            <a:rPr lang="ka-GE" dirty="0" smtClean="0"/>
            <a:t>ოპერაციები</a:t>
          </a:r>
          <a:endParaRPr lang="en-US" dirty="0"/>
        </a:p>
      </dgm:t>
    </dgm:pt>
    <dgm:pt modelId="{41292F33-A7BE-4857-A4B3-4A00B3082C0F}" type="parTrans" cxnId="{3CA8CDA3-B7EF-495B-827C-14A0B6EC8C00}">
      <dgm:prSet/>
      <dgm:spPr/>
      <dgm:t>
        <a:bodyPr/>
        <a:lstStyle/>
        <a:p>
          <a:endParaRPr lang="en-US"/>
        </a:p>
      </dgm:t>
    </dgm:pt>
    <dgm:pt modelId="{A655C56B-01D8-4852-8B01-48847F1413D9}" type="sibTrans" cxnId="{3CA8CDA3-B7EF-495B-827C-14A0B6EC8C00}">
      <dgm:prSet/>
      <dgm:spPr/>
      <dgm:t>
        <a:bodyPr/>
        <a:lstStyle/>
        <a:p>
          <a:endParaRPr lang="en-US"/>
        </a:p>
      </dgm:t>
    </dgm:pt>
    <dgm:pt modelId="{0666D1E0-8D30-4665-9A60-018E4F2B028A}">
      <dgm:prSet phldrT="[Text]"/>
      <dgm:spPr/>
      <dgm:t>
        <a:bodyPr/>
        <a:lstStyle/>
        <a:p>
          <a:r>
            <a:rPr lang="ka-GE" dirty="0" smtClean="0"/>
            <a:t>განათლება</a:t>
          </a:r>
          <a:endParaRPr lang="en-US" dirty="0"/>
        </a:p>
      </dgm:t>
    </dgm:pt>
    <dgm:pt modelId="{E6F44CAA-24A0-4D7D-A0EB-D97A4BB143F1}" type="parTrans" cxnId="{1F7F8A99-C628-4D3C-9F8C-CD6E649F98A5}">
      <dgm:prSet/>
      <dgm:spPr/>
      <dgm:t>
        <a:bodyPr/>
        <a:lstStyle/>
        <a:p>
          <a:endParaRPr lang="en-US"/>
        </a:p>
      </dgm:t>
    </dgm:pt>
    <dgm:pt modelId="{9DDB5F0A-6E9C-4ACB-B074-5ABABED21909}" type="sibTrans" cxnId="{1F7F8A99-C628-4D3C-9F8C-CD6E649F98A5}">
      <dgm:prSet/>
      <dgm:spPr/>
      <dgm:t>
        <a:bodyPr/>
        <a:lstStyle/>
        <a:p>
          <a:endParaRPr lang="en-US"/>
        </a:p>
      </dgm:t>
    </dgm:pt>
    <dgm:pt modelId="{6A02C2DC-9B51-4AC2-AAC5-B69244FD1C3A}">
      <dgm:prSet phldrT="[Text]"/>
      <dgm:spPr/>
      <dgm:t>
        <a:bodyPr/>
        <a:lstStyle/>
        <a:p>
          <a:r>
            <a:rPr lang="ka-GE" dirty="0" smtClean="0"/>
            <a:t>ხარისხი</a:t>
          </a:r>
          <a:endParaRPr lang="en-US" dirty="0"/>
        </a:p>
      </dgm:t>
    </dgm:pt>
    <dgm:pt modelId="{B7B6EB81-0A7A-4E7C-8243-0E29B197A902}" type="parTrans" cxnId="{63A5AA82-7CC2-4FC4-82CD-039D86AB0743}">
      <dgm:prSet/>
      <dgm:spPr/>
      <dgm:t>
        <a:bodyPr/>
        <a:lstStyle/>
        <a:p>
          <a:endParaRPr lang="en-US"/>
        </a:p>
      </dgm:t>
    </dgm:pt>
    <dgm:pt modelId="{7F219A4A-7751-4101-AF37-42CEA50184EC}" type="sibTrans" cxnId="{63A5AA82-7CC2-4FC4-82CD-039D86AB0743}">
      <dgm:prSet/>
      <dgm:spPr/>
      <dgm:t>
        <a:bodyPr/>
        <a:lstStyle/>
        <a:p>
          <a:endParaRPr lang="en-US"/>
        </a:p>
      </dgm:t>
    </dgm:pt>
    <dgm:pt modelId="{68F577E0-9A9B-4EA6-90D1-1D2A20015276}">
      <dgm:prSet/>
      <dgm:spPr/>
      <dgm:t>
        <a:bodyPr/>
        <a:lstStyle/>
        <a:p>
          <a:r>
            <a:rPr lang="ka-GE" dirty="0" smtClean="0"/>
            <a:t>მხარდაჭერა</a:t>
          </a:r>
          <a:endParaRPr lang="en-US" dirty="0"/>
        </a:p>
      </dgm:t>
    </dgm:pt>
    <dgm:pt modelId="{D48DB425-745F-41DA-88FE-95E11DB17690}" type="parTrans" cxnId="{7C072068-CD4B-434D-970E-D9C7E8CC92BB}">
      <dgm:prSet/>
      <dgm:spPr/>
      <dgm:t>
        <a:bodyPr/>
        <a:lstStyle/>
        <a:p>
          <a:endParaRPr lang="en-US"/>
        </a:p>
      </dgm:t>
    </dgm:pt>
    <dgm:pt modelId="{F550222A-5094-49C4-BB5B-7BB093B8E04C}" type="sibTrans" cxnId="{7C072068-CD4B-434D-970E-D9C7E8CC92BB}">
      <dgm:prSet/>
      <dgm:spPr/>
      <dgm:t>
        <a:bodyPr/>
        <a:lstStyle/>
        <a:p>
          <a:endParaRPr lang="en-US"/>
        </a:p>
      </dgm:t>
    </dgm:pt>
    <dgm:pt modelId="{933CDBBD-678F-4108-8D3A-B65C6D42B11B}" type="asst">
      <dgm:prSet phldrT="[Text]"/>
      <dgm:spPr/>
      <dgm:t>
        <a:bodyPr/>
        <a:lstStyle/>
        <a:p>
          <a:r>
            <a:rPr lang="ka-GE" dirty="0" smtClean="0"/>
            <a:t>კლინიკური მრჩეველი </a:t>
          </a:r>
          <a:endParaRPr lang="en-US" dirty="0"/>
        </a:p>
      </dgm:t>
    </dgm:pt>
    <dgm:pt modelId="{397D4F00-30E7-439F-BA3D-A189AB7AD6B8}" type="parTrans" cxnId="{37D317CB-57C0-4F0C-86FF-0D39EBEA3945}">
      <dgm:prSet/>
      <dgm:spPr/>
      <dgm:t>
        <a:bodyPr/>
        <a:lstStyle/>
        <a:p>
          <a:endParaRPr lang="en-US"/>
        </a:p>
      </dgm:t>
    </dgm:pt>
    <dgm:pt modelId="{330F5400-6026-4F1E-A6F7-8645164A67F4}" type="sibTrans" cxnId="{37D317CB-57C0-4F0C-86FF-0D39EBEA3945}">
      <dgm:prSet/>
      <dgm:spPr/>
      <dgm:t>
        <a:bodyPr/>
        <a:lstStyle/>
        <a:p>
          <a:endParaRPr lang="en-US"/>
        </a:p>
      </dgm:t>
    </dgm:pt>
    <dgm:pt modelId="{F6229CB7-5A2E-4FE1-B972-58FECF9D3E8C}" type="asst">
      <dgm:prSet phldrT="[Text]"/>
      <dgm:spPr/>
      <dgm:t>
        <a:bodyPr/>
        <a:lstStyle/>
        <a:p>
          <a:r>
            <a:rPr lang="ka-GE" dirty="0" smtClean="0"/>
            <a:t>ბიზნეს მენეჯერი</a:t>
          </a:r>
          <a:endParaRPr lang="en-US" dirty="0"/>
        </a:p>
      </dgm:t>
    </dgm:pt>
    <dgm:pt modelId="{CBF55DDA-474B-42D4-A314-BD8B48024D9C}" type="parTrans" cxnId="{362A4359-6B8D-40CE-BC6E-1D5F77AF196A}">
      <dgm:prSet/>
      <dgm:spPr/>
      <dgm:t>
        <a:bodyPr/>
        <a:lstStyle/>
        <a:p>
          <a:endParaRPr lang="en-US"/>
        </a:p>
      </dgm:t>
    </dgm:pt>
    <dgm:pt modelId="{0430B59F-B09C-4892-8D81-E522FD9FD324}" type="sibTrans" cxnId="{362A4359-6B8D-40CE-BC6E-1D5F77AF196A}">
      <dgm:prSet/>
      <dgm:spPr/>
      <dgm:t>
        <a:bodyPr/>
        <a:lstStyle/>
        <a:p>
          <a:endParaRPr lang="en-US"/>
        </a:p>
      </dgm:t>
    </dgm:pt>
    <dgm:pt modelId="{6CFEA16D-0DBF-4A9C-9EEF-D5B278C1CE2F}">
      <dgm:prSet/>
      <dgm:spPr/>
      <dgm:t>
        <a:bodyPr/>
        <a:lstStyle/>
        <a:p>
          <a:r>
            <a:rPr lang="ka-GE" dirty="0" smtClean="0"/>
            <a:t>სასწრაფოს მანქანის კომუნიკაციები</a:t>
          </a:r>
          <a:endParaRPr lang="en-US" dirty="0"/>
        </a:p>
      </dgm:t>
    </dgm:pt>
    <dgm:pt modelId="{ED537B4C-9D68-4677-BB3E-FF13FF8F43DD}" type="parTrans" cxnId="{4F240BCC-7E91-481D-8D25-70B340F2F365}">
      <dgm:prSet/>
      <dgm:spPr/>
      <dgm:t>
        <a:bodyPr/>
        <a:lstStyle/>
        <a:p>
          <a:endParaRPr lang="en-US"/>
        </a:p>
      </dgm:t>
    </dgm:pt>
    <dgm:pt modelId="{4484E734-D715-4686-A564-AFADB5DC75F3}" type="sibTrans" cxnId="{4F240BCC-7E91-481D-8D25-70B340F2F365}">
      <dgm:prSet/>
      <dgm:spPr/>
      <dgm:t>
        <a:bodyPr/>
        <a:lstStyle/>
        <a:p>
          <a:endParaRPr lang="en-US"/>
        </a:p>
      </dgm:t>
    </dgm:pt>
    <dgm:pt modelId="{15A4AE1B-EB02-4F52-A0AF-3B44C5D2E454}">
      <dgm:prSet/>
      <dgm:spPr/>
      <dgm:t>
        <a:bodyPr/>
        <a:lstStyle/>
        <a:p>
          <a:r>
            <a:rPr lang="ka-GE" dirty="0" smtClean="0"/>
            <a:t>ემერჯენსის ოპერაციები</a:t>
          </a:r>
          <a:endParaRPr lang="en-US" dirty="0"/>
        </a:p>
      </dgm:t>
    </dgm:pt>
    <dgm:pt modelId="{7AA3A56E-4CE0-4C1A-B968-D5AA0FF22385}" type="parTrans" cxnId="{19A442E0-06E0-4646-82D7-1550700FECC6}">
      <dgm:prSet/>
      <dgm:spPr/>
      <dgm:t>
        <a:bodyPr/>
        <a:lstStyle/>
        <a:p>
          <a:endParaRPr lang="en-US"/>
        </a:p>
      </dgm:t>
    </dgm:pt>
    <dgm:pt modelId="{E14EBE09-DBC0-4870-98B1-766078BAAF54}" type="sibTrans" cxnId="{19A442E0-06E0-4646-82D7-1550700FECC6}">
      <dgm:prSet/>
      <dgm:spPr/>
      <dgm:t>
        <a:bodyPr/>
        <a:lstStyle/>
        <a:p>
          <a:endParaRPr lang="en-US"/>
        </a:p>
      </dgm:t>
    </dgm:pt>
    <dgm:pt modelId="{687FFFEA-CA0D-466B-93D0-4706F4DB5402}">
      <dgm:prSet/>
      <dgm:spPr/>
      <dgm:t>
        <a:bodyPr/>
        <a:lstStyle/>
        <a:p>
          <a:r>
            <a:rPr lang="ka-GE" dirty="0" smtClean="0"/>
            <a:t>გეგმიული პაციენტის ტრანსპორტირება</a:t>
          </a:r>
          <a:endParaRPr lang="en-US" dirty="0"/>
        </a:p>
      </dgm:t>
    </dgm:pt>
    <dgm:pt modelId="{A56F3761-9A6D-43AF-8E04-BAB74F8C9CA3}" type="parTrans" cxnId="{38FCF8D6-D148-4668-A0C0-3612DE46C7DD}">
      <dgm:prSet/>
      <dgm:spPr/>
      <dgm:t>
        <a:bodyPr/>
        <a:lstStyle/>
        <a:p>
          <a:endParaRPr lang="en-US"/>
        </a:p>
      </dgm:t>
    </dgm:pt>
    <dgm:pt modelId="{14CB7959-6964-462E-BB73-2B9D779156A5}" type="sibTrans" cxnId="{38FCF8D6-D148-4668-A0C0-3612DE46C7DD}">
      <dgm:prSet/>
      <dgm:spPr/>
      <dgm:t>
        <a:bodyPr/>
        <a:lstStyle/>
        <a:p>
          <a:endParaRPr lang="en-US"/>
        </a:p>
      </dgm:t>
    </dgm:pt>
    <dgm:pt modelId="{73C1CA98-A3A0-4488-9511-F0B502454500}">
      <dgm:prSet/>
      <dgm:spPr/>
      <dgm:t>
        <a:bodyPr/>
        <a:lstStyle/>
        <a:p>
          <a:r>
            <a:rPr lang="ka-GE" dirty="0" smtClean="0"/>
            <a:t>სპეცილაისტების შესაძლებლობები</a:t>
          </a:r>
          <a:endParaRPr lang="en-US" dirty="0"/>
        </a:p>
      </dgm:t>
    </dgm:pt>
    <dgm:pt modelId="{876ECEEE-CA77-437C-B31E-3FFADC5E146B}" type="parTrans" cxnId="{342E58D1-0825-4E52-84CF-E67739D2F563}">
      <dgm:prSet/>
      <dgm:spPr/>
      <dgm:t>
        <a:bodyPr/>
        <a:lstStyle/>
        <a:p>
          <a:endParaRPr lang="en-US"/>
        </a:p>
      </dgm:t>
    </dgm:pt>
    <dgm:pt modelId="{B387854D-83A6-4B96-B9AA-7B1BA923AD59}" type="sibTrans" cxnId="{342E58D1-0825-4E52-84CF-E67739D2F563}">
      <dgm:prSet/>
      <dgm:spPr/>
      <dgm:t>
        <a:bodyPr/>
        <a:lstStyle/>
        <a:p>
          <a:endParaRPr lang="en-US"/>
        </a:p>
      </dgm:t>
    </dgm:pt>
    <dgm:pt modelId="{CAB6AF8B-D6EC-446A-B145-607CD0BDBEBF}">
      <dgm:prSet/>
      <dgm:spPr/>
      <dgm:t>
        <a:bodyPr/>
        <a:lstStyle/>
        <a:p>
          <a:r>
            <a:rPr lang="ka-GE" dirty="0" smtClean="0"/>
            <a:t>სამუშაო ძალის დაგეგმვა</a:t>
          </a:r>
          <a:endParaRPr lang="en-US" dirty="0"/>
        </a:p>
      </dgm:t>
    </dgm:pt>
    <dgm:pt modelId="{3512F53A-1625-46C1-B3AA-A76CD11FF952}" type="parTrans" cxnId="{0B098C16-96F2-4A37-A277-F7E1D650510E}">
      <dgm:prSet/>
      <dgm:spPr/>
      <dgm:t>
        <a:bodyPr/>
        <a:lstStyle/>
        <a:p>
          <a:endParaRPr lang="en-US"/>
        </a:p>
      </dgm:t>
    </dgm:pt>
    <dgm:pt modelId="{92CD4377-0724-43B5-A533-BED54CB830C6}" type="sibTrans" cxnId="{0B098C16-96F2-4A37-A277-F7E1D650510E}">
      <dgm:prSet/>
      <dgm:spPr/>
      <dgm:t>
        <a:bodyPr/>
        <a:lstStyle/>
        <a:p>
          <a:endParaRPr lang="en-US"/>
        </a:p>
      </dgm:t>
    </dgm:pt>
    <dgm:pt modelId="{9AF8498A-F7D7-4CB1-80C2-627AF3648DD3}">
      <dgm:prSet/>
      <dgm:spPr/>
      <dgm:t>
        <a:bodyPr/>
        <a:lstStyle/>
        <a:p>
          <a:r>
            <a:rPr lang="ka-GE" dirty="0" smtClean="0"/>
            <a:t>ოპერაციული მხარდაჭერა</a:t>
          </a:r>
          <a:endParaRPr lang="en-US" dirty="0"/>
        </a:p>
      </dgm:t>
    </dgm:pt>
    <dgm:pt modelId="{CF0B00B7-836F-4837-A296-B18DCC8CBF50}" type="parTrans" cxnId="{0A28A28E-20A2-46F0-9519-7E350051D710}">
      <dgm:prSet/>
      <dgm:spPr/>
      <dgm:t>
        <a:bodyPr/>
        <a:lstStyle/>
        <a:p>
          <a:endParaRPr lang="en-US"/>
        </a:p>
      </dgm:t>
    </dgm:pt>
    <dgm:pt modelId="{D1FE1E2B-7543-4736-8039-91C203CC3303}" type="sibTrans" cxnId="{0A28A28E-20A2-46F0-9519-7E350051D710}">
      <dgm:prSet/>
      <dgm:spPr/>
      <dgm:t>
        <a:bodyPr/>
        <a:lstStyle/>
        <a:p>
          <a:endParaRPr lang="en-US"/>
        </a:p>
      </dgm:t>
    </dgm:pt>
    <dgm:pt modelId="{9F61D632-A094-4795-B48E-5EC9809747A3}">
      <dgm:prSet/>
      <dgm:spPr/>
      <dgm:t>
        <a:bodyPr/>
        <a:lstStyle/>
        <a:p>
          <a:r>
            <a:rPr lang="ka-GE" dirty="0" smtClean="0"/>
            <a:t>ტრანსპორტი და აღჭურვილობა</a:t>
          </a:r>
          <a:endParaRPr lang="en-US" dirty="0"/>
        </a:p>
      </dgm:t>
    </dgm:pt>
    <dgm:pt modelId="{FEE79B29-2DEB-4EBF-86D9-63B9135FAB7A}" type="parTrans" cxnId="{8D38330E-E619-410F-AF21-6B7011763B4B}">
      <dgm:prSet/>
      <dgm:spPr/>
      <dgm:t>
        <a:bodyPr/>
        <a:lstStyle/>
        <a:p>
          <a:endParaRPr lang="en-US"/>
        </a:p>
      </dgm:t>
    </dgm:pt>
    <dgm:pt modelId="{0FCAB0D4-8145-4EB5-9F76-6E1B1F216F4C}" type="sibTrans" cxnId="{8D38330E-E619-410F-AF21-6B7011763B4B}">
      <dgm:prSet/>
      <dgm:spPr/>
      <dgm:t>
        <a:bodyPr/>
        <a:lstStyle/>
        <a:p>
          <a:endParaRPr lang="en-US"/>
        </a:p>
      </dgm:t>
    </dgm:pt>
    <dgm:pt modelId="{0044F4CC-1905-414A-90D7-A18E418523CC}">
      <dgm:prSet/>
      <dgm:spPr/>
      <dgm:t>
        <a:bodyPr/>
        <a:lstStyle/>
        <a:p>
          <a:r>
            <a:rPr lang="ka-GE" dirty="0" smtClean="0"/>
            <a:t>კატასტორფის მახარდაჭერა</a:t>
          </a:r>
          <a:endParaRPr lang="en-US" dirty="0"/>
        </a:p>
      </dgm:t>
    </dgm:pt>
    <dgm:pt modelId="{37456983-A35B-4B8E-B874-8A24A658B5E9}" type="parTrans" cxnId="{A95CAC53-F23B-44DC-A691-90BD5561E657}">
      <dgm:prSet/>
      <dgm:spPr/>
      <dgm:t>
        <a:bodyPr/>
        <a:lstStyle/>
        <a:p>
          <a:endParaRPr lang="en-US"/>
        </a:p>
      </dgm:t>
    </dgm:pt>
    <dgm:pt modelId="{BCC801D8-EAFA-4684-BA3C-C6C6CBA0F77F}" type="sibTrans" cxnId="{A95CAC53-F23B-44DC-A691-90BD5561E657}">
      <dgm:prSet/>
      <dgm:spPr/>
      <dgm:t>
        <a:bodyPr/>
        <a:lstStyle/>
        <a:p>
          <a:endParaRPr lang="en-US"/>
        </a:p>
      </dgm:t>
    </dgm:pt>
    <dgm:pt modelId="{1474A341-B3BD-474B-BB41-C3FFEDC082CB}">
      <dgm:prSet/>
      <dgm:spPr/>
      <dgm:t>
        <a:bodyPr/>
        <a:lstStyle/>
        <a:p>
          <a:r>
            <a:rPr lang="ka-GE" dirty="0" smtClean="0"/>
            <a:t>კომუნიკაციის ტრენინგი </a:t>
          </a:r>
          <a:endParaRPr lang="en-US" dirty="0"/>
        </a:p>
      </dgm:t>
    </dgm:pt>
    <dgm:pt modelId="{C1535196-8F29-4A0F-A4D3-64D91C811E2C}" type="parTrans" cxnId="{D3DE4693-1059-485B-AB8E-0B26309405E3}">
      <dgm:prSet/>
      <dgm:spPr/>
      <dgm:t>
        <a:bodyPr/>
        <a:lstStyle/>
        <a:p>
          <a:endParaRPr lang="en-US"/>
        </a:p>
      </dgm:t>
    </dgm:pt>
    <dgm:pt modelId="{E8A24035-52B9-4AAB-B3A6-F047613B2C95}" type="sibTrans" cxnId="{D3DE4693-1059-485B-AB8E-0B26309405E3}">
      <dgm:prSet/>
      <dgm:spPr/>
      <dgm:t>
        <a:bodyPr/>
        <a:lstStyle/>
        <a:p>
          <a:endParaRPr lang="en-US"/>
        </a:p>
      </dgm:t>
    </dgm:pt>
    <dgm:pt modelId="{8B6AC302-ED4B-4EFC-B4DA-4FF079C038B1}">
      <dgm:prSet/>
      <dgm:spPr/>
      <dgm:t>
        <a:bodyPr/>
        <a:lstStyle/>
        <a:p>
          <a:r>
            <a:rPr lang="ka-GE" dirty="0" smtClean="0"/>
            <a:t>გეგმიული პაციეტების ტრანსპორტირების ტრენინგი</a:t>
          </a:r>
          <a:endParaRPr lang="en-US" dirty="0"/>
        </a:p>
      </dgm:t>
    </dgm:pt>
    <dgm:pt modelId="{3CA0990E-4BC4-4766-8F82-4CA56E9E2447}" type="parTrans" cxnId="{ED01E8E9-FC74-4FB8-A1C2-ECFA59DAC02E}">
      <dgm:prSet/>
      <dgm:spPr/>
      <dgm:t>
        <a:bodyPr/>
        <a:lstStyle/>
        <a:p>
          <a:endParaRPr lang="en-US"/>
        </a:p>
      </dgm:t>
    </dgm:pt>
    <dgm:pt modelId="{5F12FC23-28AA-4DED-8451-F8820246F820}" type="sibTrans" cxnId="{ED01E8E9-FC74-4FB8-A1C2-ECFA59DAC02E}">
      <dgm:prSet/>
      <dgm:spPr/>
      <dgm:t>
        <a:bodyPr/>
        <a:lstStyle/>
        <a:p>
          <a:endParaRPr lang="en-US"/>
        </a:p>
      </dgm:t>
    </dgm:pt>
    <dgm:pt modelId="{FC4C2C4E-C368-499C-AC3F-BB7C3AF6C2D4}">
      <dgm:prSet/>
      <dgm:spPr/>
      <dgm:t>
        <a:bodyPr/>
        <a:lstStyle/>
        <a:p>
          <a:r>
            <a:rPr lang="ka-GE" dirty="0" smtClean="0"/>
            <a:t>კლინკური განათლება </a:t>
          </a:r>
          <a:endParaRPr lang="en-US" dirty="0"/>
        </a:p>
      </dgm:t>
    </dgm:pt>
    <dgm:pt modelId="{06209413-030B-49F6-AF35-B2E597A4C690}" type="parTrans" cxnId="{7FE3B4B6-50A6-44D1-A212-A9DDFD6BFD12}">
      <dgm:prSet/>
      <dgm:spPr/>
      <dgm:t>
        <a:bodyPr/>
        <a:lstStyle/>
        <a:p>
          <a:endParaRPr lang="en-US"/>
        </a:p>
      </dgm:t>
    </dgm:pt>
    <dgm:pt modelId="{B0EDC3FD-6C3E-471A-B842-EAD4A41EEB5B}" type="sibTrans" cxnId="{7FE3B4B6-50A6-44D1-A212-A9DDFD6BFD12}">
      <dgm:prSet/>
      <dgm:spPr/>
      <dgm:t>
        <a:bodyPr/>
        <a:lstStyle/>
        <a:p>
          <a:endParaRPr lang="en-US"/>
        </a:p>
      </dgm:t>
    </dgm:pt>
    <dgm:pt modelId="{C1E2A9C2-5450-488C-8414-BF0FD28484ED}">
      <dgm:prSet/>
      <dgm:spPr/>
      <dgm:t>
        <a:bodyPr/>
        <a:lstStyle/>
        <a:p>
          <a:r>
            <a:rPr lang="ka-GE" dirty="0" smtClean="0"/>
            <a:t>მძღოლის სტანდარტები</a:t>
          </a:r>
          <a:endParaRPr lang="en-US" dirty="0"/>
        </a:p>
      </dgm:t>
    </dgm:pt>
    <dgm:pt modelId="{A3EF2278-B689-43D6-99BA-C3D68A4359EA}" type="parTrans" cxnId="{09C3D3D4-76AD-4900-A446-CF07A8AE82B9}">
      <dgm:prSet/>
      <dgm:spPr/>
      <dgm:t>
        <a:bodyPr/>
        <a:lstStyle/>
        <a:p>
          <a:endParaRPr lang="en-US"/>
        </a:p>
      </dgm:t>
    </dgm:pt>
    <dgm:pt modelId="{EFC58340-68B2-458B-B450-D5EF73AC0A2B}" type="sibTrans" cxnId="{09C3D3D4-76AD-4900-A446-CF07A8AE82B9}">
      <dgm:prSet/>
      <dgm:spPr/>
      <dgm:t>
        <a:bodyPr/>
        <a:lstStyle/>
        <a:p>
          <a:endParaRPr lang="en-US"/>
        </a:p>
      </dgm:t>
    </dgm:pt>
    <dgm:pt modelId="{FD207733-1243-4B9E-9688-FDAE4AC41415}">
      <dgm:prSet/>
      <dgm:spPr/>
      <dgm:t>
        <a:bodyPr/>
        <a:lstStyle/>
        <a:p>
          <a:r>
            <a:rPr lang="ka-GE" dirty="0" smtClean="0"/>
            <a:t>კლინკური პროფესიული განვითარება</a:t>
          </a:r>
          <a:endParaRPr lang="en-US" dirty="0"/>
        </a:p>
      </dgm:t>
    </dgm:pt>
    <dgm:pt modelId="{ADD530DA-574C-4403-AD6E-E20F6218DD19}" type="parTrans" cxnId="{0EACEE4E-1BD4-457A-9A3D-7B413E3F3B93}">
      <dgm:prSet/>
      <dgm:spPr/>
      <dgm:t>
        <a:bodyPr/>
        <a:lstStyle/>
        <a:p>
          <a:endParaRPr lang="en-US"/>
        </a:p>
      </dgm:t>
    </dgm:pt>
    <dgm:pt modelId="{BD644C3B-07AF-4E0F-8AC5-FF68E9526CDD}" type="sibTrans" cxnId="{0EACEE4E-1BD4-457A-9A3D-7B413E3F3B93}">
      <dgm:prSet/>
      <dgm:spPr/>
      <dgm:t>
        <a:bodyPr/>
        <a:lstStyle/>
        <a:p>
          <a:endParaRPr lang="en-US"/>
        </a:p>
      </dgm:t>
    </dgm:pt>
    <dgm:pt modelId="{A3E496E5-6324-4689-8A55-497D3F85BDF0}">
      <dgm:prSet/>
      <dgm:spPr/>
      <dgm:t>
        <a:bodyPr/>
        <a:lstStyle/>
        <a:p>
          <a:r>
            <a:rPr lang="ka-GE" dirty="0" smtClean="0"/>
            <a:t>კლინიკიური ზედამხედველობა და აუდიტი</a:t>
          </a:r>
          <a:endParaRPr lang="en-US" dirty="0"/>
        </a:p>
      </dgm:t>
    </dgm:pt>
    <dgm:pt modelId="{7B08D346-50F5-40FB-A5DA-9102AD8826CF}" type="parTrans" cxnId="{5511F775-C86F-436D-B707-80B7AA7FB7E5}">
      <dgm:prSet/>
      <dgm:spPr/>
      <dgm:t>
        <a:bodyPr/>
        <a:lstStyle/>
        <a:p>
          <a:endParaRPr lang="en-US"/>
        </a:p>
      </dgm:t>
    </dgm:pt>
    <dgm:pt modelId="{6C5ACD7E-B793-438D-A072-C4F34F222169}" type="sibTrans" cxnId="{5511F775-C86F-436D-B707-80B7AA7FB7E5}">
      <dgm:prSet/>
      <dgm:spPr/>
      <dgm:t>
        <a:bodyPr/>
        <a:lstStyle/>
        <a:p>
          <a:endParaRPr lang="en-US"/>
        </a:p>
      </dgm:t>
    </dgm:pt>
    <dgm:pt modelId="{4FA683FA-B93E-4F07-81D3-A18C39979BBB}">
      <dgm:prSet/>
      <dgm:spPr/>
      <dgm:t>
        <a:bodyPr/>
        <a:lstStyle/>
        <a:p>
          <a:r>
            <a:rPr lang="ka-GE" dirty="0" smtClean="0"/>
            <a:t>რისკის მენეჯმენტი</a:t>
          </a:r>
          <a:endParaRPr lang="en-US" dirty="0"/>
        </a:p>
      </dgm:t>
    </dgm:pt>
    <dgm:pt modelId="{125256BB-8F60-411F-9061-09E064083F59}" type="parTrans" cxnId="{C78D3C88-7471-48B4-A380-758B055BA55D}">
      <dgm:prSet/>
      <dgm:spPr/>
      <dgm:t>
        <a:bodyPr/>
        <a:lstStyle/>
        <a:p>
          <a:endParaRPr lang="en-US"/>
        </a:p>
      </dgm:t>
    </dgm:pt>
    <dgm:pt modelId="{A9166157-858A-447B-A5DE-0341BD6B5FDB}" type="sibTrans" cxnId="{C78D3C88-7471-48B4-A380-758B055BA55D}">
      <dgm:prSet/>
      <dgm:spPr/>
      <dgm:t>
        <a:bodyPr/>
        <a:lstStyle/>
        <a:p>
          <a:endParaRPr lang="en-US"/>
        </a:p>
      </dgm:t>
    </dgm:pt>
    <dgm:pt modelId="{4181FE7D-44D8-4514-BCD7-87A0A6059A90}">
      <dgm:prSet/>
      <dgm:spPr/>
      <dgm:t>
        <a:bodyPr/>
        <a:lstStyle/>
        <a:p>
          <a:r>
            <a:rPr lang="ka-GE" dirty="0" smtClean="0"/>
            <a:t>მომხმარებეთა ჩართვა</a:t>
          </a:r>
          <a:endParaRPr lang="en-US" dirty="0"/>
        </a:p>
      </dgm:t>
    </dgm:pt>
    <dgm:pt modelId="{86A97098-ADFF-4D10-89B2-E6E0B99077CD}" type="parTrans" cxnId="{DFD4D1BA-7A57-4B26-B42B-F9F6F063F4B8}">
      <dgm:prSet/>
      <dgm:spPr/>
      <dgm:t>
        <a:bodyPr/>
        <a:lstStyle/>
        <a:p>
          <a:endParaRPr lang="en-US"/>
        </a:p>
      </dgm:t>
    </dgm:pt>
    <dgm:pt modelId="{18408F20-77C4-4D90-A361-C76FA1E43FF6}" type="sibTrans" cxnId="{DFD4D1BA-7A57-4B26-B42B-F9F6F063F4B8}">
      <dgm:prSet/>
      <dgm:spPr/>
      <dgm:t>
        <a:bodyPr/>
        <a:lstStyle/>
        <a:p>
          <a:endParaRPr lang="en-US"/>
        </a:p>
      </dgm:t>
    </dgm:pt>
    <dgm:pt modelId="{1149535B-497B-4609-B35F-2E8DAA183C21}">
      <dgm:prSet/>
      <dgm:spPr/>
      <dgm:t>
        <a:bodyPr/>
        <a:lstStyle/>
        <a:p>
          <a:r>
            <a:rPr lang="ka-GE" dirty="0" smtClean="0"/>
            <a:t>შრომის უსაფრთხოება </a:t>
          </a:r>
          <a:endParaRPr lang="en-US" dirty="0"/>
        </a:p>
      </dgm:t>
    </dgm:pt>
    <dgm:pt modelId="{BD6FB73B-3DC8-4AA8-B3F4-1B108E2EF677}" type="parTrans" cxnId="{1ABB6973-F68F-45C4-9AA2-208256309B2B}">
      <dgm:prSet/>
      <dgm:spPr/>
      <dgm:t>
        <a:bodyPr/>
        <a:lstStyle/>
        <a:p>
          <a:endParaRPr lang="en-US"/>
        </a:p>
      </dgm:t>
    </dgm:pt>
    <dgm:pt modelId="{449B8CDC-70A4-4BAF-8CE6-DA3FA8BC7A23}" type="sibTrans" cxnId="{1ABB6973-F68F-45C4-9AA2-208256309B2B}">
      <dgm:prSet/>
      <dgm:spPr/>
      <dgm:t>
        <a:bodyPr/>
        <a:lstStyle/>
        <a:p>
          <a:endParaRPr lang="en-US"/>
        </a:p>
      </dgm:t>
    </dgm:pt>
    <dgm:pt modelId="{2A0C4F11-1B4B-47D6-A9E1-ADD284E35244}">
      <dgm:prSet/>
      <dgm:spPr/>
      <dgm:t>
        <a:bodyPr/>
        <a:lstStyle/>
        <a:p>
          <a:r>
            <a:rPr lang="ka-GE" dirty="0" smtClean="0"/>
            <a:t>კვლევა </a:t>
          </a:r>
          <a:endParaRPr lang="en-US" dirty="0"/>
        </a:p>
      </dgm:t>
    </dgm:pt>
    <dgm:pt modelId="{8A766AEB-77B3-414A-A15D-8DF7D52D6C12}" type="parTrans" cxnId="{965E0AC0-BE7F-47C9-A6C3-645BE8F0D0A2}">
      <dgm:prSet/>
      <dgm:spPr/>
      <dgm:t>
        <a:bodyPr/>
        <a:lstStyle/>
        <a:p>
          <a:endParaRPr lang="en-US"/>
        </a:p>
      </dgm:t>
    </dgm:pt>
    <dgm:pt modelId="{BA05A1E3-FE47-48E5-A947-B8C43D1E3319}" type="sibTrans" cxnId="{965E0AC0-BE7F-47C9-A6C3-645BE8F0D0A2}">
      <dgm:prSet/>
      <dgm:spPr/>
      <dgm:t>
        <a:bodyPr/>
        <a:lstStyle/>
        <a:p>
          <a:endParaRPr lang="en-US"/>
        </a:p>
      </dgm:t>
    </dgm:pt>
    <dgm:pt modelId="{AC41CE85-34F0-4DDC-9668-F52D27382FEB}">
      <dgm:prSet/>
      <dgm:spPr/>
      <dgm:t>
        <a:bodyPr/>
        <a:lstStyle/>
        <a:p>
          <a:r>
            <a:rPr lang="ka-GE" dirty="0" smtClean="0"/>
            <a:t>კატასტრობის და ინციდენტის დაგეგმვა </a:t>
          </a:r>
          <a:endParaRPr lang="en-US" dirty="0"/>
        </a:p>
      </dgm:t>
    </dgm:pt>
    <dgm:pt modelId="{ED7A32D1-5D20-4627-B1EA-A7E5B60E6C2D}" type="parTrans" cxnId="{7F70B6CB-1FDF-432A-B089-C1A8BAE3928F}">
      <dgm:prSet/>
      <dgm:spPr/>
      <dgm:t>
        <a:bodyPr/>
        <a:lstStyle/>
        <a:p>
          <a:endParaRPr lang="en-US"/>
        </a:p>
      </dgm:t>
    </dgm:pt>
    <dgm:pt modelId="{AC774F07-4E52-463A-AFFB-F68E4EE6CC53}" type="sibTrans" cxnId="{7F70B6CB-1FDF-432A-B089-C1A8BAE3928F}">
      <dgm:prSet/>
      <dgm:spPr/>
      <dgm:t>
        <a:bodyPr/>
        <a:lstStyle/>
        <a:p>
          <a:endParaRPr lang="en-US"/>
        </a:p>
      </dgm:t>
    </dgm:pt>
    <dgm:pt modelId="{92D19285-409E-44AF-80BA-FD442662E3F8}" type="pres">
      <dgm:prSet presAssocID="{2468B7E5-BE11-4F49-BF6B-C793CE55F90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CB85324-3023-4228-8ABF-3A1D8FE16F7F}" type="pres">
      <dgm:prSet presAssocID="{140C7E0E-4C43-4BA5-9BC6-BEDB45A478F7}" presName="hierRoot1" presStyleCnt="0">
        <dgm:presLayoutVars>
          <dgm:hierBranch val="init"/>
        </dgm:presLayoutVars>
      </dgm:prSet>
      <dgm:spPr/>
    </dgm:pt>
    <dgm:pt modelId="{BA8E2610-F555-41C7-B5F2-F1E6D47FA30F}" type="pres">
      <dgm:prSet presAssocID="{140C7E0E-4C43-4BA5-9BC6-BEDB45A478F7}" presName="rootComposite1" presStyleCnt="0"/>
      <dgm:spPr/>
    </dgm:pt>
    <dgm:pt modelId="{4A0EC145-5795-4BE1-9FD6-66C7B4111643}" type="pres">
      <dgm:prSet presAssocID="{140C7E0E-4C43-4BA5-9BC6-BEDB45A478F7}" presName="rootText1" presStyleLbl="node0" presStyleIdx="0" presStyleCnt="1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4307EC-B5D8-45EA-80D8-63EE4B73ACE2}" type="pres">
      <dgm:prSet presAssocID="{140C7E0E-4C43-4BA5-9BC6-BEDB45A478F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D19D457-CD95-4502-9B5B-73ED5259198A}" type="pres">
      <dgm:prSet presAssocID="{140C7E0E-4C43-4BA5-9BC6-BEDB45A478F7}" presName="hierChild2" presStyleCnt="0"/>
      <dgm:spPr/>
    </dgm:pt>
    <dgm:pt modelId="{00321A52-2E10-48C6-B50B-DD626D85C459}" type="pres">
      <dgm:prSet presAssocID="{41292F33-A7BE-4857-A4B3-4A00B3082C0F}" presName="Name37" presStyleLbl="parChTrans1D2" presStyleIdx="0" presStyleCnt="7" custSzX="3695841"/>
      <dgm:spPr/>
      <dgm:t>
        <a:bodyPr/>
        <a:lstStyle/>
        <a:p>
          <a:endParaRPr lang="en-US"/>
        </a:p>
      </dgm:t>
    </dgm:pt>
    <dgm:pt modelId="{B7C8239B-84CB-4A73-815D-ABACDA09E9EC}" type="pres">
      <dgm:prSet presAssocID="{F4ABD922-8119-471D-B52D-B803349E9BD4}" presName="hierRoot2" presStyleCnt="0">
        <dgm:presLayoutVars>
          <dgm:hierBranch val="init"/>
        </dgm:presLayoutVars>
      </dgm:prSet>
      <dgm:spPr/>
    </dgm:pt>
    <dgm:pt modelId="{8F083F54-731A-4EB1-A24C-6069F16730F8}" type="pres">
      <dgm:prSet presAssocID="{F4ABD922-8119-471D-B52D-B803349E9BD4}" presName="rootComposite" presStyleCnt="0"/>
      <dgm:spPr/>
    </dgm:pt>
    <dgm:pt modelId="{E86C5C77-D01A-40DE-B40B-8F87D1BAA8EE}" type="pres">
      <dgm:prSet presAssocID="{F4ABD922-8119-471D-B52D-B803349E9BD4}" presName="rootText" presStyleLbl="node2" presStyleIdx="0" presStyleCnt="4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0F5373-3E0D-48D3-AE22-431BBF312AE0}" type="pres">
      <dgm:prSet presAssocID="{F4ABD922-8119-471D-B52D-B803349E9BD4}" presName="rootConnector" presStyleLbl="node2" presStyleIdx="0" presStyleCnt="4"/>
      <dgm:spPr/>
      <dgm:t>
        <a:bodyPr/>
        <a:lstStyle/>
        <a:p>
          <a:endParaRPr lang="en-US"/>
        </a:p>
      </dgm:t>
    </dgm:pt>
    <dgm:pt modelId="{E291D25A-7CE3-4E14-938D-525797B20FFF}" type="pres">
      <dgm:prSet presAssocID="{F4ABD922-8119-471D-B52D-B803349E9BD4}" presName="hierChild4" presStyleCnt="0"/>
      <dgm:spPr/>
    </dgm:pt>
    <dgm:pt modelId="{9CE5AA6A-2DFB-43C5-84CE-83A53A2E4B20}" type="pres">
      <dgm:prSet presAssocID="{ED537B4C-9D68-4677-BB3E-FF13FF8F43DD}" presName="Name37" presStyleLbl="parChTrans1D3" presStyleIdx="0" presStyleCnt="19"/>
      <dgm:spPr/>
      <dgm:t>
        <a:bodyPr/>
        <a:lstStyle/>
        <a:p>
          <a:endParaRPr lang="en-US"/>
        </a:p>
      </dgm:t>
    </dgm:pt>
    <dgm:pt modelId="{3E1AAF39-63EA-4B31-823E-6178C81249C1}" type="pres">
      <dgm:prSet presAssocID="{6CFEA16D-0DBF-4A9C-9EEF-D5B278C1CE2F}" presName="hierRoot2" presStyleCnt="0">
        <dgm:presLayoutVars>
          <dgm:hierBranch val="init"/>
        </dgm:presLayoutVars>
      </dgm:prSet>
      <dgm:spPr/>
    </dgm:pt>
    <dgm:pt modelId="{DD0B910E-F928-4173-AB7D-B9E439CD5161}" type="pres">
      <dgm:prSet presAssocID="{6CFEA16D-0DBF-4A9C-9EEF-D5B278C1CE2F}" presName="rootComposite" presStyleCnt="0"/>
      <dgm:spPr/>
    </dgm:pt>
    <dgm:pt modelId="{3DFFE56D-F105-4384-8381-AA13C1FFE6AE}" type="pres">
      <dgm:prSet presAssocID="{6CFEA16D-0DBF-4A9C-9EEF-D5B278C1CE2F}" presName="rootText" presStyleLbl="node3" presStyleIdx="0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ACB240-8D91-4673-92C5-B9FF1E7CF9E1}" type="pres">
      <dgm:prSet presAssocID="{6CFEA16D-0DBF-4A9C-9EEF-D5B278C1CE2F}" presName="rootConnector" presStyleLbl="node3" presStyleIdx="0" presStyleCnt="19"/>
      <dgm:spPr/>
      <dgm:t>
        <a:bodyPr/>
        <a:lstStyle/>
        <a:p>
          <a:endParaRPr lang="en-US"/>
        </a:p>
      </dgm:t>
    </dgm:pt>
    <dgm:pt modelId="{4CC01ABA-CE54-431D-8FE4-FA6F5905F7F6}" type="pres">
      <dgm:prSet presAssocID="{6CFEA16D-0DBF-4A9C-9EEF-D5B278C1CE2F}" presName="hierChild4" presStyleCnt="0"/>
      <dgm:spPr/>
    </dgm:pt>
    <dgm:pt modelId="{CCAE6C91-AC59-4AD4-8C0F-05ACD3F1615E}" type="pres">
      <dgm:prSet presAssocID="{6CFEA16D-0DBF-4A9C-9EEF-D5B278C1CE2F}" presName="hierChild5" presStyleCnt="0"/>
      <dgm:spPr/>
    </dgm:pt>
    <dgm:pt modelId="{913CE099-E5AC-4DA6-A741-D5DC137C36C1}" type="pres">
      <dgm:prSet presAssocID="{7AA3A56E-4CE0-4C1A-B968-D5AA0FF22385}" presName="Name37" presStyleLbl="parChTrans1D3" presStyleIdx="1" presStyleCnt="19"/>
      <dgm:spPr/>
      <dgm:t>
        <a:bodyPr/>
        <a:lstStyle/>
        <a:p>
          <a:endParaRPr lang="en-US"/>
        </a:p>
      </dgm:t>
    </dgm:pt>
    <dgm:pt modelId="{21B31E04-81B0-452C-B1C4-157BBEEC5517}" type="pres">
      <dgm:prSet presAssocID="{15A4AE1B-EB02-4F52-A0AF-3B44C5D2E454}" presName="hierRoot2" presStyleCnt="0">
        <dgm:presLayoutVars>
          <dgm:hierBranch val="init"/>
        </dgm:presLayoutVars>
      </dgm:prSet>
      <dgm:spPr/>
    </dgm:pt>
    <dgm:pt modelId="{C4102214-6832-4B6E-AAA5-E36774CAD9B0}" type="pres">
      <dgm:prSet presAssocID="{15A4AE1B-EB02-4F52-A0AF-3B44C5D2E454}" presName="rootComposite" presStyleCnt="0"/>
      <dgm:spPr/>
    </dgm:pt>
    <dgm:pt modelId="{71E6F66D-BE00-471B-9B03-0CC010DA24CA}" type="pres">
      <dgm:prSet presAssocID="{15A4AE1B-EB02-4F52-A0AF-3B44C5D2E454}" presName="rootText" presStyleLbl="node3" presStyleIdx="1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ED7D19-9CD8-4D75-A334-AF3315C62913}" type="pres">
      <dgm:prSet presAssocID="{15A4AE1B-EB02-4F52-A0AF-3B44C5D2E454}" presName="rootConnector" presStyleLbl="node3" presStyleIdx="1" presStyleCnt="19"/>
      <dgm:spPr/>
      <dgm:t>
        <a:bodyPr/>
        <a:lstStyle/>
        <a:p>
          <a:endParaRPr lang="en-US"/>
        </a:p>
      </dgm:t>
    </dgm:pt>
    <dgm:pt modelId="{1E6DBC67-C365-47B0-91CD-E146BA590D60}" type="pres">
      <dgm:prSet presAssocID="{15A4AE1B-EB02-4F52-A0AF-3B44C5D2E454}" presName="hierChild4" presStyleCnt="0"/>
      <dgm:spPr/>
    </dgm:pt>
    <dgm:pt modelId="{4D684E8B-EA9D-41FF-8738-66625C8463A9}" type="pres">
      <dgm:prSet presAssocID="{15A4AE1B-EB02-4F52-A0AF-3B44C5D2E454}" presName="hierChild5" presStyleCnt="0"/>
      <dgm:spPr/>
    </dgm:pt>
    <dgm:pt modelId="{B5206DCE-AC3C-4D04-8C95-72C0E7E1D8B0}" type="pres">
      <dgm:prSet presAssocID="{A56F3761-9A6D-43AF-8E04-BAB74F8C9CA3}" presName="Name37" presStyleLbl="parChTrans1D3" presStyleIdx="2" presStyleCnt="19"/>
      <dgm:spPr/>
      <dgm:t>
        <a:bodyPr/>
        <a:lstStyle/>
        <a:p>
          <a:endParaRPr lang="en-US"/>
        </a:p>
      </dgm:t>
    </dgm:pt>
    <dgm:pt modelId="{DB92ED84-3CD6-4AE8-BA54-8F9E6A1A6074}" type="pres">
      <dgm:prSet presAssocID="{687FFFEA-CA0D-466B-93D0-4706F4DB5402}" presName="hierRoot2" presStyleCnt="0">
        <dgm:presLayoutVars>
          <dgm:hierBranch val="init"/>
        </dgm:presLayoutVars>
      </dgm:prSet>
      <dgm:spPr/>
    </dgm:pt>
    <dgm:pt modelId="{822B8B15-3C45-4B89-8710-B9E18A018B77}" type="pres">
      <dgm:prSet presAssocID="{687FFFEA-CA0D-466B-93D0-4706F4DB5402}" presName="rootComposite" presStyleCnt="0"/>
      <dgm:spPr/>
    </dgm:pt>
    <dgm:pt modelId="{82A832C5-A6EA-4C39-B68C-3594605516D6}" type="pres">
      <dgm:prSet presAssocID="{687FFFEA-CA0D-466B-93D0-4706F4DB5402}" presName="rootText" presStyleLbl="node3" presStyleIdx="2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ABBEDC-8545-4CF6-A9C7-1C4C376C6565}" type="pres">
      <dgm:prSet presAssocID="{687FFFEA-CA0D-466B-93D0-4706F4DB5402}" presName="rootConnector" presStyleLbl="node3" presStyleIdx="2" presStyleCnt="19"/>
      <dgm:spPr/>
      <dgm:t>
        <a:bodyPr/>
        <a:lstStyle/>
        <a:p>
          <a:endParaRPr lang="en-US"/>
        </a:p>
      </dgm:t>
    </dgm:pt>
    <dgm:pt modelId="{6ACA330B-6533-4FD8-AC42-89416701FDC6}" type="pres">
      <dgm:prSet presAssocID="{687FFFEA-CA0D-466B-93D0-4706F4DB5402}" presName="hierChild4" presStyleCnt="0"/>
      <dgm:spPr/>
    </dgm:pt>
    <dgm:pt modelId="{E3E476B9-8DE9-4DBB-B947-828E76E11CF0}" type="pres">
      <dgm:prSet presAssocID="{687FFFEA-CA0D-466B-93D0-4706F4DB5402}" presName="hierChild5" presStyleCnt="0"/>
      <dgm:spPr/>
    </dgm:pt>
    <dgm:pt modelId="{CB1CB4E5-D702-42EB-BDF2-4559FA23E7AB}" type="pres">
      <dgm:prSet presAssocID="{876ECEEE-CA77-437C-B31E-3FFADC5E146B}" presName="Name37" presStyleLbl="parChTrans1D3" presStyleIdx="3" presStyleCnt="19"/>
      <dgm:spPr/>
      <dgm:t>
        <a:bodyPr/>
        <a:lstStyle/>
        <a:p>
          <a:endParaRPr lang="en-US"/>
        </a:p>
      </dgm:t>
    </dgm:pt>
    <dgm:pt modelId="{BFF9278D-AF8B-4BD1-9824-102EE31F14B5}" type="pres">
      <dgm:prSet presAssocID="{73C1CA98-A3A0-4488-9511-F0B502454500}" presName="hierRoot2" presStyleCnt="0">
        <dgm:presLayoutVars>
          <dgm:hierBranch val="init"/>
        </dgm:presLayoutVars>
      </dgm:prSet>
      <dgm:spPr/>
    </dgm:pt>
    <dgm:pt modelId="{C6CE33E4-2E77-4354-9309-F0697786F2DE}" type="pres">
      <dgm:prSet presAssocID="{73C1CA98-A3A0-4488-9511-F0B502454500}" presName="rootComposite" presStyleCnt="0"/>
      <dgm:spPr/>
    </dgm:pt>
    <dgm:pt modelId="{B45BEE2E-6952-450C-8D57-870155AF2337}" type="pres">
      <dgm:prSet presAssocID="{73C1CA98-A3A0-4488-9511-F0B502454500}" presName="rootText" presStyleLbl="node3" presStyleIdx="3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6131B3-E1E7-48D7-B5FD-1462D535C980}" type="pres">
      <dgm:prSet presAssocID="{73C1CA98-A3A0-4488-9511-F0B502454500}" presName="rootConnector" presStyleLbl="node3" presStyleIdx="3" presStyleCnt="19"/>
      <dgm:spPr/>
      <dgm:t>
        <a:bodyPr/>
        <a:lstStyle/>
        <a:p>
          <a:endParaRPr lang="en-US"/>
        </a:p>
      </dgm:t>
    </dgm:pt>
    <dgm:pt modelId="{27A72D8D-F42E-4034-8320-DFE0D11A621E}" type="pres">
      <dgm:prSet presAssocID="{73C1CA98-A3A0-4488-9511-F0B502454500}" presName="hierChild4" presStyleCnt="0"/>
      <dgm:spPr/>
    </dgm:pt>
    <dgm:pt modelId="{7D24C126-A287-428E-AC6C-9D7596D64A29}" type="pres">
      <dgm:prSet presAssocID="{73C1CA98-A3A0-4488-9511-F0B502454500}" presName="hierChild5" presStyleCnt="0"/>
      <dgm:spPr/>
    </dgm:pt>
    <dgm:pt modelId="{6D3E8AC3-F255-4A12-97BA-0CDF3C657B13}" type="pres">
      <dgm:prSet presAssocID="{ED7A32D1-5D20-4627-B1EA-A7E5B60E6C2D}" presName="Name37" presStyleLbl="parChTrans1D3" presStyleIdx="4" presStyleCnt="19"/>
      <dgm:spPr/>
      <dgm:t>
        <a:bodyPr/>
        <a:lstStyle/>
        <a:p>
          <a:endParaRPr lang="en-US"/>
        </a:p>
      </dgm:t>
    </dgm:pt>
    <dgm:pt modelId="{641C7268-79C0-475A-9696-BE0A2D8A7C55}" type="pres">
      <dgm:prSet presAssocID="{AC41CE85-34F0-4DDC-9668-F52D27382FEB}" presName="hierRoot2" presStyleCnt="0">
        <dgm:presLayoutVars>
          <dgm:hierBranch val="init"/>
        </dgm:presLayoutVars>
      </dgm:prSet>
      <dgm:spPr/>
    </dgm:pt>
    <dgm:pt modelId="{952E3BC1-7394-4525-ABB4-9DCC498B1F2C}" type="pres">
      <dgm:prSet presAssocID="{AC41CE85-34F0-4DDC-9668-F52D27382FEB}" presName="rootComposite" presStyleCnt="0"/>
      <dgm:spPr/>
    </dgm:pt>
    <dgm:pt modelId="{326EFA93-783A-486E-A30A-98D400AC7E42}" type="pres">
      <dgm:prSet presAssocID="{AC41CE85-34F0-4DDC-9668-F52D27382FEB}" presName="rootText" presStyleLbl="node3" presStyleIdx="4" presStyleCnt="19" custScaleX="3138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0102AF-4CD9-490F-9667-CE2AE60B2306}" type="pres">
      <dgm:prSet presAssocID="{AC41CE85-34F0-4DDC-9668-F52D27382FEB}" presName="rootConnector" presStyleLbl="node3" presStyleIdx="4" presStyleCnt="19"/>
      <dgm:spPr/>
      <dgm:t>
        <a:bodyPr/>
        <a:lstStyle/>
        <a:p>
          <a:endParaRPr lang="en-US"/>
        </a:p>
      </dgm:t>
    </dgm:pt>
    <dgm:pt modelId="{08013B72-6522-40A5-AB3A-D3B09BE5EF8E}" type="pres">
      <dgm:prSet presAssocID="{AC41CE85-34F0-4DDC-9668-F52D27382FEB}" presName="hierChild4" presStyleCnt="0"/>
      <dgm:spPr/>
    </dgm:pt>
    <dgm:pt modelId="{3B2002AE-7FA8-4DC9-BEA9-7D2CC42762D4}" type="pres">
      <dgm:prSet presAssocID="{AC41CE85-34F0-4DDC-9668-F52D27382FEB}" presName="hierChild5" presStyleCnt="0"/>
      <dgm:spPr/>
    </dgm:pt>
    <dgm:pt modelId="{B8E48EA0-EB44-436A-8F19-120C57A15D59}" type="pres">
      <dgm:prSet presAssocID="{F4ABD922-8119-471D-B52D-B803349E9BD4}" presName="hierChild5" presStyleCnt="0"/>
      <dgm:spPr/>
    </dgm:pt>
    <dgm:pt modelId="{A60AE4F6-A58F-44CF-9664-7AC9CB5F18D4}" type="pres">
      <dgm:prSet presAssocID="{D48DB425-745F-41DA-88FE-95E11DB17690}" presName="Name37" presStyleLbl="parChTrans1D2" presStyleIdx="1" presStyleCnt="7"/>
      <dgm:spPr/>
      <dgm:t>
        <a:bodyPr/>
        <a:lstStyle/>
        <a:p>
          <a:endParaRPr lang="en-US"/>
        </a:p>
      </dgm:t>
    </dgm:pt>
    <dgm:pt modelId="{1A8880AA-7A3A-4813-8673-24B4A1685310}" type="pres">
      <dgm:prSet presAssocID="{68F577E0-9A9B-4EA6-90D1-1D2A20015276}" presName="hierRoot2" presStyleCnt="0">
        <dgm:presLayoutVars>
          <dgm:hierBranch val="init"/>
        </dgm:presLayoutVars>
      </dgm:prSet>
      <dgm:spPr/>
    </dgm:pt>
    <dgm:pt modelId="{06D66CCA-1D4A-4941-9881-F5920DA54E1F}" type="pres">
      <dgm:prSet presAssocID="{68F577E0-9A9B-4EA6-90D1-1D2A20015276}" presName="rootComposite" presStyleCnt="0"/>
      <dgm:spPr/>
    </dgm:pt>
    <dgm:pt modelId="{DF27B428-77CE-45AA-BE70-7B001B8B2F89}" type="pres">
      <dgm:prSet presAssocID="{68F577E0-9A9B-4EA6-90D1-1D2A20015276}" presName="rootText" presStyleLbl="node2" presStyleIdx="1" presStyleCnt="4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455B0B-FBE0-4AD6-9E0D-E94880D80286}" type="pres">
      <dgm:prSet presAssocID="{68F577E0-9A9B-4EA6-90D1-1D2A20015276}" presName="rootConnector" presStyleLbl="node2" presStyleIdx="1" presStyleCnt="4"/>
      <dgm:spPr/>
      <dgm:t>
        <a:bodyPr/>
        <a:lstStyle/>
        <a:p>
          <a:endParaRPr lang="en-US"/>
        </a:p>
      </dgm:t>
    </dgm:pt>
    <dgm:pt modelId="{8DB469D0-37B1-45D9-BE12-E6CF5513F6CE}" type="pres">
      <dgm:prSet presAssocID="{68F577E0-9A9B-4EA6-90D1-1D2A20015276}" presName="hierChild4" presStyleCnt="0"/>
      <dgm:spPr/>
    </dgm:pt>
    <dgm:pt modelId="{EB0BE589-973A-4C68-9228-65BFA00569B8}" type="pres">
      <dgm:prSet presAssocID="{3512F53A-1625-46C1-B3AA-A76CD11FF952}" presName="Name37" presStyleLbl="parChTrans1D3" presStyleIdx="5" presStyleCnt="19"/>
      <dgm:spPr/>
      <dgm:t>
        <a:bodyPr/>
        <a:lstStyle/>
        <a:p>
          <a:endParaRPr lang="en-US"/>
        </a:p>
      </dgm:t>
    </dgm:pt>
    <dgm:pt modelId="{DE837DB3-C6F2-4927-8ACE-675C1DFC101F}" type="pres">
      <dgm:prSet presAssocID="{CAB6AF8B-D6EC-446A-B145-607CD0BDBEBF}" presName="hierRoot2" presStyleCnt="0">
        <dgm:presLayoutVars>
          <dgm:hierBranch val="init"/>
        </dgm:presLayoutVars>
      </dgm:prSet>
      <dgm:spPr/>
    </dgm:pt>
    <dgm:pt modelId="{39FE7527-EB63-43E9-A4E7-B069FF0C8629}" type="pres">
      <dgm:prSet presAssocID="{CAB6AF8B-D6EC-446A-B145-607CD0BDBEBF}" presName="rootComposite" presStyleCnt="0"/>
      <dgm:spPr/>
    </dgm:pt>
    <dgm:pt modelId="{95FD5BE2-1F3A-48C3-A1D2-2C696F961DF9}" type="pres">
      <dgm:prSet presAssocID="{CAB6AF8B-D6EC-446A-B145-607CD0BDBEBF}" presName="rootText" presStyleLbl="node3" presStyleIdx="5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E787EF-BF67-46B4-BF55-BCC79C791941}" type="pres">
      <dgm:prSet presAssocID="{CAB6AF8B-D6EC-446A-B145-607CD0BDBEBF}" presName="rootConnector" presStyleLbl="node3" presStyleIdx="5" presStyleCnt="19"/>
      <dgm:spPr/>
      <dgm:t>
        <a:bodyPr/>
        <a:lstStyle/>
        <a:p>
          <a:endParaRPr lang="en-US"/>
        </a:p>
      </dgm:t>
    </dgm:pt>
    <dgm:pt modelId="{B46D8E02-464F-4040-A08E-481E0A2269B1}" type="pres">
      <dgm:prSet presAssocID="{CAB6AF8B-D6EC-446A-B145-607CD0BDBEBF}" presName="hierChild4" presStyleCnt="0"/>
      <dgm:spPr/>
    </dgm:pt>
    <dgm:pt modelId="{FE5C0347-E783-4E8D-B0AE-E9E381C9777C}" type="pres">
      <dgm:prSet presAssocID="{CAB6AF8B-D6EC-446A-B145-607CD0BDBEBF}" presName="hierChild5" presStyleCnt="0"/>
      <dgm:spPr/>
    </dgm:pt>
    <dgm:pt modelId="{BD5AE649-5B76-4F4C-8DB0-EEEFC2225894}" type="pres">
      <dgm:prSet presAssocID="{CF0B00B7-836F-4837-A296-B18DCC8CBF50}" presName="Name37" presStyleLbl="parChTrans1D3" presStyleIdx="6" presStyleCnt="19"/>
      <dgm:spPr/>
      <dgm:t>
        <a:bodyPr/>
        <a:lstStyle/>
        <a:p>
          <a:endParaRPr lang="en-US"/>
        </a:p>
      </dgm:t>
    </dgm:pt>
    <dgm:pt modelId="{5FE2B16C-81F8-4CBE-8260-079EA2D3917F}" type="pres">
      <dgm:prSet presAssocID="{9AF8498A-F7D7-4CB1-80C2-627AF3648DD3}" presName="hierRoot2" presStyleCnt="0">
        <dgm:presLayoutVars>
          <dgm:hierBranch val="init"/>
        </dgm:presLayoutVars>
      </dgm:prSet>
      <dgm:spPr/>
    </dgm:pt>
    <dgm:pt modelId="{D6B93120-1074-4741-9A2B-E1979C882BDA}" type="pres">
      <dgm:prSet presAssocID="{9AF8498A-F7D7-4CB1-80C2-627AF3648DD3}" presName="rootComposite" presStyleCnt="0"/>
      <dgm:spPr/>
    </dgm:pt>
    <dgm:pt modelId="{828BD49F-A60B-4558-8264-00584147E36D}" type="pres">
      <dgm:prSet presAssocID="{9AF8498A-F7D7-4CB1-80C2-627AF3648DD3}" presName="rootText" presStyleLbl="node3" presStyleIdx="6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DF773A-9DED-410B-9DDD-F5FE43168C6D}" type="pres">
      <dgm:prSet presAssocID="{9AF8498A-F7D7-4CB1-80C2-627AF3648DD3}" presName="rootConnector" presStyleLbl="node3" presStyleIdx="6" presStyleCnt="19"/>
      <dgm:spPr/>
      <dgm:t>
        <a:bodyPr/>
        <a:lstStyle/>
        <a:p>
          <a:endParaRPr lang="en-US"/>
        </a:p>
      </dgm:t>
    </dgm:pt>
    <dgm:pt modelId="{268BEA01-137B-491D-A74B-5B4CF9B51C8C}" type="pres">
      <dgm:prSet presAssocID="{9AF8498A-F7D7-4CB1-80C2-627AF3648DD3}" presName="hierChild4" presStyleCnt="0"/>
      <dgm:spPr/>
    </dgm:pt>
    <dgm:pt modelId="{105E66B0-E33E-4FFF-9C12-F6A5029194BC}" type="pres">
      <dgm:prSet presAssocID="{9AF8498A-F7D7-4CB1-80C2-627AF3648DD3}" presName="hierChild5" presStyleCnt="0"/>
      <dgm:spPr/>
    </dgm:pt>
    <dgm:pt modelId="{50102565-3E75-47D1-9F11-59B550021FCA}" type="pres">
      <dgm:prSet presAssocID="{FEE79B29-2DEB-4EBF-86D9-63B9135FAB7A}" presName="Name37" presStyleLbl="parChTrans1D3" presStyleIdx="7" presStyleCnt="19"/>
      <dgm:spPr/>
      <dgm:t>
        <a:bodyPr/>
        <a:lstStyle/>
        <a:p>
          <a:endParaRPr lang="en-US"/>
        </a:p>
      </dgm:t>
    </dgm:pt>
    <dgm:pt modelId="{DC1A800F-F833-4DC1-9EEF-B685B69D7B56}" type="pres">
      <dgm:prSet presAssocID="{9F61D632-A094-4795-B48E-5EC9809747A3}" presName="hierRoot2" presStyleCnt="0">
        <dgm:presLayoutVars>
          <dgm:hierBranch val="init"/>
        </dgm:presLayoutVars>
      </dgm:prSet>
      <dgm:spPr/>
    </dgm:pt>
    <dgm:pt modelId="{D0EC1F0E-4920-492F-8D81-E59C5800051C}" type="pres">
      <dgm:prSet presAssocID="{9F61D632-A094-4795-B48E-5EC9809747A3}" presName="rootComposite" presStyleCnt="0"/>
      <dgm:spPr/>
    </dgm:pt>
    <dgm:pt modelId="{CF4AD5EC-D424-4C5C-BF5D-D61285AD252B}" type="pres">
      <dgm:prSet presAssocID="{9F61D632-A094-4795-B48E-5EC9809747A3}" presName="rootText" presStyleLbl="node3" presStyleIdx="7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C9616F-1F8F-4D1C-95BD-C762D5388659}" type="pres">
      <dgm:prSet presAssocID="{9F61D632-A094-4795-B48E-5EC9809747A3}" presName="rootConnector" presStyleLbl="node3" presStyleIdx="7" presStyleCnt="19"/>
      <dgm:spPr/>
      <dgm:t>
        <a:bodyPr/>
        <a:lstStyle/>
        <a:p>
          <a:endParaRPr lang="en-US"/>
        </a:p>
      </dgm:t>
    </dgm:pt>
    <dgm:pt modelId="{309FE15A-B852-4118-9879-D6A34F7A2774}" type="pres">
      <dgm:prSet presAssocID="{9F61D632-A094-4795-B48E-5EC9809747A3}" presName="hierChild4" presStyleCnt="0"/>
      <dgm:spPr/>
    </dgm:pt>
    <dgm:pt modelId="{81868D13-4920-48B0-9106-3908CEADDA72}" type="pres">
      <dgm:prSet presAssocID="{9F61D632-A094-4795-B48E-5EC9809747A3}" presName="hierChild5" presStyleCnt="0"/>
      <dgm:spPr/>
    </dgm:pt>
    <dgm:pt modelId="{F650986C-D958-4A4C-BE25-F3FD772BF118}" type="pres">
      <dgm:prSet presAssocID="{37456983-A35B-4B8E-B874-8A24A658B5E9}" presName="Name37" presStyleLbl="parChTrans1D3" presStyleIdx="8" presStyleCnt="19"/>
      <dgm:spPr/>
      <dgm:t>
        <a:bodyPr/>
        <a:lstStyle/>
        <a:p>
          <a:endParaRPr lang="en-US"/>
        </a:p>
      </dgm:t>
    </dgm:pt>
    <dgm:pt modelId="{5787E3C8-B6B8-478E-A260-7499847944BE}" type="pres">
      <dgm:prSet presAssocID="{0044F4CC-1905-414A-90D7-A18E418523CC}" presName="hierRoot2" presStyleCnt="0">
        <dgm:presLayoutVars>
          <dgm:hierBranch val="init"/>
        </dgm:presLayoutVars>
      </dgm:prSet>
      <dgm:spPr/>
    </dgm:pt>
    <dgm:pt modelId="{1BB096F7-71AD-489B-8A1E-2D8BF657701B}" type="pres">
      <dgm:prSet presAssocID="{0044F4CC-1905-414A-90D7-A18E418523CC}" presName="rootComposite" presStyleCnt="0"/>
      <dgm:spPr/>
    </dgm:pt>
    <dgm:pt modelId="{A6752B93-1E00-49FD-9958-4D96DB37A79C}" type="pres">
      <dgm:prSet presAssocID="{0044F4CC-1905-414A-90D7-A18E418523CC}" presName="rootText" presStyleLbl="node3" presStyleIdx="8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CC420C-D319-436F-883B-E5AE43EE75A7}" type="pres">
      <dgm:prSet presAssocID="{0044F4CC-1905-414A-90D7-A18E418523CC}" presName="rootConnector" presStyleLbl="node3" presStyleIdx="8" presStyleCnt="19"/>
      <dgm:spPr/>
      <dgm:t>
        <a:bodyPr/>
        <a:lstStyle/>
        <a:p>
          <a:endParaRPr lang="en-US"/>
        </a:p>
      </dgm:t>
    </dgm:pt>
    <dgm:pt modelId="{008E4316-CE9C-4F40-A5B7-1CB0F40CB894}" type="pres">
      <dgm:prSet presAssocID="{0044F4CC-1905-414A-90D7-A18E418523CC}" presName="hierChild4" presStyleCnt="0"/>
      <dgm:spPr/>
    </dgm:pt>
    <dgm:pt modelId="{A5CF9D29-D662-4FDF-861C-24A2E985C4FD}" type="pres">
      <dgm:prSet presAssocID="{0044F4CC-1905-414A-90D7-A18E418523CC}" presName="hierChild5" presStyleCnt="0"/>
      <dgm:spPr/>
    </dgm:pt>
    <dgm:pt modelId="{FFF37985-8607-40E0-B081-B22B677B7288}" type="pres">
      <dgm:prSet presAssocID="{68F577E0-9A9B-4EA6-90D1-1D2A20015276}" presName="hierChild5" presStyleCnt="0"/>
      <dgm:spPr/>
    </dgm:pt>
    <dgm:pt modelId="{F0ED449A-606F-4D56-9D7A-84C19A2BCB1F}" type="pres">
      <dgm:prSet presAssocID="{E6F44CAA-24A0-4D7D-A0EB-D97A4BB143F1}" presName="Name37" presStyleLbl="parChTrans1D2" presStyleIdx="2" presStyleCnt="7"/>
      <dgm:spPr/>
      <dgm:t>
        <a:bodyPr/>
        <a:lstStyle/>
        <a:p>
          <a:endParaRPr lang="en-US"/>
        </a:p>
      </dgm:t>
    </dgm:pt>
    <dgm:pt modelId="{8511310F-36BA-4C0F-A8F2-FB9997A15DBE}" type="pres">
      <dgm:prSet presAssocID="{0666D1E0-8D30-4665-9A60-018E4F2B028A}" presName="hierRoot2" presStyleCnt="0">
        <dgm:presLayoutVars>
          <dgm:hierBranch val="init"/>
        </dgm:presLayoutVars>
      </dgm:prSet>
      <dgm:spPr/>
    </dgm:pt>
    <dgm:pt modelId="{FA09A807-F397-42DD-80B6-F525ACEEF607}" type="pres">
      <dgm:prSet presAssocID="{0666D1E0-8D30-4665-9A60-018E4F2B028A}" presName="rootComposite" presStyleCnt="0"/>
      <dgm:spPr/>
    </dgm:pt>
    <dgm:pt modelId="{8C207DB9-B6BF-4709-9AE0-936651D110E9}" type="pres">
      <dgm:prSet presAssocID="{0666D1E0-8D30-4665-9A60-018E4F2B028A}" presName="rootText" presStyleLbl="node2" presStyleIdx="2" presStyleCnt="4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32B741-240C-455B-8F9B-E3201434BC66}" type="pres">
      <dgm:prSet presAssocID="{0666D1E0-8D30-4665-9A60-018E4F2B028A}" presName="rootConnector" presStyleLbl="node2" presStyleIdx="2" presStyleCnt="4"/>
      <dgm:spPr/>
      <dgm:t>
        <a:bodyPr/>
        <a:lstStyle/>
        <a:p>
          <a:endParaRPr lang="en-US"/>
        </a:p>
      </dgm:t>
    </dgm:pt>
    <dgm:pt modelId="{DDFD5CA2-53ED-4351-895C-0BAA65AF646C}" type="pres">
      <dgm:prSet presAssocID="{0666D1E0-8D30-4665-9A60-018E4F2B028A}" presName="hierChild4" presStyleCnt="0"/>
      <dgm:spPr/>
    </dgm:pt>
    <dgm:pt modelId="{9734ECF9-852E-4E93-837B-E5F1AAC43564}" type="pres">
      <dgm:prSet presAssocID="{C1535196-8F29-4A0F-A4D3-64D91C811E2C}" presName="Name37" presStyleLbl="parChTrans1D3" presStyleIdx="9" presStyleCnt="19"/>
      <dgm:spPr/>
      <dgm:t>
        <a:bodyPr/>
        <a:lstStyle/>
        <a:p>
          <a:endParaRPr lang="en-US"/>
        </a:p>
      </dgm:t>
    </dgm:pt>
    <dgm:pt modelId="{7659A0E6-C67A-4A55-90FA-FF7994CE22D4}" type="pres">
      <dgm:prSet presAssocID="{1474A341-B3BD-474B-BB41-C3FFEDC082CB}" presName="hierRoot2" presStyleCnt="0">
        <dgm:presLayoutVars>
          <dgm:hierBranch val="init"/>
        </dgm:presLayoutVars>
      </dgm:prSet>
      <dgm:spPr/>
    </dgm:pt>
    <dgm:pt modelId="{3BCFFCBE-2322-4113-8027-4C2CAE17DD9A}" type="pres">
      <dgm:prSet presAssocID="{1474A341-B3BD-474B-BB41-C3FFEDC082CB}" presName="rootComposite" presStyleCnt="0"/>
      <dgm:spPr/>
    </dgm:pt>
    <dgm:pt modelId="{717D5B1B-4414-4CA9-ADD2-3A8725D1FB69}" type="pres">
      <dgm:prSet presAssocID="{1474A341-B3BD-474B-BB41-C3FFEDC082CB}" presName="rootText" presStyleLbl="node3" presStyleIdx="9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BCCEB6-E23D-4154-B569-4585739A76E7}" type="pres">
      <dgm:prSet presAssocID="{1474A341-B3BD-474B-BB41-C3FFEDC082CB}" presName="rootConnector" presStyleLbl="node3" presStyleIdx="9" presStyleCnt="19"/>
      <dgm:spPr/>
      <dgm:t>
        <a:bodyPr/>
        <a:lstStyle/>
        <a:p>
          <a:endParaRPr lang="en-US"/>
        </a:p>
      </dgm:t>
    </dgm:pt>
    <dgm:pt modelId="{68A6CAF7-F2A8-4966-A6FF-E50BBADFA2E0}" type="pres">
      <dgm:prSet presAssocID="{1474A341-B3BD-474B-BB41-C3FFEDC082CB}" presName="hierChild4" presStyleCnt="0"/>
      <dgm:spPr/>
    </dgm:pt>
    <dgm:pt modelId="{27712B21-4584-4435-B8FF-8EFF2EBB45E3}" type="pres">
      <dgm:prSet presAssocID="{1474A341-B3BD-474B-BB41-C3FFEDC082CB}" presName="hierChild5" presStyleCnt="0"/>
      <dgm:spPr/>
    </dgm:pt>
    <dgm:pt modelId="{A0F21481-B051-404F-9651-4E1FAD13B33D}" type="pres">
      <dgm:prSet presAssocID="{3CA0990E-4BC4-4766-8F82-4CA56E9E2447}" presName="Name37" presStyleLbl="parChTrans1D3" presStyleIdx="10" presStyleCnt="19"/>
      <dgm:spPr/>
      <dgm:t>
        <a:bodyPr/>
        <a:lstStyle/>
        <a:p>
          <a:endParaRPr lang="en-US"/>
        </a:p>
      </dgm:t>
    </dgm:pt>
    <dgm:pt modelId="{3DF81D92-2AF4-4418-B7B1-63DEE721A62A}" type="pres">
      <dgm:prSet presAssocID="{8B6AC302-ED4B-4EFC-B4DA-4FF079C038B1}" presName="hierRoot2" presStyleCnt="0">
        <dgm:presLayoutVars>
          <dgm:hierBranch val="init"/>
        </dgm:presLayoutVars>
      </dgm:prSet>
      <dgm:spPr/>
    </dgm:pt>
    <dgm:pt modelId="{3B67694A-D248-4FE6-9959-3745E0FF26EF}" type="pres">
      <dgm:prSet presAssocID="{8B6AC302-ED4B-4EFC-B4DA-4FF079C038B1}" presName="rootComposite" presStyleCnt="0"/>
      <dgm:spPr/>
    </dgm:pt>
    <dgm:pt modelId="{8F1D65FE-5A36-480B-9D61-67AC6C2E42E5}" type="pres">
      <dgm:prSet presAssocID="{8B6AC302-ED4B-4EFC-B4DA-4FF079C038B1}" presName="rootText" presStyleLbl="node3" presStyleIdx="10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3AC9E3-9265-4A80-AA7D-4AE35E690D6F}" type="pres">
      <dgm:prSet presAssocID="{8B6AC302-ED4B-4EFC-B4DA-4FF079C038B1}" presName="rootConnector" presStyleLbl="node3" presStyleIdx="10" presStyleCnt="19"/>
      <dgm:spPr/>
      <dgm:t>
        <a:bodyPr/>
        <a:lstStyle/>
        <a:p>
          <a:endParaRPr lang="en-US"/>
        </a:p>
      </dgm:t>
    </dgm:pt>
    <dgm:pt modelId="{0033D1D6-BD32-41C0-9753-D64F5F2F1FCF}" type="pres">
      <dgm:prSet presAssocID="{8B6AC302-ED4B-4EFC-B4DA-4FF079C038B1}" presName="hierChild4" presStyleCnt="0"/>
      <dgm:spPr/>
    </dgm:pt>
    <dgm:pt modelId="{A76804A7-5489-436F-AA9B-5DEBC692DAFD}" type="pres">
      <dgm:prSet presAssocID="{8B6AC302-ED4B-4EFC-B4DA-4FF079C038B1}" presName="hierChild5" presStyleCnt="0"/>
      <dgm:spPr/>
    </dgm:pt>
    <dgm:pt modelId="{42753664-09FB-4F62-92B7-762E68BCDBD0}" type="pres">
      <dgm:prSet presAssocID="{06209413-030B-49F6-AF35-B2E597A4C690}" presName="Name37" presStyleLbl="parChTrans1D3" presStyleIdx="11" presStyleCnt="19"/>
      <dgm:spPr/>
      <dgm:t>
        <a:bodyPr/>
        <a:lstStyle/>
        <a:p>
          <a:endParaRPr lang="en-US"/>
        </a:p>
      </dgm:t>
    </dgm:pt>
    <dgm:pt modelId="{58CB25BC-6F80-4F43-AD2B-06B410F043A7}" type="pres">
      <dgm:prSet presAssocID="{FC4C2C4E-C368-499C-AC3F-BB7C3AF6C2D4}" presName="hierRoot2" presStyleCnt="0">
        <dgm:presLayoutVars>
          <dgm:hierBranch val="init"/>
        </dgm:presLayoutVars>
      </dgm:prSet>
      <dgm:spPr/>
    </dgm:pt>
    <dgm:pt modelId="{5E1F351D-8BDB-4B2C-A5F1-0D47EEF2892C}" type="pres">
      <dgm:prSet presAssocID="{FC4C2C4E-C368-499C-AC3F-BB7C3AF6C2D4}" presName="rootComposite" presStyleCnt="0"/>
      <dgm:spPr/>
    </dgm:pt>
    <dgm:pt modelId="{C30DF64E-93AC-47FD-8A18-B4D20B71AE65}" type="pres">
      <dgm:prSet presAssocID="{FC4C2C4E-C368-499C-AC3F-BB7C3AF6C2D4}" presName="rootText" presStyleLbl="node3" presStyleIdx="11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4CAF28-81E2-4A61-AADE-19EA6F77D785}" type="pres">
      <dgm:prSet presAssocID="{FC4C2C4E-C368-499C-AC3F-BB7C3AF6C2D4}" presName="rootConnector" presStyleLbl="node3" presStyleIdx="11" presStyleCnt="19"/>
      <dgm:spPr/>
      <dgm:t>
        <a:bodyPr/>
        <a:lstStyle/>
        <a:p>
          <a:endParaRPr lang="en-US"/>
        </a:p>
      </dgm:t>
    </dgm:pt>
    <dgm:pt modelId="{0C5D580E-292C-48E7-9A82-FBEFE0E4E125}" type="pres">
      <dgm:prSet presAssocID="{FC4C2C4E-C368-499C-AC3F-BB7C3AF6C2D4}" presName="hierChild4" presStyleCnt="0"/>
      <dgm:spPr/>
    </dgm:pt>
    <dgm:pt modelId="{139749B4-DF9C-4A87-A024-71D4F2979AD4}" type="pres">
      <dgm:prSet presAssocID="{FC4C2C4E-C368-499C-AC3F-BB7C3AF6C2D4}" presName="hierChild5" presStyleCnt="0"/>
      <dgm:spPr/>
    </dgm:pt>
    <dgm:pt modelId="{C8D3B3F6-3178-46FA-A065-910A0A46419C}" type="pres">
      <dgm:prSet presAssocID="{A3EF2278-B689-43D6-99BA-C3D68A4359EA}" presName="Name37" presStyleLbl="parChTrans1D3" presStyleIdx="12" presStyleCnt="19"/>
      <dgm:spPr/>
      <dgm:t>
        <a:bodyPr/>
        <a:lstStyle/>
        <a:p>
          <a:endParaRPr lang="en-US"/>
        </a:p>
      </dgm:t>
    </dgm:pt>
    <dgm:pt modelId="{78D7BAA9-DE85-4DCF-AA83-062500B27E11}" type="pres">
      <dgm:prSet presAssocID="{C1E2A9C2-5450-488C-8414-BF0FD28484ED}" presName="hierRoot2" presStyleCnt="0">
        <dgm:presLayoutVars>
          <dgm:hierBranch val="init"/>
        </dgm:presLayoutVars>
      </dgm:prSet>
      <dgm:spPr/>
    </dgm:pt>
    <dgm:pt modelId="{0DDB58CD-B2E2-4BDD-A530-808D7FBF5A24}" type="pres">
      <dgm:prSet presAssocID="{C1E2A9C2-5450-488C-8414-BF0FD28484ED}" presName="rootComposite" presStyleCnt="0"/>
      <dgm:spPr/>
    </dgm:pt>
    <dgm:pt modelId="{BBEFC9FF-434A-4697-A6A4-C02E8379F646}" type="pres">
      <dgm:prSet presAssocID="{C1E2A9C2-5450-488C-8414-BF0FD28484ED}" presName="rootText" presStyleLbl="node3" presStyleIdx="12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3B9BC4-AFE3-4913-8502-9ABD12709AC8}" type="pres">
      <dgm:prSet presAssocID="{C1E2A9C2-5450-488C-8414-BF0FD28484ED}" presName="rootConnector" presStyleLbl="node3" presStyleIdx="12" presStyleCnt="19"/>
      <dgm:spPr/>
      <dgm:t>
        <a:bodyPr/>
        <a:lstStyle/>
        <a:p>
          <a:endParaRPr lang="en-US"/>
        </a:p>
      </dgm:t>
    </dgm:pt>
    <dgm:pt modelId="{FE686661-FAF9-4768-B111-87A3257B514B}" type="pres">
      <dgm:prSet presAssocID="{C1E2A9C2-5450-488C-8414-BF0FD28484ED}" presName="hierChild4" presStyleCnt="0"/>
      <dgm:spPr/>
    </dgm:pt>
    <dgm:pt modelId="{78264709-3157-405B-9040-C961D4FC229A}" type="pres">
      <dgm:prSet presAssocID="{C1E2A9C2-5450-488C-8414-BF0FD28484ED}" presName="hierChild5" presStyleCnt="0"/>
      <dgm:spPr/>
    </dgm:pt>
    <dgm:pt modelId="{1EFB4F58-BB68-4EB1-B2D0-F78B13678F6C}" type="pres">
      <dgm:prSet presAssocID="{ADD530DA-574C-4403-AD6E-E20F6218DD19}" presName="Name37" presStyleLbl="parChTrans1D3" presStyleIdx="13" presStyleCnt="19"/>
      <dgm:spPr/>
      <dgm:t>
        <a:bodyPr/>
        <a:lstStyle/>
        <a:p>
          <a:endParaRPr lang="en-US"/>
        </a:p>
      </dgm:t>
    </dgm:pt>
    <dgm:pt modelId="{C2E24B99-B9FB-4244-B2DF-68AF1C7B29D9}" type="pres">
      <dgm:prSet presAssocID="{FD207733-1243-4B9E-9688-FDAE4AC41415}" presName="hierRoot2" presStyleCnt="0">
        <dgm:presLayoutVars>
          <dgm:hierBranch val="init"/>
        </dgm:presLayoutVars>
      </dgm:prSet>
      <dgm:spPr/>
    </dgm:pt>
    <dgm:pt modelId="{5E44A6F6-7C1B-47C2-BDE3-985F9EA5B51D}" type="pres">
      <dgm:prSet presAssocID="{FD207733-1243-4B9E-9688-FDAE4AC41415}" presName="rootComposite" presStyleCnt="0"/>
      <dgm:spPr/>
    </dgm:pt>
    <dgm:pt modelId="{470E1B57-D265-43BF-9D31-A455F6B21C47}" type="pres">
      <dgm:prSet presAssocID="{FD207733-1243-4B9E-9688-FDAE4AC41415}" presName="rootText" presStyleLbl="node3" presStyleIdx="13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6EC7EF-11F5-4EDF-93D8-4869C0F18DFD}" type="pres">
      <dgm:prSet presAssocID="{FD207733-1243-4B9E-9688-FDAE4AC41415}" presName="rootConnector" presStyleLbl="node3" presStyleIdx="13" presStyleCnt="19"/>
      <dgm:spPr/>
      <dgm:t>
        <a:bodyPr/>
        <a:lstStyle/>
        <a:p>
          <a:endParaRPr lang="en-US"/>
        </a:p>
      </dgm:t>
    </dgm:pt>
    <dgm:pt modelId="{A49323C9-AD06-4D2C-A9DD-87FE3CDDED4B}" type="pres">
      <dgm:prSet presAssocID="{FD207733-1243-4B9E-9688-FDAE4AC41415}" presName="hierChild4" presStyleCnt="0"/>
      <dgm:spPr/>
    </dgm:pt>
    <dgm:pt modelId="{EC19DE77-B870-4AF8-BC5B-CE4A76A39AA6}" type="pres">
      <dgm:prSet presAssocID="{FD207733-1243-4B9E-9688-FDAE4AC41415}" presName="hierChild5" presStyleCnt="0"/>
      <dgm:spPr/>
    </dgm:pt>
    <dgm:pt modelId="{C17B9D44-B991-44B7-B019-52DA1060B172}" type="pres">
      <dgm:prSet presAssocID="{0666D1E0-8D30-4665-9A60-018E4F2B028A}" presName="hierChild5" presStyleCnt="0"/>
      <dgm:spPr/>
    </dgm:pt>
    <dgm:pt modelId="{603689A1-0942-43FC-854F-07EECEC365C7}" type="pres">
      <dgm:prSet presAssocID="{B7B6EB81-0A7A-4E7C-8243-0E29B197A902}" presName="Name37" presStyleLbl="parChTrans1D2" presStyleIdx="3" presStyleCnt="7"/>
      <dgm:spPr/>
      <dgm:t>
        <a:bodyPr/>
        <a:lstStyle/>
        <a:p>
          <a:endParaRPr lang="en-US"/>
        </a:p>
      </dgm:t>
    </dgm:pt>
    <dgm:pt modelId="{AC132CA8-F700-40C0-B0DB-B5790E37C660}" type="pres">
      <dgm:prSet presAssocID="{6A02C2DC-9B51-4AC2-AAC5-B69244FD1C3A}" presName="hierRoot2" presStyleCnt="0">
        <dgm:presLayoutVars>
          <dgm:hierBranch val="init"/>
        </dgm:presLayoutVars>
      </dgm:prSet>
      <dgm:spPr/>
    </dgm:pt>
    <dgm:pt modelId="{584B728C-EC70-4D31-84EB-F1D57A85E5DB}" type="pres">
      <dgm:prSet presAssocID="{6A02C2DC-9B51-4AC2-AAC5-B69244FD1C3A}" presName="rootComposite" presStyleCnt="0"/>
      <dgm:spPr/>
    </dgm:pt>
    <dgm:pt modelId="{48DA629E-F53A-434C-919D-AE8CA814864D}" type="pres">
      <dgm:prSet presAssocID="{6A02C2DC-9B51-4AC2-AAC5-B69244FD1C3A}" presName="rootText" presStyleLbl="node2" presStyleIdx="3" presStyleCnt="4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210055-6BBC-4B36-931C-1F7FF273A4F0}" type="pres">
      <dgm:prSet presAssocID="{6A02C2DC-9B51-4AC2-AAC5-B69244FD1C3A}" presName="rootConnector" presStyleLbl="node2" presStyleIdx="3" presStyleCnt="4"/>
      <dgm:spPr/>
      <dgm:t>
        <a:bodyPr/>
        <a:lstStyle/>
        <a:p>
          <a:endParaRPr lang="en-US"/>
        </a:p>
      </dgm:t>
    </dgm:pt>
    <dgm:pt modelId="{CB231903-F8C6-4B06-B475-7A9478EE8AAF}" type="pres">
      <dgm:prSet presAssocID="{6A02C2DC-9B51-4AC2-AAC5-B69244FD1C3A}" presName="hierChild4" presStyleCnt="0"/>
      <dgm:spPr/>
    </dgm:pt>
    <dgm:pt modelId="{5483D1E9-E078-44ED-B71B-37525CA7C279}" type="pres">
      <dgm:prSet presAssocID="{7B08D346-50F5-40FB-A5DA-9102AD8826CF}" presName="Name37" presStyleLbl="parChTrans1D3" presStyleIdx="14" presStyleCnt="19"/>
      <dgm:spPr/>
      <dgm:t>
        <a:bodyPr/>
        <a:lstStyle/>
        <a:p>
          <a:endParaRPr lang="en-US"/>
        </a:p>
      </dgm:t>
    </dgm:pt>
    <dgm:pt modelId="{32E589FA-5411-4D42-A10F-2440FE615BF7}" type="pres">
      <dgm:prSet presAssocID="{A3E496E5-6324-4689-8A55-497D3F85BDF0}" presName="hierRoot2" presStyleCnt="0">
        <dgm:presLayoutVars>
          <dgm:hierBranch val="init"/>
        </dgm:presLayoutVars>
      </dgm:prSet>
      <dgm:spPr/>
    </dgm:pt>
    <dgm:pt modelId="{3AA16780-96D6-4D00-9020-46A891A25983}" type="pres">
      <dgm:prSet presAssocID="{A3E496E5-6324-4689-8A55-497D3F85BDF0}" presName="rootComposite" presStyleCnt="0"/>
      <dgm:spPr/>
    </dgm:pt>
    <dgm:pt modelId="{480A2D1C-3D9E-4D88-96DC-6EDDFB7F4945}" type="pres">
      <dgm:prSet presAssocID="{A3E496E5-6324-4689-8A55-497D3F85BDF0}" presName="rootText" presStyleLbl="node3" presStyleIdx="14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441341-67E6-44BC-8748-E63D9D266644}" type="pres">
      <dgm:prSet presAssocID="{A3E496E5-6324-4689-8A55-497D3F85BDF0}" presName="rootConnector" presStyleLbl="node3" presStyleIdx="14" presStyleCnt="19"/>
      <dgm:spPr/>
      <dgm:t>
        <a:bodyPr/>
        <a:lstStyle/>
        <a:p>
          <a:endParaRPr lang="en-US"/>
        </a:p>
      </dgm:t>
    </dgm:pt>
    <dgm:pt modelId="{B8A24662-B626-41EF-8C77-138EA716335E}" type="pres">
      <dgm:prSet presAssocID="{A3E496E5-6324-4689-8A55-497D3F85BDF0}" presName="hierChild4" presStyleCnt="0"/>
      <dgm:spPr/>
    </dgm:pt>
    <dgm:pt modelId="{E31C1929-3304-4517-B321-9C3031DA860A}" type="pres">
      <dgm:prSet presAssocID="{A3E496E5-6324-4689-8A55-497D3F85BDF0}" presName="hierChild5" presStyleCnt="0"/>
      <dgm:spPr/>
    </dgm:pt>
    <dgm:pt modelId="{91E26B69-5BF6-4812-87F5-12B44337F783}" type="pres">
      <dgm:prSet presAssocID="{125256BB-8F60-411F-9061-09E064083F59}" presName="Name37" presStyleLbl="parChTrans1D3" presStyleIdx="15" presStyleCnt="19"/>
      <dgm:spPr/>
      <dgm:t>
        <a:bodyPr/>
        <a:lstStyle/>
        <a:p>
          <a:endParaRPr lang="en-US"/>
        </a:p>
      </dgm:t>
    </dgm:pt>
    <dgm:pt modelId="{08C70477-F86F-48F9-AE38-DC70E091CAC3}" type="pres">
      <dgm:prSet presAssocID="{4FA683FA-B93E-4F07-81D3-A18C39979BBB}" presName="hierRoot2" presStyleCnt="0">
        <dgm:presLayoutVars>
          <dgm:hierBranch val="init"/>
        </dgm:presLayoutVars>
      </dgm:prSet>
      <dgm:spPr/>
    </dgm:pt>
    <dgm:pt modelId="{24CDBEE0-BF87-4B56-A2FC-AD2658FD53B6}" type="pres">
      <dgm:prSet presAssocID="{4FA683FA-B93E-4F07-81D3-A18C39979BBB}" presName="rootComposite" presStyleCnt="0"/>
      <dgm:spPr/>
    </dgm:pt>
    <dgm:pt modelId="{E4F0F40B-CC93-41ED-84D9-B10AFF128512}" type="pres">
      <dgm:prSet presAssocID="{4FA683FA-B93E-4F07-81D3-A18C39979BBB}" presName="rootText" presStyleLbl="node3" presStyleIdx="15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C07670-800A-4556-BC0F-DCED6BC9618B}" type="pres">
      <dgm:prSet presAssocID="{4FA683FA-B93E-4F07-81D3-A18C39979BBB}" presName="rootConnector" presStyleLbl="node3" presStyleIdx="15" presStyleCnt="19"/>
      <dgm:spPr/>
      <dgm:t>
        <a:bodyPr/>
        <a:lstStyle/>
        <a:p>
          <a:endParaRPr lang="en-US"/>
        </a:p>
      </dgm:t>
    </dgm:pt>
    <dgm:pt modelId="{7C52128A-5222-41EF-A062-52ECBCD5B41D}" type="pres">
      <dgm:prSet presAssocID="{4FA683FA-B93E-4F07-81D3-A18C39979BBB}" presName="hierChild4" presStyleCnt="0"/>
      <dgm:spPr/>
    </dgm:pt>
    <dgm:pt modelId="{0CBA9F9F-7BA5-4149-A923-5995CC84A6F0}" type="pres">
      <dgm:prSet presAssocID="{4FA683FA-B93E-4F07-81D3-A18C39979BBB}" presName="hierChild5" presStyleCnt="0"/>
      <dgm:spPr/>
    </dgm:pt>
    <dgm:pt modelId="{43F2BAFD-D4A9-442C-BCC8-1056477976E5}" type="pres">
      <dgm:prSet presAssocID="{86A97098-ADFF-4D10-89B2-E6E0B99077CD}" presName="Name37" presStyleLbl="parChTrans1D3" presStyleIdx="16" presStyleCnt="19"/>
      <dgm:spPr/>
      <dgm:t>
        <a:bodyPr/>
        <a:lstStyle/>
        <a:p>
          <a:endParaRPr lang="en-US"/>
        </a:p>
      </dgm:t>
    </dgm:pt>
    <dgm:pt modelId="{816FCEB0-2624-4A7C-AEEB-7EA0A5ABB4DD}" type="pres">
      <dgm:prSet presAssocID="{4181FE7D-44D8-4514-BCD7-87A0A6059A90}" presName="hierRoot2" presStyleCnt="0">
        <dgm:presLayoutVars>
          <dgm:hierBranch val="init"/>
        </dgm:presLayoutVars>
      </dgm:prSet>
      <dgm:spPr/>
    </dgm:pt>
    <dgm:pt modelId="{29649DB1-C28D-4A99-9514-FAE592C7662D}" type="pres">
      <dgm:prSet presAssocID="{4181FE7D-44D8-4514-BCD7-87A0A6059A90}" presName="rootComposite" presStyleCnt="0"/>
      <dgm:spPr/>
    </dgm:pt>
    <dgm:pt modelId="{5B0484F7-6BC8-4593-92C6-9CDE5295A9D5}" type="pres">
      <dgm:prSet presAssocID="{4181FE7D-44D8-4514-BCD7-87A0A6059A90}" presName="rootText" presStyleLbl="node3" presStyleIdx="16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D73425-4BBC-441C-A066-49321FD86A03}" type="pres">
      <dgm:prSet presAssocID="{4181FE7D-44D8-4514-BCD7-87A0A6059A90}" presName="rootConnector" presStyleLbl="node3" presStyleIdx="16" presStyleCnt="19"/>
      <dgm:spPr/>
      <dgm:t>
        <a:bodyPr/>
        <a:lstStyle/>
        <a:p>
          <a:endParaRPr lang="en-US"/>
        </a:p>
      </dgm:t>
    </dgm:pt>
    <dgm:pt modelId="{9C7EE96F-0030-4D06-B704-FF90E105E9BA}" type="pres">
      <dgm:prSet presAssocID="{4181FE7D-44D8-4514-BCD7-87A0A6059A90}" presName="hierChild4" presStyleCnt="0"/>
      <dgm:spPr/>
    </dgm:pt>
    <dgm:pt modelId="{1D9B97BF-F0A5-46F4-B55B-CBC166AEBB5A}" type="pres">
      <dgm:prSet presAssocID="{4181FE7D-44D8-4514-BCD7-87A0A6059A90}" presName="hierChild5" presStyleCnt="0"/>
      <dgm:spPr/>
    </dgm:pt>
    <dgm:pt modelId="{95D12DE3-FF8F-4CE2-84D1-455D0A9F3736}" type="pres">
      <dgm:prSet presAssocID="{BD6FB73B-3DC8-4AA8-B3F4-1B108E2EF677}" presName="Name37" presStyleLbl="parChTrans1D3" presStyleIdx="17" presStyleCnt="19"/>
      <dgm:spPr/>
      <dgm:t>
        <a:bodyPr/>
        <a:lstStyle/>
        <a:p>
          <a:endParaRPr lang="en-US"/>
        </a:p>
      </dgm:t>
    </dgm:pt>
    <dgm:pt modelId="{8764A15B-4AC8-409B-8F9F-4C6728652B73}" type="pres">
      <dgm:prSet presAssocID="{1149535B-497B-4609-B35F-2E8DAA183C21}" presName="hierRoot2" presStyleCnt="0">
        <dgm:presLayoutVars>
          <dgm:hierBranch val="init"/>
        </dgm:presLayoutVars>
      </dgm:prSet>
      <dgm:spPr/>
    </dgm:pt>
    <dgm:pt modelId="{D7C5C974-4C22-4652-9005-58C1E2FB60C5}" type="pres">
      <dgm:prSet presAssocID="{1149535B-497B-4609-B35F-2E8DAA183C21}" presName="rootComposite" presStyleCnt="0"/>
      <dgm:spPr/>
    </dgm:pt>
    <dgm:pt modelId="{28DEE21B-1A2D-45CD-854A-F854043E569C}" type="pres">
      <dgm:prSet presAssocID="{1149535B-497B-4609-B35F-2E8DAA183C21}" presName="rootText" presStyleLbl="node3" presStyleIdx="17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421379-FAD1-453B-ACE7-CFE724B75F2D}" type="pres">
      <dgm:prSet presAssocID="{1149535B-497B-4609-B35F-2E8DAA183C21}" presName="rootConnector" presStyleLbl="node3" presStyleIdx="17" presStyleCnt="19"/>
      <dgm:spPr/>
      <dgm:t>
        <a:bodyPr/>
        <a:lstStyle/>
        <a:p>
          <a:endParaRPr lang="en-US"/>
        </a:p>
      </dgm:t>
    </dgm:pt>
    <dgm:pt modelId="{602157CB-9F08-4895-811D-7B161C80C547}" type="pres">
      <dgm:prSet presAssocID="{1149535B-497B-4609-B35F-2E8DAA183C21}" presName="hierChild4" presStyleCnt="0"/>
      <dgm:spPr/>
    </dgm:pt>
    <dgm:pt modelId="{4580FB6D-E5B7-43EF-86FB-0A9AEE25510C}" type="pres">
      <dgm:prSet presAssocID="{1149535B-497B-4609-B35F-2E8DAA183C21}" presName="hierChild5" presStyleCnt="0"/>
      <dgm:spPr/>
    </dgm:pt>
    <dgm:pt modelId="{1788458E-B5A9-413B-8F45-7AF01A73A8B6}" type="pres">
      <dgm:prSet presAssocID="{8A766AEB-77B3-414A-A15D-8DF7D52D6C12}" presName="Name37" presStyleLbl="parChTrans1D3" presStyleIdx="18" presStyleCnt="19"/>
      <dgm:spPr/>
      <dgm:t>
        <a:bodyPr/>
        <a:lstStyle/>
        <a:p>
          <a:endParaRPr lang="en-US"/>
        </a:p>
      </dgm:t>
    </dgm:pt>
    <dgm:pt modelId="{DBE04D40-F602-4EF1-8E4C-CCBEDD45A27C}" type="pres">
      <dgm:prSet presAssocID="{2A0C4F11-1B4B-47D6-A9E1-ADD284E35244}" presName="hierRoot2" presStyleCnt="0">
        <dgm:presLayoutVars>
          <dgm:hierBranch val="init"/>
        </dgm:presLayoutVars>
      </dgm:prSet>
      <dgm:spPr/>
    </dgm:pt>
    <dgm:pt modelId="{E086A5A9-B539-40BB-9B63-4A3CAEDC14B6}" type="pres">
      <dgm:prSet presAssocID="{2A0C4F11-1B4B-47D6-A9E1-ADD284E35244}" presName="rootComposite" presStyleCnt="0"/>
      <dgm:spPr/>
    </dgm:pt>
    <dgm:pt modelId="{5AA83200-8B31-4D0A-BD16-39C22552C2AF}" type="pres">
      <dgm:prSet presAssocID="{2A0C4F11-1B4B-47D6-A9E1-ADD284E35244}" presName="rootText" presStyleLbl="node3" presStyleIdx="18" presStyleCnt="19" custScaleX="27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7AA3CB-EDD6-4D2F-AA40-613E0D0025DD}" type="pres">
      <dgm:prSet presAssocID="{2A0C4F11-1B4B-47D6-A9E1-ADD284E35244}" presName="rootConnector" presStyleLbl="node3" presStyleIdx="18" presStyleCnt="19"/>
      <dgm:spPr/>
      <dgm:t>
        <a:bodyPr/>
        <a:lstStyle/>
        <a:p>
          <a:endParaRPr lang="en-US"/>
        </a:p>
      </dgm:t>
    </dgm:pt>
    <dgm:pt modelId="{39F2FA7F-27DA-4A85-A21E-3FA6F5572A85}" type="pres">
      <dgm:prSet presAssocID="{2A0C4F11-1B4B-47D6-A9E1-ADD284E35244}" presName="hierChild4" presStyleCnt="0"/>
      <dgm:spPr/>
    </dgm:pt>
    <dgm:pt modelId="{568D63D6-2317-4995-B3F3-D985F06EBF23}" type="pres">
      <dgm:prSet presAssocID="{2A0C4F11-1B4B-47D6-A9E1-ADD284E35244}" presName="hierChild5" presStyleCnt="0"/>
      <dgm:spPr/>
    </dgm:pt>
    <dgm:pt modelId="{9226A2C6-B66E-4E62-9D67-E365FFEEF9AE}" type="pres">
      <dgm:prSet presAssocID="{6A02C2DC-9B51-4AC2-AAC5-B69244FD1C3A}" presName="hierChild5" presStyleCnt="0"/>
      <dgm:spPr/>
    </dgm:pt>
    <dgm:pt modelId="{2C7D8292-74AB-4A1B-A9ED-13FF09F1B231}" type="pres">
      <dgm:prSet presAssocID="{140C7E0E-4C43-4BA5-9BC6-BEDB45A478F7}" presName="hierChild3" presStyleCnt="0"/>
      <dgm:spPr/>
    </dgm:pt>
    <dgm:pt modelId="{137AE9C4-FAAF-4441-8EDB-5D39E271F6D4}" type="pres">
      <dgm:prSet presAssocID="{E80D5544-48C1-49B1-9B2E-BBB22B8E1AF7}" presName="Name111" presStyleLbl="parChTrans1D2" presStyleIdx="4" presStyleCnt="7"/>
      <dgm:spPr/>
      <dgm:t>
        <a:bodyPr/>
        <a:lstStyle/>
        <a:p>
          <a:endParaRPr lang="en-US"/>
        </a:p>
      </dgm:t>
    </dgm:pt>
    <dgm:pt modelId="{26DF9626-CFD8-44A7-A146-F11B8A1E7C5E}" type="pres">
      <dgm:prSet presAssocID="{7042D72A-5697-4BEE-920D-E4E1DBA873B0}" presName="hierRoot3" presStyleCnt="0">
        <dgm:presLayoutVars>
          <dgm:hierBranch val="init"/>
        </dgm:presLayoutVars>
      </dgm:prSet>
      <dgm:spPr/>
    </dgm:pt>
    <dgm:pt modelId="{E899A519-B744-48C7-9A7E-15A85584D5A3}" type="pres">
      <dgm:prSet presAssocID="{7042D72A-5697-4BEE-920D-E4E1DBA873B0}" presName="rootComposite3" presStyleCnt="0"/>
      <dgm:spPr/>
    </dgm:pt>
    <dgm:pt modelId="{A8D56E95-AC6C-4253-B157-12DDA01FD060}" type="pres">
      <dgm:prSet presAssocID="{7042D72A-5697-4BEE-920D-E4E1DBA873B0}" presName="rootText3" presStyleLbl="asst1" presStyleIdx="0" presStyleCnt="3" custScaleX="278144" custLinFactNeighborX="52919" custLinFactNeighborY="350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C0AC41-4DE4-4A49-B814-FC8E25B261BE}" type="pres">
      <dgm:prSet presAssocID="{7042D72A-5697-4BEE-920D-E4E1DBA873B0}" presName="rootConnector3" presStyleLbl="asst1" presStyleIdx="0" presStyleCnt="3"/>
      <dgm:spPr/>
      <dgm:t>
        <a:bodyPr/>
        <a:lstStyle/>
        <a:p>
          <a:endParaRPr lang="en-US"/>
        </a:p>
      </dgm:t>
    </dgm:pt>
    <dgm:pt modelId="{96A47F63-7280-46F8-BBDC-65796311BAB8}" type="pres">
      <dgm:prSet presAssocID="{7042D72A-5697-4BEE-920D-E4E1DBA873B0}" presName="hierChild6" presStyleCnt="0"/>
      <dgm:spPr/>
    </dgm:pt>
    <dgm:pt modelId="{55CE1AA4-6363-4C39-ADB3-88A7BB9E1966}" type="pres">
      <dgm:prSet presAssocID="{7042D72A-5697-4BEE-920D-E4E1DBA873B0}" presName="hierChild7" presStyleCnt="0"/>
      <dgm:spPr/>
    </dgm:pt>
    <dgm:pt modelId="{C618C59E-03CA-4211-BE13-EBFD5EC11741}" type="pres">
      <dgm:prSet presAssocID="{397D4F00-30E7-439F-BA3D-A189AB7AD6B8}" presName="Name111" presStyleLbl="parChTrans1D2" presStyleIdx="5" presStyleCnt="7"/>
      <dgm:spPr/>
      <dgm:t>
        <a:bodyPr/>
        <a:lstStyle/>
        <a:p>
          <a:endParaRPr lang="en-US"/>
        </a:p>
      </dgm:t>
    </dgm:pt>
    <dgm:pt modelId="{A15E6E50-1922-4851-A96A-8055A9248E8A}" type="pres">
      <dgm:prSet presAssocID="{933CDBBD-678F-4108-8D3A-B65C6D42B11B}" presName="hierRoot3" presStyleCnt="0">
        <dgm:presLayoutVars>
          <dgm:hierBranch val="init"/>
        </dgm:presLayoutVars>
      </dgm:prSet>
      <dgm:spPr/>
    </dgm:pt>
    <dgm:pt modelId="{A37B6633-026E-43B5-9B72-5851B7C9652C}" type="pres">
      <dgm:prSet presAssocID="{933CDBBD-678F-4108-8D3A-B65C6D42B11B}" presName="rootComposite3" presStyleCnt="0"/>
      <dgm:spPr/>
    </dgm:pt>
    <dgm:pt modelId="{09852EDE-4F09-446A-A7C1-ECDC46B73D75}" type="pres">
      <dgm:prSet presAssocID="{933CDBBD-678F-4108-8D3A-B65C6D42B11B}" presName="rootText3" presStyleLbl="asst1" presStyleIdx="1" presStyleCnt="3" custScaleX="278144" custLinFactNeighborX="55940" custLinFactNeighborY="-269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034A6F-EBD5-4780-A4A2-E062A770BC8C}" type="pres">
      <dgm:prSet presAssocID="{933CDBBD-678F-4108-8D3A-B65C6D42B11B}" presName="rootConnector3" presStyleLbl="asst1" presStyleIdx="1" presStyleCnt="3"/>
      <dgm:spPr/>
      <dgm:t>
        <a:bodyPr/>
        <a:lstStyle/>
        <a:p>
          <a:endParaRPr lang="en-US"/>
        </a:p>
      </dgm:t>
    </dgm:pt>
    <dgm:pt modelId="{F38CDFB1-D03E-4AA3-835A-36747C37DCB6}" type="pres">
      <dgm:prSet presAssocID="{933CDBBD-678F-4108-8D3A-B65C6D42B11B}" presName="hierChild6" presStyleCnt="0"/>
      <dgm:spPr/>
    </dgm:pt>
    <dgm:pt modelId="{C11846F5-A776-439F-8A19-E9B6FF9B7967}" type="pres">
      <dgm:prSet presAssocID="{933CDBBD-678F-4108-8D3A-B65C6D42B11B}" presName="hierChild7" presStyleCnt="0"/>
      <dgm:spPr/>
    </dgm:pt>
    <dgm:pt modelId="{BC4B70B6-87A6-4B22-8AB4-37BB2970D1A5}" type="pres">
      <dgm:prSet presAssocID="{CBF55DDA-474B-42D4-A314-BD8B48024D9C}" presName="Name111" presStyleLbl="parChTrans1D2" presStyleIdx="6" presStyleCnt="7"/>
      <dgm:spPr/>
      <dgm:t>
        <a:bodyPr/>
        <a:lstStyle/>
        <a:p>
          <a:endParaRPr lang="en-US"/>
        </a:p>
      </dgm:t>
    </dgm:pt>
    <dgm:pt modelId="{19863AE6-6F15-475F-A939-063FBB50C709}" type="pres">
      <dgm:prSet presAssocID="{F6229CB7-5A2E-4FE1-B972-58FECF9D3E8C}" presName="hierRoot3" presStyleCnt="0">
        <dgm:presLayoutVars>
          <dgm:hierBranch val="init"/>
        </dgm:presLayoutVars>
      </dgm:prSet>
      <dgm:spPr/>
    </dgm:pt>
    <dgm:pt modelId="{2FA47DC7-2FEE-400E-BFCD-937AC456E54E}" type="pres">
      <dgm:prSet presAssocID="{F6229CB7-5A2E-4FE1-B972-58FECF9D3E8C}" presName="rootComposite3" presStyleCnt="0"/>
      <dgm:spPr/>
    </dgm:pt>
    <dgm:pt modelId="{979095D9-C103-4CB9-AFBC-2ADFB4B86E54}" type="pres">
      <dgm:prSet presAssocID="{F6229CB7-5A2E-4FE1-B972-58FECF9D3E8C}" presName="rootText3" presStyleLbl="asst1" presStyleIdx="2" presStyleCnt="3" custScaleX="139135" custLinFactX="23788" custLinFactNeighborX="100000" custLinFactNeighborY="82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2013F6-4711-4CD9-8127-DAB0C39F6B2C}" type="pres">
      <dgm:prSet presAssocID="{F6229CB7-5A2E-4FE1-B972-58FECF9D3E8C}" presName="rootConnector3" presStyleLbl="asst1" presStyleIdx="2" presStyleCnt="3"/>
      <dgm:spPr/>
      <dgm:t>
        <a:bodyPr/>
        <a:lstStyle/>
        <a:p>
          <a:endParaRPr lang="en-US"/>
        </a:p>
      </dgm:t>
    </dgm:pt>
    <dgm:pt modelId="{F1B2A6E7-CAE0-4889-9A2F-DEC1457DDDA3}" type="pres">
      <dgm:prSet presAssocID="{F6229CB7-5A2E-4FE1-B972-58FECF9D3E8C}" presName="hierChild6" presStyleCnt="0"/>
      <dgm:spPr/>
    </dgm:pt>
    <dgm:pt modelId="{53346951-80AA-47CF-8B81-2EC8204F3ED6}" type="pres">
      <dgm:prSet presAssocID="{F6229CB7-5A2E-4FE1-B972-58FECF9D3E8C}" presName="hierChild7" presStyleCnt="0"/>
      <dgm:spPr/>
    </dgm:pt>
  </dgm:ptLst>
  <dgm:cxnLst>
    <dgm:cxn modelId="{0A28A28E-20A2-46F0-9519-7E350051D710}" srcId="{68F577E0-9A9B-4EA6-90D1-1D2A20015276}" destId="{9AF8498A-F7D7-4CB1-80C2-627AF3648DD3}" srcOrd="1" destOrd="0" parTransId="{CF0B00B7-836F-4837-A296-B18DCC8CBF50}" sibTransId="{D1FE1E2B-7543-4736-8039-91C203CC3303}"/>
    <dgm:cxn modelId="{4A751CD2-769C-4F8E-A09B-5B9750D165B1}" type="presOf" srcId="{B7B6EB81-0A7A-4E7C-8243-0E29B197A902}" destId="{603689A1-0942-43FC-854F-07EECEC365C7}" srcOrd="0" destOrd="0" presId="urn:microsoft.com/office/officeart/2005/8/layout/orgChart1"/>
    <dgm:cxn modelId="{AC23D727-1EFA-4DAC-B001-6A362D283E88}" type="presOf" srcId="{7AA3A56E-4CE0-4C1A-B968-D5AA0FF22385}" destId="{913CE099-E5AC-4DA6-A741-D5DC137C36C1}" srcOrd="0" destOrd="0" presId="urn:microsoft.com/office/officeart/2005/8/layout/orgChart1"/>
    <dgm:cxn modelId="{CC80830D-9731-418B-BAD0-29B1A6B5A809}" type="presOf" srcId="{125256BB-8F60-411F-9061-09E064083F59}" destId="{91E26B69-5BF6-4812-87F5-12B44337F783}" srcOrd="0" destOrd="0" presId="urn:microsoft.com/office/officeart/2005/8/layout/orgChart1"/>
    <dgm:cxn modelId="{2DD05849-EC05-4065-9A42-681890CBC37B}" type="presOf" srcId="{9AF8498A-F7D7-4CB1-80C2-627AF3648DD3}" destId="{54DF773A-9DED-410B-9DDD-F5FE43168C6D}" srcOrd="1" destOrd="0" presId="urn:microsoft.com/office/officeart/2005/8/layout/orgChart1"/>
    <dgm:cxn modelId="{04782730-0D62-4218-BA7C-16FFA113C5A4}" type="presOf" srcId="{CBF55DDA-474B-42D4-A314-BD8B48024D9C}" destId="{BC4B70B6-87A6-4B22-8AB4-37BB2970D1A5}" srcOrd="0" destOrd="0" presId="urn:microsoft.com/office/officeart/2005/8/layout/orgChart1"/>
    <dgm:cxn modelId="{3BC324E5-FA0D-4152-AB91-BE9BF476813D}" srcId="{140C7E0E-4C43-4BA5-9BC6-BEDB45A478F7}" destId="{7042D72A-5697-4BEE-920D-E4E1DBA873B0}" srcOrd="0" destOrd="0" parTransId="{E80D5544-48C1-49B1-9B2E-BBB22B8E1AF7}" sibTransId="{ED7EB2EE-B759-44F3-8FAF-D7ED7BCBF0DD}"/>
    <dgm:cxn modelId="{0AD282D9-CC1B-4D01-AD17-957E4B3B4C37}" type="presOf" srcId="{15A4AE1B-EB02-4F52-A0AF-3B44C5D2E454}" destId="{71E6F66D-BE00-471B-9B03-0CC010DA24CA}" srcOrd="0" destOrd="0" presId="urn:microsoft.com/office/officeart/2005/8/layout/orgChart1"/>
    <dgm:cxn modelId="{33D150C1-04FA-4DE6-BF80-D8EB43DF660B}" type="presOf" srcId="{9AF8498A-F7D7-4CB1-80C2-627AF3648DD3}" destId="{828BD49F-A60B-4558-8264-00584147E36D}" srcOrd="0" destOrd="0" presId="urn:microsoft.com/office/officeart/2005/8/layout/orgChart1"/>
    <dgm:cxn modelId="{7E2C1DDC-B504-4D8B-8BA5-EDF04009FE3C}" type="presOf" srcId="{2A0C4F11-1B4B-47D6-A9E1-ADD284E35244}" destId="{5AA83200-8B31-4D0A-BD16-39C22552C2AF}" srcOrd="0" destOrd="0" presId="urn:microsoft.com/office/officeart/2005/8/layout/orgChart1"/>
    <dgm:cxn modelId="{F743A3FC-803D-4119-BB22-EDED7E57F3B2}" type="presOf" srcId="{ED537B4C-9D68-4677-BB3E-FF13FF8F43DD}" destId="{9CE5AA6A-2DFB-43C5-84CE-83A53A2E4B20}" srcOrd="0" destOrd="0" presId="urn:microsoft.com/office/officeart/2005/8/layout/orgChart1"/>
    <dgm:cxn modelId="{04F657E6-168E-4CCD-81BF-75681083F7D5}" type="presOf" srcId="{6A02C2DC-9B51-4AC2-AAC5-B69244FD1C3A}" destId="{48DA629E-F53A-434C-919D-AE8CA814864D}" srcOrd="0" destOrd="0" presId="urn:microsoft.com/office/officeart/2005/8/layout/orgChart1"/>
    <dgm:cxn modelId="{1E81BB41-11DA-4F6D-8CDC-C79DCA7A3FED}" type="presOf" srcId="{D48DB425-745F-41DA-88FE-95E11DB17690}" destId="{A60AE4F6-A58F-44CF-9664-7AC9CB5F18D4}" srcOrd="0" destOrd="0" presId="urn:microsoft.com/office/officeart/2005/8/layout/orgChart1"/>
    <dgm:cxn modelId="{57FA9F6F-3D5F-41CD-87EE-7AB6CC8E8D8F}" type="presOf" srcId="{ED7A32D1-5D20-4627-B1EA-A7E5B60E6C2D}" destId="{6D3E8AC3-F255-4A12-97BA-0CDF3C657B13}" srcOrd="0" destOrd="0" presId="urn:microsoft.com/office/officeart/2005/8/layout/orgChart1"/>
    <dgm:cxn modelId="{D9394DBA-5670-42C2-AD58-A2DFD9A209C9}" type="presOf" srcId="{8B6AC302-ED4B-4EFC-B4DA-4FF079C038B1}" destId="{8F1D65FE-5A36-480B-9D61-67AC6C2E42E5}" srcOrd="0" destOrd="0" presId="urn:microsoft.com/office/officeart/2005/8/layout/orgChart1"/>
    <dgm:cxn modelId="{0FF0D07C-7E9C-4390-A3B8-664CD67D0B89}" type="presOf" srcId="{1149535B-497B-4609-B35F-2E8DAA183C21}" destId="{28DEE21B-1A2D-45CD-854A-F854043E569C}" srcOrd="0" destOrd="0" presId="urn:microsoft.com/office/officeart/2005/8/layout/orgChart1"/>
    <dgm:cxn modelId="{09C3D3D4-76AD-4900-A446-CF07A8AE82B9}" srcId="{0666D1E0-8D30-4665-9A60-018E4F2B028A}" destId="{C1E2A9C2-5450-488C-8414-BF0FD28484ED}" srcOrd="3" destOrd="0" parTransId="{A3EF2278-B689-43D6-99BA-C3D68A4359EA}" sibTransId="{EFC58340-68B2-458B-B450-D5EF73AC0A2B}"/>
    <dgm:cxn modelId="{0725D440-B743-42DB-9358-887D6F57C64C}" type="presOf" srcId="{F4ABD922-8119-471D-B52D-B803349E9BD4}" destId="{E86C5C77-D01A-40DE-B40B-8F87D1BAA8EE}" srcOrd="0" destOrd="0" presId="urn:microsoft.com/office/officeart/2005/8/layout/orgChart1"/>
    <dgm:cxn modelId="{63A5AA82-7CC2-4FC4-82CD-039D86AB0743}" srcId="{140C7E0E-4C43-4BA5-9BC6-BEDB45A478F7}" destId="{6A02C2DC-9B51-4AC2-AAC5-B69244FD1C3A}" srcOrd="6" destOrd="0" parTransId="{B7B6EB81-0A7A-4E7C-8243-0E29B197A902}" sibTransId="{7F219A4A-7751-4101-AF37-42CEA50184EC}"/>
    <dgm:cxn modelId="{6CF149A4-5A80-4D2F-B93E-7228AEB142B5}" type="presOf" srcId="{8B6AC302-ED4B-4EFC-B4DA-4FF079C038B1}" destId="{983AC9E3-9265-4A80-AA7D-4AE35E690D6F}" srcOrd="1" destOrd="0" presId="urn:microsoft.com/office/officeart/2005/8/layout/orgChart1"/>
    <dgm:cxn modelId="{1ABB6973-F68F-45C4-9AA2-208256309B2B}" srcId="{6A02C2DC-9B51-4AC2-AAC5-B69244FD1C3A}" destId="{1149535B-497B-4609-B35F-2E8DAA183C21}" srcOrd="3" destOrd="0" parTransId="{BD6FB73B-3DC8-4AA8-B3F4-1B108E2EF677}" sibTransId="{449B8CDC-70A4-4BAF-8CE6-DA3FA8BC7A23}"/>
    <dgm:cxn modelId="{24178A63-29EF-4DE0-AE61-58A7B8BA7914}" type="presOf" srcId="{E80D5544-48C1-49B1-9B2E-BBB22B8E1AF7}" destId="{137AE9C4-FAAF-4441-8EDB-5D39E271F6D4}" srcOrd="0" destOrd="0" presId="urn:microsoft.com/office/officeart/2005/8/layout/orgChart1"/>
    <dgm:cxn modelId="{6C600D08-D4F4-4D60-8059-74A293A99C30}" type="presOf" srcId="{1474A341-B3BD-474B-BB41-C3FFEDC082CB}" destId="{26BCCEB6-E23D-4154-B569-4585739A76E7}" srcOrd="1" destOrd="0" presId="urn:microsoft.com/office/officeart/2005/8/layout/orgChart1"/>
    <dgm:cxn modelId="{87404872-F6AF-4076-92A6-AA15ADBB46B4}" type="presOf" srcId="{3512F53A-1625-46C1-B3AA-A76CD11FF952}" destId="{EB0BE589-973A-4C68-9228-65BFA00569B8}" srcOrd="0" destOrd="0" presId="urn:microsoft.com/office/officeart/2005/8/layout/orgChart1"/>
    <dgm:cxn modelId="{075E8254-740A-40DF-B0C2-E1208970F4E5}" type="presOf" srcId="{2468B7E5-BE11-4F49-BF6B-C793CE55F901}" destId="{92D19285-409E-44AF-80BA-FD442662E3F8}" srcOrd="0" destOrd="0" presId="urn:microsoft.com/office/officeart/2005/8/layout/orgChart1"/>
    <dgm:cxn modelId="{37D317CB-57C0-4F0C-86FF-0D39EBEA3945}" srcId="{140C7E0E-4C43-4BA5-9BC6-BEDB45A478F7}" destId="{933CDBBD-678F-4108-8D3A-B65C6D42B11B}" srcOrd="1" destOrd="0" parTransId="{397D4F00-30E7-439F-BA3D-A189AB7AD6B8}" sibTransId="{330F5400-6026-4F1E-A6F7-8645164A67F4}"/>
    <dgm:cxn modelId="{6F3BC724-D435-48B6-9005-E8286057AEC5}" type="presOf" srcId="{6CFEA16D-0DBF-4A9C-9EEF-D5B278C1CE2F}" destId="{3DFFE56D-F105-4384-8381-AA13C1FFE6AE}" srcOrd="0" destOrd="0" presId="urn:microsoft.com/office/officeart/2005/8/layout/orgChart1"/>
    <dgm:cxn modelId="{1F7F8A99-C628-4D3C-9F8C-CD6E649F98A5}" srcId="{140C7E0E-4C43-4BA5-9BC6-BEDB45A478F7}" destId="{0666D1E0-8D30-4665-9A60-018E4F2B028A}" srcOrd="5" destOrd="0" parTransId="{E6F44CAA-24A0-4D7D-A0EB-D97A4BB143F1}" sibTransId="{9DDB5F0A-6E9C-4ACB-B074-5ABABED21909}"/>
    <dgm:cxn modelId="{53E12508-07FE-4C6D-9D8F-3FFCA2B19544}" type="presOf" srcId="{0666D1E0-8D30-4665-9A60-018E4F2B028A}" destId="{8C207DB9-B6BF-4709-9AE0-936651D110E9}" srcOrd="0" destOrd="0" presId="urn:microsoft.com/office/officeart/2005/8/layout/orgChart1"/>
    <dgm:cxn modelId="{D53E04CB-B246-4B2D-B992-D7E09A2F7DEC}" type="presOf" srcId="{397D4F00-30E7-439F-BA3D-A189AB7AD6B8}" destId="{C618C59E-03CA-4211-BE13-EBFD5EC11741}" srcOrd="0" destOrd="0" presId="urn:microsoft.com/office/officeart/2005/8/layout/orgChart1"/>
    <dgm:cxn modelId="{E579EA7A-20C3-4085-9238-E7E1588C7B53}" type="presOf" srcId="{9F61D632-A094-4795-B48E-5EC9809747A3}" destId="{BDC9616F-1F8F-4D1C-95BD-C762D5388659}" srcOrd="1" destOrd="0" presId="urn:microsoft.com/office/officeart/2005/8/layout/orgChart1"/>
    <dgm:cxn modelId="{66B29BE3-C867-4AEC-AB22-46F42F796F2B}" type="presOf" srcId="{BD6FB73B-3DC8-4AA8-B3F4-1B108E2EF677}" destId="{95D12DE3-FF8F-4CE2-84D1-455D0A9F3736}" srcOrd="0" destOrd="0" presId="urn:microsoft.com/office/officeart/2005/8/layout/orgChart1"/>
    <dgm:cxn modelId="{A95CAC53-F23B-44DC-A691-90BD5561E657}" srcId="{68F577E0-9A9B-4EA6-90D1-1D2A20015276}" destId="{0044F4CC-1905-414A-90D7-A18E418523CC}" srcOrd="3" destOrd="0" parTransId="{37456983-A35B-4B8E-B874-8A24A658B5E9}" sibTransId="{BCC801D8-EAFA-4684-BA3C-C6C6CBA0F77F}"/>
    <dgm:cxn modelId="{1D9972D9-8F78-4037-81E2-623A5DC010A5}" type="presOf" srcId="{C1535196-8F29-4A0F-A4D3-64D91C811E2C}" destId="{9734ECF9-852E-4E93-837B-E5F1AAC43564}" srcOrd="0" destOrd="0" presId="urn:microsoft.com/office/officeart/2005/8/layout/orgChart1"/>
    <dgm:cxn modelId="{5511F775-C86F-436D-B707-80B7AA7FB7E5}" srcId="{6A02C2DC-9B51-4AC2-AAC5-B69244FD1C3A}" destId="{A3E496E5-6324-4689-8A55-497D3F85BDF0}" srcOrd="0" destOrd="0" parTransId="{7B08D346-50F5-40FB-A5DA-9102AD8826CF}" sibTransId="{6C5ACD7E-B793-438D-A072-C4F34F222169}"/>
    <dgm:cxn modelId="{E904D2C1-2A68-4FCE-8B19-05807B3E3B7D}" type="presOf" srcId="{933CDBBD-678F-4108-8D3A-B65C6D42B11B}" destId="{09852EDE-4F09-446A-A7C1-ECDC46B73D75}" srcOrd="0" destOrd="0" presId="urn:microsoft.com/office/officeart/2005/8/layout/orgChart1"/>
    <dgm:cxn modelId="{EFBFA6F4-EA3B-46E7-92B4-254B3B78CD2C}" type="presOf" srcId="{73C1CA98-A3A0-4488-9511-F0B502454500}" destId="{FA6131B3-E1E7-48D7-B5FD-1462D535C980}" srcOrd="1" destOrd="0" presId="urn:microsoft.com/office/officeart/2005/8/layout/orgChart1"/>
    <dgm:cxn modelId="{E11105BC-3F59-4116-846F-BC853F658B93}" type="presOf" srcId="{7B08D346-50F5-40FB-A5DA-9102AD8826CF}" destId="{5483D1E9-E078-44ED-B71B-37525CA7C279}" srcOrd="0" destOrd="0" presId="urn:microsoft.com/office/officeart/2005/8/layout/orgChart1"/>
    <dgm:cxn modelId="{EEFF2288-6232-4E05-9100-A73D4AE89040}" type="presOf" srcId="{140C7E0E-4C43-4BA5-9BC6-BEDB45A478F7}" destId="{BA4307EC-B5D8-45EA-80D8-63EE4B73ACE2}" srcOrd="1" destOrd="0" presId="urn:microsoft.com/office/officeart/2005/8/layout/orgChart1"/>
    <dgm:cxn modelId="{3CA8CDA3-B7EF-495B-827C-14A0B6EC8C00}" srcId="{140C7E0E-4C43-4BA5-9BC6-BEDB45A478F7}" destId="{F4ABD922-8119-471D-B52D-B803349E9BD4}" srcOrd="3" destOrd="0" parTransId="{41292F33-A7BE-4857-A4B3-4A00B3082C0F}" sibTransId="{A655C56B-01D8-4852-8B01-48847F1413D9}"/>
    <dgm:cxn modelId="{CBCA4CEC-9167-4733-82D2-667AE9E1C996}" type="presOf" srcId="{C1E2A9C2-5450-488C-8414-BF0FD28484ED}" destId="{263B9BC4-AFE3-4913-8502-9ABD12709AC8}" srcOrd="1" destOrd="0" presId="urn:microsoft.com/office/officeart/2005/8/layout/orgChart1"/>
    <dgm:cxn modelId="{144802DA-1981-43CE-A83B-F7FBFA023FF5}" srcId="{2468B7E5-BE11-4F49-BF6B-C793CE55F901}" destId="{140C7E0E-4C43-4BA5-9BC6-BEDB45A478F7}" srcOrd="0" destOrd="0" parTransId="{BF2D586F-856C-4D8D-A1B0-BDB627E5AE42}" sibTransId="{D94E1EF6-D04E-4E0A-911B-8D19F2B49E63}"/>
    <dgm:cxn modelId="{E7C8C995-094B-4EEE-846E-59D227A9482C}" type="presOf" srcId="{4FA683FA-B93E-4F07-81D3-A18C39979BBB}" destId="{E4F0F40B-CC93-41ED-84D9-B10AFF128512}" srcOrd="0" destOrd="0" presId="urn:microsoft.com/office/officeart/2005/8/layout/orgChart1"/>
    <dgm:cxn modelId="{8708BF39-00A4-46DC-9722-B1E9C5CE1F0E}" type="presOf" srcId="{1474A341-B3BD-474B-BB41-C3FFEDC082CB}" destId="{717D5B1B-4414-4CA9-ADD2-3A8725D1FB69}" srcOrd="0" destOrd="0" presId="urn:microsoft.com/office/officeart/2005/8/layout/orgChart1"/>
    <dgm:cxn modelId="{28693B97-75FB-417A-A62D-F9EDC12B5875}" type="presOf" srcId="{8A766AEB-77B3-414A-A15D-8DF7D52D6C12}" destId="{1788458E-B5A9-413B-8F45-7AF01A73A8B6}" srcOrd="0" destOrd="0" presId="urn:microsoft.com/office/officeart/2005/8/layout/orgChart1"/>
    <dgm:cxn modelId="{F9CF1FE8-04EE-4CA3-AA47-71D8F111B0A4}" type="presOf" srcId="{A3E496E5-6324-4689-8A55-497D3F85BDF0}" destId="{480A2D1C-3D9E-4D88-96DC-6EDDFB7F4945}" srcOrd="0" destOrd="0" presId="urn:microsoft.com/office/officeart/2005/8/layout/orgChart1"/>
    <dgm:cxn modelId="{9008EC55-C475-4C9B-AE23-D9F645309776}" type="presOf" srcId="{E6F44CAA-24A0-4D7D-A0EB-D97A4BB143F1}" destId="{F0ED449A-606F-4D56-9D7A-84C19A2BCB1F}" srcOrd="0" destOrd="0" presId="urn:microsoft.com/office/officeart/2005/8/layout/orgChart1"/>
    <dgm:cxn modelId="{E1164723-4971-4FA0-8057-C9371B5D307D}" type="presOf" srcId="{ADD530DA-574C-4403-AD6E-E20F6218DD19}" destId="{1EFB4F58-BB68-4EB1-B2D0-F78B13678F6C}" srcOrd="0" destOrd="0" presId="urn:microsoft.com/office/officeart/2005/8/layout/orgChart1"/>
    <dgm:cxn modelId="{C78D3C88-7471-48B4-A380-758B055BA55D}" srcId="{6A02C2DC-9B51-4AC2-AAC5-B69244FD1C3A}" destId="{4FA683FA-B93E-4F07-81D3-A18C39979BBB}" srcOrd="1" destOrd="0" parTransId="{125256BB-8F60-411F-9061-09E064083F59}" sibTransId="{A9166157-858A-447B-A5DE-0341BD6B5FDB}"/>
    <dgm:cxn modelId="{4E7BCF55-C67E-4387-A28B-79AE8A6F6DC6}" type="presOf" srcId="{68F577E0-9A9B-4EA6-90D1-1D2A20015276}" destId="{DF27B428-77CE-45AA-BE70-7B001B8B2F89}" srcOrd="0" destOrd="0" presId="urn:microsoft.com/office/officeart/2005/8/layout/orgChart1"/>
    <dgm:cxn modelId="{8D38330E-E619-410F-AF21-6B7011763B4B}" srcId="{68F577E0-9A9B-4EA6-90D1-1D2A20015276}" destId="{9F61D632-A094-4795-B48E-5EC9809747A3}" srcOrd="2" destOrd="0" parTransId="{FEE79B29-2DEB-4EBF-86D9-63B9135FAB7A}" sibTransId="{0FCAB0D4-8145-4EB5-9F76-6E1B1F216F4C}"/>
    <dgm:cxn modelId="{DA547C01-7DF2-4252-B3E5-14CDA634EC1B}" type="presOf" srcId="{06209413-030B-49F6-AF35-B2E597A4C690}" destId="{42753664-09FB-4F62-92B7-762E68BCDBD0}" srcOrd="0" destOrd="0" presId="urn:microsoft.com/office/officeart/2005/8/layout/orgChart1"/>
    <dgm:cxn modelId="{0E52F153-D371-4A08-AA2E-5DBB7256E040}" type="presOf" srcId="{7042D72A-5697-4BEE-920D-E4E1DBA873B0}" destId="{52C0AC41-4DE4-4A49-B814-FC8E25B261BE}" srcOrd="1" destOrd="0" presId="urn:microsoft.com/office/officeart/2005/8/layout/orgChart1"/>
    <dgm:cxn modelId="{17084C18-87E3-4BFC-996B-64A2E759DEA5}" type="presOf" srcId="{37456983-A35B-4B8E-B874-8A24A658B5E9}" destId="{F650986C-D958-4A4C-BE25-F3FD772BF118}" srcOrd="0" destOrd="0" presId="urn:microsoft.com/office/officeart/2005/8/layout/orgChart1"/>
    <dgm:cxn modelId="{352C10D7-9880-47E9-82D7-5295C0AFA441}" type="presOf" srcId="{9F61D632-A094-4795-B48E-5EC9809747A3}" destId="{CF4AD5EC-D424-4C5C-BF5D-D61285AD252B}" srcOrd="0" destOrd="0" presId="urn:microsoft.com/office/officeart/2005/8/layout/orgChart1"/>
    <dgm:cxn modelId="{7B8FDE52-8F3C-48A1-A8E1-DE542A1669FA}" type="presOf" srcId="{68F577E0-9A9B-4EA6-90D1-1D2A20015276}" destId="{08455B0B-FBE0-4AD6-9E0D-E94880D80286}" srcOrd="1" destOrd="0" presId="urn:microsoft.com/office/officeart/2005/8/layout/orgChart1"/>
    <dgm:cxn modelId="{19A442E0-06E0-4646-82D7-1550700FECC6}" srcId="{F4ABD922-8119-471D-B52D-B803349E9BD4}" destId="{15A4AE1B-EB02-4F52-A0AF-3B44C5D2E454}" srcOrd="1" destOrd="0" parTransId="{7AA3A56E-4CE0-4C1A-B968-D5AA0FF22385}" sibTransId="{E14EBE09-DBC0-4870-98B1-766078BAAF54}"/>
    <dgm:cxn modelId="{7FE3B4B6-50A6-44D1-A212-A9DDFD6BFD12}" srcId="{0666D1E0-8D30-4665-9A60-018E4F2B028A}" destId="{FC4C2C4E-C368-499C-AC3F-BB7C3AF6C2D4}" srcOrd="2" destOrd="0" parTransId="{06209413-030B-49F6-AF35-B2E597A4C690}" sibTransId="{B0EDC3FD-6C3E-471A-B842-EAD4A41EEB5B}"/>
    <dgm:cxn modelId="{F0BD04EF-6C16-4D53-A444-3D673FE12742}" type="presOf" srcId="{CAB6AF8B-D6EC-446A-B145-607CD0BDBEBF}" destId="{95FD5BE2-1F3A-48C3-A1D2-2C696F961DF9}" srcOrd="0" destOrd="0" presId="urn:microsoft.com/office/officeart/2005/8/layout/orgChart1"/>
    <dgm:cxn modelId="{427BC460-72C2-4D2B-BF1A-1DA26C015212}" type="presOf" srcId="{C1E2A9C2-5450-488C-8414-BF0FD28484ED}" destId="{BBEFC9FF-434A-4697-A6A4-C02E8379F646}" srcOrd="0" destOrd="0" presId="urn:microsoft.com/office/officeart/2005/8/layout/orgChart1"/>
    <dgm:cxn modelId="{2272A5EB-5B83-4237-807E-75E656C0EF2C}" type="presOf" srcId="{FC4C2C4E-C368-499C-AC3F-BB7C3AF6C2D4}" destId="{C30DF64E-93AC-47FD-8A18-B4D20B71AE65}" srcOrd="0" destOrd="0" presId="urn:microsoft.com/office/officeart/2005/8/layout/orgChart1"/>
    <dgm:cxn modelId="{5456A308-5FC1-4DEE-A1EC-FA2FC9254ABF}" type="presOf" srcId="{A3EF2278-B689-43D6-99BA-C3D68A4359EA}" destId="{C8D3B3F6-3178-46FA-A065-910A0A46419C}" srcOrd="0" destOrd="0" presId="urn:microsoft.com/office/officeart/2005/8/layout/orgChart1"/>
    <dgm:cxn modelId="{4C4663E3-8FE9-45E8-BDA5-C0F87AE23BA9}" type="presOf" srcId="{4181FE7D-44D8-4514-BCD7-87A0A6059A90}" destId="{5B0484F7-6BC8-4593-92C6-9CDE5295A9D5}" srcOrd="0" destOrd="0" presId="urn:microsoft.com/office/officeart/2005/8/layout/orgChart1"/>
    <dgm:cxn modelId="{C06C4886-C29B-4825-99DE-8090304894F5}" type="presOf" srcId="{FD207733-1243-4B9E-9688-FDAE4AC41415}" destId="{BF6EC7EF-11F5-4EDF-93D8-4869C0F18DFD}" srcOrd="1" destOrd="0" presId="urn:microsoft.com/office/officeart/2005/8/layout/orgChart1"/>
    <dgm:cxn modelId="{DFD4D1BA-7A57-4B26-B42B-F9F6F063F4B8}" srcId="{6A02C2DC-9B51-4AC2-AAC5-B69244FD1C3A}" destId="{4181FE7D-44D8-4514-BCD7-87A0A6059A90}" srcOrd="2" destOrd="0" parTransId="{86A97098-ADFF-4D10-89B2-E6E0B99077CD}" sibTransId="{18408F20-77C4-4D90-A361-C76FA1E43FF6}"/>
    <dgm:cxn modelId="{C7760252-3334-41AF-97F2-443040EE2639}" type="presOf" srcId="{73C1CA98-A3A0-4488-9511-F0B502454500}" destId="{B45BEE2E-6952-450C-8D57-870155AF2337}" srcOrd="0" destOrd="0" presId="urn:microsoft.com/office/officeart/2005/8/layout/orgChart1"/>
    <dgm:cxn modelId="{32E8A119-FC00-4C0D-B028-C23529E7B477}" type="presOf" srcId="{140C7E0E-4C43-4BA5-9BC6-BEDB45A478F7}" destId="{4A0EC145-5795-4BE1-9FD6-66C7B4111643}" srcOrd="0" destOrd="0" presId="urn:microsoft.com/office/officeart/2005/8/layout/orgChart1"/>
    <dgm:cxn modelId="{D49AA794-2223-43E8-B1B8-8257BCB8A4C2}" type="presOf" srcId="{86A97098-ADFF-4D10-89B2-E6E0B99077CD}" destId="{43F2BAFD-D4A9-442C-BCC8-1056477976E5}" srcOrd="0" destOrd="0" presId="urn:microsoft.com/office/officeart/2005/8/layout/orgChart1"/>
    <dgm:cxn modelId="{0F9C95CF-2D5A-4FD9-B97F-697CC01A841A}" type="presOf" srcId="{7042D72A-5697-4BEE-920D-E4E1DBA873B0}" destId="{A8D56E95-AC6C-4253-B157-12DDA01FD060}" srcOrd="0" destOrd="0" presId="urn:microsoft.com/office/officeart/2005/8/layout/orgChart1"/>
    <dgm:cxn modelId="{A2542C4E-DD9E-460C-B23A-B004E2100146}" type="presOf" srcId="{4181FE7D-44D8-4514-BCD7-87A0A6059A90}" destId="{B7D73425-4BBC-441C-A066-49321FD86A03}" srcOrd="1" destOrd="0" presId="urn:microsoft.com/office/officeart/2005/8/layout/orgChart1"/>
    <dgm:cxn modelId="{BE19CE54-A773-426A-9614-A3F1601591B1}" type="presOf" srcId="{FC4C2C4E-C368-499C-AC3F-BB7C3AF6C2D4}" destId="{BF4CAF28-81E2-4A61-AADE-19EA6F77D785}" srcOrd="1" destOrd="0" presId="urn:microsoft.com/office/officeart/2005/8/layout/orgChart1"/>
    <dgm:cxn modelId="{7DC9EA25-FE94-457D-B767-F1B374BCB5BB}" type="presOf" srcId="{A56F3761-9A6D-43AF-8E04-BAB74F8C9CA3}" destId="{B5206DCE-AC3C-4D04-8C95-72C0E7E1D8B0}" srcOrd="0" destOrd="0" presId="urn:microsoft.com/office/officeart/2005/8/layout/orgChart1"/>
    <dgm:cxn modelId="{7179D6B6-07B7-4CE4-8DB9-4B36794512E5}" type="presOf" srcId="{687FFFEA-CA0D-466B-93D0-4706F4DB5402}" destId="{82A832C5-A6EA-4C39-B68C-3594605516D6}" srcOrd="0" destOrd="0" presId="urn:microsoft.com/office/officeart/2005/8/layout/orgChart1"/>
    <dgm:cxn modelId="{6C85EAE2-0CC0-4F06-ACDF-5B77AE520AAD}" type="presOf" srcId="{AC41CE85-34F0-4DDC-9668-F52D27382FEB}" destId="{1F0102AF-4CD9-490F-9667-CE2AE60B2306}" srcOrd="1" destOrd="0" presId="urn:microsoft.com/office/officeart/2005/8/layout/orgChart1"/>
    <dgm:cxn modelId="{1B21AF2A-6EC2-4388-91E7-6DFCB1BFE260}" type="presOf" srcId="{CF0B00B7-836F-4837-A296-B18DCC8CBF50}" destId="{BD5AE649-5B76-4F4C-8DB0-EEEFC2225894}" srcOrd="0" destOrd="0" presId="urn:microsoft.com/office/officeart/2005/8/layout/orgChart1"/>
    <dgm:cxn modelId="{0B098C16-96F2-4A37-A277-F7E1D650510E}" srcId="{68F577E0-9A9B-4EA6-90D1-1D2A20015276}" destId="{CAB6AF8B-D6EC-446A-B145-607CD0BDBEBF}" srcOrd="0" destOrd="0" parTransId="{3512F53A-1625-46C1-B3AA-A76CD11FF952}" sibTransId="{92CD4377-0724-43B5-A533-BED54CB830C6}"/>
    <dgm:cxn modelId="{0EACEE4E-1BD4-457A-9A3D-7B413E3F3B93}" srcId="{0666D1E0-8D30-4665-9A60-018E4F2B028A}" destId="{FD207733-1243-4B9E-9688-FDAE4AC41415}" srcOrd="4" destOrd="0" parTransId="{ADD530DA-574C-4403-AD6E-E20F6218DD19}" sibTransId="{BD644C3B-07AF-4E0F-8AC5-FF68E9526CDD}"/>
    <dgm:cxn modelId="{362A4359-6B8D-40CE-BC6E-1D5F77AF196A}" srcId="{140C7E0E-4C43-4BA5-9BC6-BEDB45A478F7}" destId="{F6229CB7-5A2E-4FE1-B972-58FECF9D3E8C}" srcOrd="2" destOrd="0" parTransId="{CBF55DDA-474B-42D4-A314-BD8B48024D9C}" sibTransId="{0430B59F-B09C-4892-8D81-E522FD9FD324}"/>
    <dgm:cxn modelId="{B22BD7B6-C484-41F9-9DBF-05C0CB03DFE2}" type="presOf" srcId="{41292F33-A7BE-4857-A4B3-4A00B3082C0F}" destId="{00321A52-2E10-48C6-B50B-DD626D85C459}" srcOrd="0" destOrd="0" presId="urn:microsoft.com/office/officeart/2005/8/layout/orgChart1"/>
    <dgm:cxn modelId="{4F240BCC-7E91-481D-8D25-70B340F2F365}" srcId="{F4ABD922-8119-471D-B52D-B803349E9BD4}" destId="{6CFEA16D-0DBF-4A9C-9EEF-D5B278C1CE2F}" srcOrd="0" destOrd="0" parTransId="{ED537B4C-9D68-4677-BB3E-FF13FF8F43DD}" sibTransId="{4484E734-D715-4686-A564-AFADB5DC75F3}"/>
    <dgm:cxn modelId="{F31ABB6C-F38E-42B3-BE85-88C413507EB2}" type="presOf" srcId="{CAB6AF8B-D6EC-446A-B145-607CD0BDBEBF}" destId="{64E787EF-BF67-46B4-BF55-BCC79C791941}" srcOrd="1" destOrd="0" presId="urn:microsoft.com/office/officeart/2005/8/layout/orgChart1"/>
    <dgm:cxn modelId="{965B4EAC-377B-4D3A-8D11-AEDD66232EA8}" type="presOf" srcId="{F6229CB7-5A2E-4FE1-B972-58FECF9D3E8C}" destId="{979095D9-C103-4CB9-AFBC-2ADFB4B86E54}" srcOrd="0" destOrd="0" presId="urn:microsoft.com/office/officeart/2005/8/layout/orgChart1"/>
    <dgm:cxn modelId="{CCD4E4A0-C233-408F-987B-067A548066D9}" type="presOf" srcId="{4FA683FA-B93E-4F07-81D3-A18C39979BBB}" destId="{44C07670-800A-4556-BC0F-DCED6BC9618B}" srcOrd="1" destOrd="0" presId="urn:microsoft.com/office/officeart/2005/8/layout/orgChart1"/>
    <dgm:cxn modelId="{EE523285-1CAD-4CB7-9FEA-C95E506F6747}" type="presOf" srcId="{F6229CB7-5A2E-4FE1-B972-58FECF9D3E8C}" destId="{CF2013F6-4711-4CD9-8127-DAB0C39F6B2C}" srcOrd="1" destOrd="0" presId="urn:microsoft.com/office/officeart/2005/8/layout/orgChart1"/>
    <dgm:cxn modelId="{1A1FB028-F29C-4602-B5F0-8DC237D957B2}" type="presOf" srcId="{15A4AE1B-EB02-4F52-A0AF-3B44C5D2E454}" destId="{8CED7D19-9CD8-4D75-A334-AF3315C62913}" srcOrd="1" destOrd="0" presId="urn:microsoft.com/office/officeart/2005/8/layout/orgChart1"/>
    <dgm:cxn modelId="{38FCF8D6-D148-4668-A0C0-3612DE46C7DD}" srcId="{F4ABD922-8119-471D-B52D-B803349E9BD4}" destId="{687FFFEA-CA0D-466B-93D0-4706F4DB5402}" srcOrd="2" destOrd="0" parTransId="{A56F3761-9A6D-43AF-8E04-BAB74F8C9CA3}" sibTransId="{14CB7959-6964-462E-BB73-2B9D779156A5}"/>
    <dgm:cxn modelId="{7C072068-CD4B-434D-970E-D9C7E8CC92BB}" srcId="{140C7E0E-4C43-4BA5-9BC6-BEDB45A478F7}" destId="{68F577E0-9A9B-4EA6-90D1-1D2A20015276}" srcOrd="4" destOrd="0" parTransId="{D48DB425-745F-41DA-88FE-95E11DB17690}" sibTransId="{F550222A-5094-49C4-BB5B-7BB093B8E04C}"/>
    <dgm:cxn modelId="{11BE743D-D936-4441-B162-CDC853C86893}" type="presOf" srcId="{3CA0990E-4BC4-4766-8F82-4CA56E9E2447}" destId="{A0F21481-B051-404F-9651-4E1FAD13B33D}" srcOrd="0" destOrd="0" presId="urn:microsoft.com/office/officeart/2005/8/layout/orgChart1"/>
    <dgm:cxn modelId="{D3DE4693-1059-485B-AB8E-0B26309405E3}" srcId="{0666D1E0-8D30-4665-9A60-018E4F2B028A}" destId="{1474A341-B3BD-474B-BB41-C3FFEDC082CB}" srcOrd="0" destOrd="0" parTransId="{C1535196-8F29-4A0F-A4D3-64D91C811E2C}" sibTransId="{E8A24035-52B9-4AAB-B3A6-F047613B2C95}"/>
    <dgm:cxn modelId="{D4CAEA82-4132-4AF1-BCCE-C347A35A4F21}" type="presOf" srcId="{FD207733-1243-4B9E-9688-FDAE4AC41415}" destId="{470E1B57-D265-43BF-9D31-A455F6B21C47}" srcOrd="0" destOrd="0" presId="urn:microsoft.com/office/officeart/2005/8/layout/orgChart1"/>
    <dgm:cxn modelId="{0E57E332-A254-405F-86AC-3865CBCC26DB}" type="presOf" srcId="{6A02C2DC-9B51-4AC2-AAC5-B69244FD1C3A}" destId="{74210055-6BBC-4B36-931C-1F7FF273A4F0}" srcOrd="1" destOrd="0" presId="urn:microsoft.com/office/officeart/2005/8/layout/orgChart1"/>
    <dgm:cxn modelId="{9D4C81C1-4F24-460F-B898-99EF37916A9C}" type="presOf" srcId="{0666D1E0-8D30-4665-9A60-018E4F2B028A}" destId="{0732B741-240C-455B-8F9B-E3201434BC66}" srcOrd="1" destOrd="0" presId="urn:microsoft.com/office/officeart/2005/8/layout/orgChart1"/>
    <dgm:cxn modelId="{ED01E8E9-FC74-4FB8-A1C2-ECFA59DAC02E}" srcId="{0666D1E0-8D30-4665-9A60-018E4F2B028A}" destId="{8B6AC302-ED4B-4EFC-B4DA-4FF079C038B1}" srcOrd="1" destOrd="0" parTransId="{3CA0990E-4BC4-4766-8F82-4CA56E9E2447}" sibTransId="{5F12FC23-28AA-4DED-8451-F8820246F820}"/>
    <dgm:cxn modelId="{7F70B6CB-1FDF-432A-B089-C1A8BAE3928F}" srcId="{F4ABD922-8119-471D-B52D-B803349E9BD4}" destId="{AC41CE85-34F0-4DDC-9668-F52D27382FEB}" srcOrd="4" destOrd="0" parTransId="{ED7A32D1-5D20-4627-B1EA-A7E5B60E6C2D}" sibTransId="{AC774F07-4E52-463A-AFFB-F68E4EE6CC53}"/>
    <dgm:cxn modelId="{A07F132B-BD8E-41C2-8396-B7CE96F61988}" type="presOf" srcId="{933CDBBD-678F-4108-8D3A-B65C6D42B11B}" destId="{98034A6F-EBD5-4780-A4A2-E062A770BC8C}" srcOrd="1" destOrd="0" presId="urn:microsoft.com/office/officeart/2005/8/layout/orgChart1"/>
    <dgm:cxn modelId="{A3163D54-9DC8-41D2-B68D-63B004E0BEFF}" type="presOf" srcId="{687FFFEA-CA0D-466B-93D0-4706F4DB5402}" destId="{D5ABBEDC-8545-4CF6-A9C7-1C4C376C6565}" srcOrd="1" destOrd="0" presId="urn:microsoft.com/office/officeart/2005/8/layout/orgChart1"/>
    <dgm:cxn modelId="{301C3CE0-50CC-49E6-9232-F3E06C00947A}" type="presOf" srcId="{AC41CE85-34F0-4DDC-9668-F52D27382FEB}" destId="{326EFA93-783A-486E-A30A-98D400AC7E42}" srcOrd="0" destOrd="0" presId="urn:microsoft.com/office/officeart/2005/8/layout/orgChart1"/>
    <dgm:cxn modelId="{D23A95DE-7964-4AA5-8187-306287883E7C}" type="presOf" srcId="{1149535B-497B-4609-B35F-2E8DAA183C21}" destId="{60421379-FAD1-453B-ACE7-CFE724B75F2D}" srcOrd="1" destOrd="0" presId="urn:microsoft.com/office/officeart/2005/8/layout/orgChart1"/>
    <dgm:cxn modelId="{7554C129-CDD6-468E-A866-7291814F34F4}" type="presOf" srcId="{6CFEA16D-0DBF-4A9C-9EEF-D5B278C1CE2F}" destId="{53ACB240-8D91-4673-92C5-B9FF1E7CF9E1}" srcOrd="1" destOrd="0" presId="urn:microsoft.com/office/officeart/2005/8/layout/orgChart1"/>
    <dgm:cxn modelId="{2C9F192B-A151-41CE-B9B0-1CF7BA5BEA2B}" type="presOf" srcId="{876ECEEE-CA77-437C-B31E-3FFADC5E146B}" destId="{CB1CB4E5-D702-42EB-BDF2-4559FA23E7AB}" srcOrd="0" destOrd="0" presId="urn:microsoft.com/office/officeart/2005/8/layout/orgChart1"/>
    <dgm:cxn modelId="{91948086-AF02-423A-9487-7B999CB5CA78}" type="presOf" srcId="{A3E496E5-6324-4689-8A55-497D3F85BDF0}" destId="{BF441341-67E6-44BC-8748-E63D9D266644}" srcOrd="1" destOrd="0" presId="urn:microsoft.com/office/officeart/2005/8/layout/orgChart1"/>
    <dgm:cxn modelId="{DEC8171E-042F-41C3-BBC5-6B1A290130E7}" type="presOf" srcId="{0044F4CC-1905-414A-90D7-A18E418523CC}" destId="{A6752B93-1E00-49FD-9958-4D96DB37A79C}" srcOrd="0" destOrd="0" presId="urn:microsoft.com/office/officeart/2005/8/layout/orgChart1"/>
    <dgm:cxn modelId="{342E58D1-0825-4E52-84CF-E67739D2F563}" srcId="{F4ABD922-8119-471D-B52D-B803349E9BD4}" destId="{73C1CA98-A3A0-4488-9511-F0B502454500}" srcOrd="3" destOrd="0" parTransId="{876ECEEE-CA77-437C-B31E-3FFADC5E146B}" sibTransId="{B387854D-83A6-4B96-B9AA-7B1BA923AD59}"/>
    <dgm:cxn modelId="{DEA31EA3-2B71-4D80-94F7-D915BCFC9D1A}" type="presOf" srcId="{FEE79B29-2DEB-4EBF-86D9-63B9135FAB7A}" destId="{50102565-3E75-47D1-9F11-59B550021FCA}" srcOrd="0" destOrd="0" presId="urn:microsoft.com/office/officeart/2005/8/layout/orgChart1"/>
    <dgm:cxn modelId="{46AA0E40-8225-4FE8-8365-72C1C8F51EF4}" type="presOf" srcId="{2A0C4F11-1B4B-47D6-A9E1-ADD284E35244}" destId="{B27AA3CB-EDD6-4D2F-AA40-613E0D0025DD}" srcOrd="1" destOrd="0" presId="urn:microsoft.com/office/officeart/2005/8/layout/orgChart1"/>
    <dgm:cxn modelId="{FE55827D-DD97-4F66-9B57-654C0CBE90EF}" type="presOf" srcId="{0044F4CC-1905-414A-90D7-A18E418523CC}" destId="{A1CC420C-D319-436F-883B-E5AE43EE75A7}" srcOrd="1" destOrd="0" presId="urn:microsoft.com/office/officeart/2005/8/layout/orgChart1"/>
    <dgm:cxn modelId="{8874CDC2-16B4-4ED6-9BC1-3E0954BE2B41}" type="presOf" srcId="{F4ABD922-8119-471D-B52D-B803349E9BD4}" destId="{D10F5373-3E0D-48D3-AE22-431BBF312AE0}" srcOrd="1" destOrd="0" presId="urn:microsoft.com/office/officeart/2005/8/layout/orgChart1"/>
    <dgm:cxn modelId="{965E0AC0-BE7F-47C9-A6C3-645BE8F0D0A2}" srcId="{6A02C2DC-9B51-4AC2-AAC5-B69244FD1C3A}" destId="{2A0C4F11-1B4B-47D6-A9E1-ADD284E35244}" srcOrd="4" destOrd="0" parTransId="{8A766AEB-77B3-414A-A15D-8DF7D52D6C12}" sibTransId="{BA05A1E3-FE47-48E5-A947-B8C43D1E3319}"/>
    <dgm:cxn modelId="{A25BF60C-FA71-401B-97EE-6F01E8393FDE}" type="presParOf" srcId="{92D19285-409E-44AF-80BA-FD442662E3F8}" destId="{BCB85324-3023-4228-8ABF-3A1D8FE16F7F}" srcOrd="0" destOrd="0" presId="urn:microsoft.com/office/officeart/2005/8/layout/orgChart1"/>
    <dgm:cxn modelId="{A5333218-517B-45F1-9A45-043D0A029BFC}" type="presParOf" srcId="{BCB85324-3023-4228-8ABF-3A1D8FE16F7F}" destId="{BA8E2610-F555-41C7-B5F2-F1E6D47FA30F}" srcOrd="0" destOrd="0" presId="urn:microsoft.com/office/officeart/2005/8/layout/orgChart1"/>
    <dgm:cxn modelId="{FC3FCCA1-F7FE-4B1B-95DB-DBBB9249B15E}" type="presParOf" srcId="{BA8E2610-F555-41C7-B5F2-F1E6D47FA30F}" destId="{4A0EC145-5795-4BE1-9FD6-66C7B4111643}" srcOrd="0" destOrd="0" presId="urn:microsoft.com/office/officeart/2005/8/layout/orgChart1"/>
    <dgm:cxn modelId="{B4A0BDBA-E3EE-495C-B146-5DD8C844ABF9}" type="presParOf" srcId="{BA8E2610-F555-41C7-B5F2-F1E6D47FA30F}" destId="{BA4307EC-B5D8-45EA-80D8-63EE4B73ACE2}" srcOrd="1" destOrd="0" presId="urn:microsoft.com/office/officeart/2005/8/layout/orgChart1"/>
    <dgm:cxn modelId="{FAAA3784-37E4-4B64-A4B3-6EBD43C48DC6}" type="presParOf" srcId="{BCB85324-3023-4228-8ABF-3A1D8FE16F7F}" destId="{2D19D457-CD95-4502-9B5B-73ED5259198A}" srcOrd="1" destOrd="0" presId="urn:microsoft.com/office/officeart/2005/8/layout/orgChart1"/>
    <dgm:cxn modelId="{AAD5789D-3E9A-4D0E-8225-98737C977B96}" type="presParOf" srcId="{2D19D457-CD95-4502-9B5B-73ED5259198A}" destId="{00321A52-2E10-48C6-B50B-DD626D85C459}" srcOrd="0" destOrd="0" presId="urn:microsoft.com/office/officeart/2005/8/layout/orgChart1"/>
    <dgm:cxn modelId="{BBDF6EF4-FCF1-4FB1-BF77-5C0BF53D8FD5}" type="presParOf" srcId="{2D19D457-CD95-4502-9B5B-73ED5259198A}" destId="{B7C8239B-84CB-4A73-815D-ABACDA09E9EC}" srcOrd="1" destOrd="0" presId="urn:microsoft.com/office/officeart/2005/8/layout/orgChart1"/>
    <dgm:cxn modelId="{377DACB1-21D3-42A1-A321-B0460654FD96}" type="presParOf" srcId="{B7C8239B-84CB-4A73-815D-ABACDA09E9EC}" destId="{8F083F54-731A-4EB1-A24C-6069F16730F8}" srcOrd="0" destOrd="0" presId="urn:microsoft.com/office/officeart/2005/8/layout/orgChart1"/>
    <dgm:cxn modelId="{15C2D14B-D27D-4012-A621-F82AEB51156D}" type="presParOf" srcId="{8F083F54-731A-4EB1-A24C-6069F16730F8}" destId="{E86C5C77-D01A-40DE-B40B-8F87D1BAA8EE}" srcOrd="0" destOrd="0" presId="urn:microsoft.com/office/officeart/2005/8/layout/orgChart1"/>
    <dgm:cxn modelId="{8C93711E-0F34-48A4-89BC-0DCB53321F7A}" type="presParOf" srcId="{8F083F54-731A-4EB1-A24C-6069F16730F8}" destId="{D10F5373-3E0D-48D3-AE22-431BBF312AE0}" srcOrd="1" destOrd="0" presId="urn:microsoft.com/office/officeart/2005/8/layout/orgChart1"/>
    <dgm:cxn modelId="{E8F63D99-C678-4F68-89B9-371224B405A8}" type="presParOf" srcId="{B7C8239B-84CB-4A73-815D-ABACDA09E9EC}" destId="{E291D25A-7CE3-4E14-938D-525797B20FFF}" srcOrd="1" destOrd="0" presId="urn:microsoft.com/office/officeart/2005/8/layout/orgChart1"/>
    <dgm:cxn modelId="{C5DCFDDC-D02C-461D-9AFC-D57BB17A00AA}" type="presParOf" srcId="{E291D25A-7CE3-4E14-938D-525797B20FFF}" destId="{9CE5AA6A-2DFB-43C5-84CE-83A53A2E4B20}" srcOrd="0" destOrd="0" presId="urn:microsoft.com/office/officeart/2005/8/layout/orgChart1"/>
    <dgm:cxn modelId="{22ADE152-78AA-4026-A3F3-F95849F69818}" type="presParOf" srcId="{E291D25A-7CE3-4E14-938D-525797B20FFF}" destId="{3E1AAF39-63EA-4B31-823E-6178C81249C1}" srcOrd="1" destOrd="0" presId="urn:microsoft.com/office/officeart/2005/8/layout/orgChart1"/>
    <dgm:cxn modelId="{696C6D78-65D0-412F-A4C8-CB7E73F86E63}" type="presParOf" srcId="{3E1AAF39-63EA-4B31-823E-6178C81249C1}" destId="{DD0B910E-F928-4173-AB7D-B9E439CD5161}" srcOrd="0" destOrd="0" presId="urn:microsoft.com/office/officeart/2005/8/layout/orgChart1"/>
    <dgm:cxn modelId="{6BBEB108-CD2D-43C1-8228-3753214F280B}" type="presParOf" srcId="{DD0B910E-F928-4173-AB7D-B9E439CD5161}" destId="{3DFFE56D-F105-4384-8381-AA13C1FFE6AE}" srcOrd="0" destOrd="0" presId="urn:microsoft.com/office/officeart/2005/8/layout/orgChart1"/>
    <dgm:cxn modelId="{20AF2CFD-8851-460B-93BC-B32566EB1EBB}" type="presParOf" srcId="{DD0B910E-F928-4173-AB7D-B9E439CD5161}" destId="{53ACB240-8D91-4673-92C5-B9FF1E7CF9E1}" srcOrd="1" destOrd="0" presId="urn:microsoft.com/office/officeart/2005/8/layout/orgChart1"/>
    <dgm:cxn modelId="{BFF6596A-5A80-4FD6-8481-8D950A55850D}" type="presParOf" srcId="{3E1AAF39-63EA-4B31-823E-6178C81249C1}" destId="{4CC01ABA-CE54-431D-8FE4-FA6F5905F7F6}" srcOrd="1" destOrd="0" presId="urn:microsoft.com/office/officeart/2005/8/layout/orgChart1"/>
    <dgm:cxn modelId="{F7668275-EB33-49E2-87F9-42B1C4E69927}" type="presParOf" srcId="{3E1AAF39-63EA-4B31-823E-6178C81249C1}" destId="{CCAE6C91-AC59-4AD4-8C0F-05ACD3F1615E}" srcOrd="2" destOrd="0" presId="urn:microsoft.com/office/officeart/2005/8/layout/orgChart1"/>
    <dgm:cxn modelId="{4413F9BC-10B2-4777-BFB8-35C46F8F9AA6}" type="presParOf" srcId="{E291D25A-7CE3-4E14-938D-525797B20FFF}" destId="{913CE099-E5AC-4DA6-A741-D5DC137C36C1}" srcOrd="2" destOrd="0" presId="urn:microsoft.com/office/officeart/2005/8/layout/orgChart1"/>
    <dgm:cxn modelId="{9BBC1EBE-B6AF-46EC-B27C-0367EFDB7C8A}" type="presParOf" srcId="{E291D25A-7CE3-4E14-938D-525797B20FFF}" destId="{21B31E04-81B0-452C-B1C4-157BBEEC5517}" srcOrd="3" destOrd="0" presId="urn:microsoft.com/office/officeart/2005/8/layout/orgChart1"/>
    <dgm:cxn modelId="{0B0D3B9E-5BDC-4BE1-8AF8-07493D1DA5DE}" type="presParOf" srcId="{21B31E04-81B0-452C-B1C4-157BBEEC5517}" destId="{C4102214-6832-4B6E-AAA5-E36774CAD9B0}" srcOrd="0" destOrd="0" presId="urn:microsoft.com/office/officeart/2005/8/layout/orgChart1"/>
    <dgm:cxn modelId="{2A21E49A-6A17-4248-83D7-F4DE45EB63B8}" type="presParOf" srcId="{C4102214-6832-4B6E-AAA5-E36774CAD9B0}" destId="{71E6F66D-BE00-471B-9B03-0CC010DA24CA}" srcOrd="0" destOrd="0" presId="urn:microsoft.com/office/officeart/2005/8/layout/orgChart1"/>
    <dgm:cxn modelId="{F45E8528-3609-44C9-B7AD-673E56AC944F}" type="presParOf" srcId="{C4102214-6832-4B6E-AAA5-E36774CAD9B0}" destId="{8CED7D19-9CD8-4D75-A334-AF3315C62913}" srcOrd="1" destOrd="0" presId="urn:microsoft.com/office/officeart/2005/8/layout/orgChart1"/>
    <dgm:cxn modelId="{6BB30867-8750-4F74-B650-F524580602CE}" type="presParOf" srcId="{21B31E04-81B0-452C-B1C4-157BBEEC5517}" destId="{1E6DBC67-C365-47B0-91CD-E146BA590D60}" srcOrd="1" destOrd="0" presId="urn:microsoft.com/office/officeart/2005/8/layout/orgChart1"/>
    <dgm:cxn modelId="{41B54AD4-4E7E-4C80-8F6D-0F926C16CC5D}" type="presParOf" srcId="{21B31E04-81B0-452C-B1C4-157BBEEC5517}" destId="{4D684E8B-EA9D-41FF-8738-66625C8463A9}" srcOrd="2" destOrd="0" presId="urn:microsoft.com/office/officeart/2005/8/layout/orgChart1"/>
    <dgm:cxn modelId="{F3F0C6A3-8444-41AF-9A07-61DFE07605CD}" type="presParOf" srcId="{E291D25A-7CE3-4E14-938D-525797B20FFF}" destId="{B5206DCE-AC3C-4D04-8C95-72C0E7E1D8B0}" srcOrd="4" destOrd="0" presId="urn:microsoft.com/office/officeart/2005/8/layout/orgChart1"/>
    <dgm:cxn modelId="{C8E3ACDE-E688-40FA-B8BB-A11CC1266A5C}" type="presParOf" srcId="{E291D25A-7CE3-4E14-938D-525797B20FFF}" destId="{DB92ED84-3CD6-4AE8-BA54-8F9E6A1A6074}" srcOrd="5" destOrd="0" presId="urn:microsoft.com/office/officeart/2005/8/layout/orgChart1"/>
    <dgm:cxn modelId="{D7E8BE6B-5E41-4A5B-8A20-82001E545A15}" type="presParOf" srcId="{DB92ED84-3CD6-4AE8-BA54-8F9E6A1A6074}" destId="{822B8B15-3C45-4B89-8710-B9E18A018B77}" srcOrd="0" destOrd="0" presId="urn:microsoft.com/office/officeart/2005/8/layout/orgChart1"/>
    <dgm:cxn modelId="{D4E500C9-96EE-4797-891B-D8341361BD35}" type="presParOf" srcId="{822B8B15-3C45-4B89-8710-B9E18A018B77}" destId="{82A832C5-A6EA-4C39-B68C-3594605516D6}" srcOrd="0" destOrd="0" presId="urn:microsoft.com/office/officeart/2005/8/layout/orgChart1"/>
    <dgm:cxn modelId="{9A833336-7408-456F-95AE-A113B5DD6D7C}" type="presParOf" srcId="{822B8B15-3C45-4B89-8710-B9E18A018B77}" destId="{D5ABBEDC-8545-4CF6-A9C7-1C4C376C6565}" srcOrd="1" destOrd="0" presId="urn:microsoft.com/office/officeart/2005/8/layout/orgChart1"/>
    <dgm:cxn modelId="{D687571D-326E-4788-8D5F-8D7AF310480D}" type="presParOf" srcId="{DB92ED84-3CD6-4AE8-BA54-8F9E6A1A6074}" destId="{6ACA330B-6533-4FD8-AC42-89416701FDC6}" srcOrd="1" destOrd="0" presId="urn:microsoft.com/office/officeart/2005/8/layout/orgChart1"/>
    <dgm:cxn modelId="{01A833F2-6614-461D-B63F-56FDAA4D9B58}" type="presParOf" srcId="{DB92ED84-3CD6-4AE8-BA54-8F9E6A1A6074}" destId="{E3E476B9-8DE9-4DBB-B947-828E76E11CF0}" srcOrd="2" destOrd="0" presId="urn:microsoft.com/office/officeart/2005/8/layout/orgChart1"/>
    <dgm:cxn modelId="{82502056-36BF-4E88-AC87-A2A18EBC4EAD}" type="presParOf" srcId="{E291D25A-7CE3-4E14-938D-525797B20FFF}" destId="{CB1CB4E5-D702-42EB-BDF2-4559FA23E7AB}" srcOrd="6" destOrd="0" presId="urn:microsoft.com/office/officeart/2005/8/layout/orgChart1"/>
    <dgm:cxn modelId="{94215BA3-6BCD-45B9-8954-46D30FBC414B}" type="presParOf" srcId="{E291D25A-7CE3-4E14-938D-525797B20FFF}" destId="{BFF9278D-AF8B-4BD1-9824-102EE31F14B5}" srcOrd="7" destOrd="0" presId="urn:microsoft.com/office/officeart/2005/8/layout/orgChart1"/>
    <dgm:cxn modelId="{354C7EBD-8759-45F2-954F-E2843CE4E440}" type="presParOf" srcId="{BFF9278D-AF8B-4BD1-9824-102EE31F14B5}" destId="{C6CE33E4-2E77-4354-9309-F0697786F2DE}" srcOrd="0" destOrd="0" presId="urn:microsoft.com/office/officeart/2005/8/layout/orgChart1"/>
    <dgm:cxn modelId="{9612B693-6666-48F8-BFE7-5D7B1407A706}" type="presParOf" srcId="{C6CE33E4-2E77-4354-9309-F0697786F2DE}" destId="{B45BEE2E-6952-450C-8D57-870155AF2337}" srcOrd="0" destOrd="0" presId="urn:microsoft.com/office/officeart/2005/8/layout/orgChart1"/>
    <dgm:cxn modelId="{5FD101CF-28FF-44CD-91CA-159AA8A32B66}" type="presParOf" srcId="{C6CE33E4-2E77-4354-9309-F0697786F2DE}" destId="{FA6131B3-E1E7-48D7-B5FD-1462D535C980}" srcOrd="1" destOrd="0" presId="urn:microsoft.com/office/officeart/2005/8/layout/orgChart1"/>
    <dgm:cxn modelId="{32859A8D-7E52-406B-9A7B-63DDA695CFE0}" type="presParOf" srcId="{BFF9278D-AF8B-4BD1-9824-102EE31F14B5}" destId="{27A72D8D-F42E-4034-8320-DFE0D11A621E}" srcOrd="1" destOrd="0" presId="urn:microsoft.com/office/officeart/2005/8/layout/orgChart1"/>
    <dgm:cxn modelId="{C5813976-001D-455A-A10E-B7F309CE2209}" type="presParOf" srcId="{BFF9278D-AF8B-4BD1-9824-102EE31F14B5}" destId="{7D24C126-A287-428E-AC6C-9D7596D64A29}" srcOrd="2" destOrd="0" presId="urn:microsoft.com/office/officeart/2005/8/layout/orgChart1"/>
    <dgm:cxn modelId="{E1C9C811-2FEE-47AA-A160-EDD2B599E3C3}" type="presParOf" srcId="{E291D25A-7CE3-4E14-938D-525797B20FFF}" destId="{6D3E8AC3-F255-4A12-97BA-0CDF3C657B13}" srcOrd="8" destOrd="0" presId="urn:microsoft.com/office/officeart/2005/8/layout/orgChart1"/>
    <dgm:cxn modelId="{9FA1F827-9F36-4C3E-9368-534AE4009317}" type="presParOf" srcId="{E291D25A-7CE3-4E14-938D-525797B20FFF}" destId="{641C7268-79C0-475A-9696-BE0A2D8A7C55}" srcOrd="9" destOrd="0" presId="urn:microsoft.com/office/officeart/2005/8/layout/orgChart1"/>
    <dgm:cxn modelId="{E08DCE81-CC04-4C54-8C43-E51C63B7036B}" type="presParOf" srcId="{641C7268-79C0-475A-9696-BE0A2D8A7C55}" destId="{952E3BC1-7394-4525-ABB4-9DCC498B1F2C}" srcOrd="0" destOrd="0" presId="urn:microsoft.com/office/officeart/2005/8/layout/orgChart1"/>
    <dgm:cxn modelId="{13B273C1-96C5-4E63-BC7F-771C1D399C8E}" type="presParOf" srcId="{952E3BC1-7394-4525-ABB4-9DCC498B1F2C}" destId="{326EFA93-783A-486E-A30A-98D400AC7E42}" srcOrd="0" destOrd="0" presId="urn:microsoft.com/office/officeart/2005/8/layout/orgChart1"/>
    <dgm:cxn modelId="{EF45C4BC-B685-4336-9615-20AAB19DAB43}" type="presParOf" srcId="{952E3BC1-7394-4525-ABB4-9DCC498B1F2C}" destId="{1F0102AF-4CD9-490F-9667-CE2AE60B2306}" srcOrd="1" destOrd="0" presId="urn:microsoft.com/office/officeart/2005/8/layout/orgChart1"/>
    <dgm:cxn modelId="{0C63F883-AFCF-4E5B-A137-E3373120AF3B}" type="presParOf" srcId="{641C7268-79C0-475A-9696-BE0A2D8A7C55}" destId="{08013B72-6522-40A5-AB3A-D3B09BE5EF8E}" srcOrd="1" destOrd="0" presId="urn:microsoft.com/office/officeart/2005/8/layout/orgChart1"/>
    <dgm:cxn modelId="{BBA8C76F-8D53-4BD2-90FC-5D5151612253}" type="presParOf" srcId="{641C7268-79C0-475A-9696-BE0A2D8A7C55}" destId="{3B2002AE-7FA8-4DC9-BEA9-7D2CC42762D4}" srcOrd="2" destOrd="0" presId="urn:microsoft.com/office/officeart/2005/8/layout/orgChart1"/>
    <dgm:cxn modelId="{D6002F35-B4DE-4763-8E42-12D1086E6F7E}" type="presParOf" srcId="{B7C8239B-84CB-4A73-815D-ABACDA09E9EC}" destId="{B8E48EA0-EB44-436A-8F19-120C57A15D59}" srcOrd="2" destOrd="0" presId="urn:microsoft.com/office/officeart/2005/8/layout/orgChart1"/>
    <dgm:cxn modelId="{AEC367CD-88B2-42EC-B23E-278D77C66C4C}" type="presParOf" srcId="{2D19D457-CD95-4502-9B5B-73ED5259198A}" destId="{A60AE4F6-A58F-44CF-9664-7AC9CB5F18D4}" srcOrd="2" destOrd="0" presId="urn:microsoft.com/office/officeart/2005/8/layout/orgChart1"/>
    <dgm:cxn modelId="{2A018978-FA0F-4AB8-B5C5-6E399F1496D7}" type="presParOf" srcId="{2D19D457-CD95-4502-9B5B-73ED5259198A}" destId="{1A8880AA-7A3A-4813-8673-24B4A1685310}" srcOrd="3" destOrd="0" presId="urn:microsoft.com/office/officeart/2005/8/layout/orgChart1"/>
    <dgm:cxn modelId="{FD463AB8-26A8-4FFD-9685-452CD3E95F52}" type="presParOf" srcId="{1A8880AA-7A3A-4813-8673-24B4A1685310}" destId="{06D66CCA-1D4A-4941-9881-F5920DA54E1F}" srcOrd="0" destOrd="0" presId="urn:microsoft.com/office/officeart/2005/8/layout/orgChart1"/>
    <dgm:cxn modelId="{5D31ACE3-FB03-4680-9210-E53C3FD85ACC}" type="presParOf" srcId="{06D66CCA-1D4A-4941-9881-F5920DA54E1F}" destId="{DF27B428-77CE-45AA-BE70-7B001B8B2F89}" srcOrd="0" destOrd="0" presId="urn:microsoft.com/office/officeart/2005/8/layout/orgChart1"/>
    <dgm:cxn modelId="{6ED01968-B14B-4A55-8052-9D22CCAEBF99}" type="presParOf" srcId="{06D66CCA-1D4A-4941-9881-F5920DA54E1F}" destId="{08455B0B-FBE0-4AD6-9E0D-E94880D80286}" srcOrd="1" destOrd="0" presId="urn:microsoft.com/office/officeart/2005/8/layout/orgChart1"/>
    <dgm:cxn modelId="{6F7FD6E7-ABF1-4E72-998E-A4D5108391A0}" type="presParOf" srcId="{1A8880AA-7A3A-4813-8673-24B4A1685310}" destId="{8DB469D0-37B1-45D9-BE12-E6CF5513F6CE}" srcOrd="1" destOrd="0" presId="urn:microsoft.com/office/officeart/2005/8/layout/orgChart1"/>
    <dgm:cxn modelId="{39E12A1C-4DFC-4B41-BCC5-21C0CB6B9120}" type="presParOf" srcId="{8DB469D0-37B1-45D9-BE12-E6CF5513F6CE}" destId="{EB0BE589-973A-4C68-9228-65BFA00569B8}" srcOrd="0" destOrd="0" presId="urn:microsoft.com/office/officeart/2005/8/layout/orgChart1"/>
    <dgm:cxn modelId="{D41735CA-0945-493F-8BF5-ADB57E35FAB7}" type="presParOf" srcId="{8DB469D0-37B1-45D9-BE12-E6CF5513F6CE}" destId="{DE837DB3-C6F2-4927-8ACE-675C1DFC101F}" srcOrd="1" destOrd="0" presId="urn:microsoft.com/office/officeart/2005/8/layout/orgChart1"/>
    <dgm:cxn modelId="{2482F67D-4AFF-4622-9C81-3B5E79E3D5E6}" type="presParOf" srcId="{DE837DB3-C6F2-4927-8ACE-675C1DFC101F}" destId="{39FE7527-EB63-43E9-A4E7-B069FF0C8629}" srcOrd="0" destOrd="0" presId="urn:microsoft.com/office/officeart/2005/8/layout/orgChart1"/>
    <dgm:cxn modelId="{C63F4F1A-E4CC-4734-856A-2F9037C20338}" type="presParOf" srcId="{39FE7527-EB63-43E9-A4E7-B069FF0C8629}" destId="{95FD5BE2-1F3A-48C3-A1D2-2C696F961DF9}" srcOrd="0" destOrd="0" presId="urn:microsoft.com/office/officeart/2005/8/layout/orgChart1"/>
    <dgm:cxn modelId="{B8798AB0-7FF4-42BE-AA53-61171FA61D1A}" type="presParOf" srcId="{39FE7527-EB63-43E9-A4E7-B069FF0C8629}" destId="{64E787EF-BF67-46B4-BF55-BCC79C791941}" srcOrd="1" destOrd="0" presId="urn:microsoft.com/office/officeart/2005/8/layout/orgChart1"/>
    <dgm:cxn modelId="{B3AD5402-3D8B-415D-9BD0-48B73BDA8248}" type="presParOf" srcId="{DE837DB3-C6F2-4927-8ACE-675C1DFC101F}" destId="{B46D8E02-464F-4040-A08E-481E0A2269B1}" srcOrd="1" destOrd="0" presId="urn:microsoft.com/office/officeart/2005/8/layout/orgChart1"/>
    <dgm:cxn modelId="{2F318FD3-63B0-45C5-90C8-3708C1113CFC}" type="presParOf" srcId="{DE837DB3-C6F2-4927-8ACE-675C1DFC101F}" destId="{FE5C0347-E783-4E8D-B0AE-E9E381C9777C}" srcOrd="2" destOrd="0" presId="urn:microsoft.com/office/officeart/2005/8/layout/orgChart1"/>
    <dgm:cxn modelId="{5A2AEF07-ABCA-4003-B809-9B07CE798E67}" type="presParOf" srcId="{8DB469D0-37B1-45D9-BE12-E6CF5513F6CE}" destId="{BD5AE649-5B76-4F4C-8DB0-EEEFC2225894}" srcOrd="2" destOrd="0" presId="urn:microsoft.com/office/officeart/2005/8/layout/orgChart1"/>
    <dgm:cxn modelId="{02374237-C3AF-4B46-8DFF-1BE2A4851E23}" type="presParOf" srcId="{8DB469D0-37B1-45D9-BE12-E6CF5513F6CE}" destId="{5FE2B16C-81F8-4CBE-8260-079EA2D3917F}" srcOrd="3" destOrd="0" presId="urn:microsoft.com/office/officeart/2005/8/layout/orgChart1"/>
    <dgm:cxn modelId="{2F484200-F68C-4DAD-9945-587CF64548FE}" type="presParOf" srcId="{5FE2B16C-81F8-4CBE-8260-079EA2D3917F}" destId="{D6B93120-1074-4741-9A2B-E1979C882BDA}" srcOrd="0" destOrd="0" presId="urn:microsoft.com/office/officeart/2005/8/layout/orgChart1"/>
    <dgm:cxn modelId="{4785EBDF-AA9A-41A7-B68D-A9CCDDEB231B}" type="presParOf" srcId="{D6B93120-1074-4741-9A2B-E1979C882BDA}" destId="{828BD49F-A60B-4558-8264-00584147E36D}" srcOrd="0" destOrd="0" presId="urn:microsoft.com/office/officeart/2005/8/layout/orgChart1"/>
    <dgm:cxn modelId="{9C4D65FB-AA8B-413B-8E7F-CD9CE11DD165}" type="presParOf" srcId="{D6B93120-1074-4741-9A2B-E1979C882BDA}" destId="{54DF773A-9DED-410B-9DDD-F5FE43168C6D}" srcOrd="1" destOrd="0" presId="urn:microsoft.com/office/officeart/2005/8/layout/orgChart1"/>
    <dgm:cxn modelId="{3FAC87CE-82C7-4421-84B3-13A81B6D75EF}" type="presParOf" srcId="{5FE2B16C-81F8-4CBE-8260-079EA2D3917F}" destId="{268BEA01-137B-491D-A74B-5B4CF9B51C8C}" srcOrd="1" destOrd="0" presId="urn:microsoft.com/office/officeart/2005/8/layout/orgChart1"/>
    <dgm:cxn modelId="{80E071D4-B65E-40BF-920D-D1F578822696}" type="presParOf" srcId="{5FE2B16C-81F8-4CBE-8260-079EA2D3917F}" destId="{105E66B0-E33E-4FFF-9C12-F6A5029194BC}" srcOrd="2" destOrd="0" presId="urn:microsoft.com/office/officeart/2005/8/layout/orgChart1"/>
    <dgm:cxn modelId="{29C8DA16-0C1A-4BCC-AE58-B9DFE85542DB}" type="presParOf" srcId="{8DB469D0-37B1-45D9-BE12-E6CF5513F6CE}" destId="{50102565-3E75-47D1-9F11-59B550021FCA}" srcOrd="4" destOrd="0" presId="urn:microsoft.com/office/officeart/2005/8/layout/orgChart1"/>
    <dgm:cxn modelId="{EBBC69F8-3EE6-4FFE-9E18-FC5E19F27F61}" type="presParOf" srcId="{8DB469D0-37B1-45D9-BE12-E6CF5513F6CE}" destId="{DC1A800F-F833-4DC1-9EEF-B685B69D7B56}" srcOrd="5" destOrd="0" presId="urn:microsoft.com/office/officeart/2005/8/layout/orgChart1"/>
    <dgm:cxn modelId="{37618CFB-BC8D-455F-8925-23EAF8C1CA73}" type="presParOf" srcId="{DC1A800F-F833-4DC1-9EEF-B685B69D7B56}" destId="{D0EC1F0E-4920-492F-8D81-E59C5800051C}" srcOrd="0" destOrd="0" presId="urn:microsoft.com/office/officeart/2005/8/layout/orgChart1"/>
    <dgm:cxn modelId="{E3546BA9-766A-4BAB-8617-C6E44543F1EA}" type="presParOf" srcId="{D0EC1F0E-4920-492F-8D81-E59C5800051C}" destId="{CF4AD5EC-D424-4C5C-BF5D-D61285AD252B}" srcOrd="0" destOrd="0" presId="urn:microsoft.com/office/officeart/2005/8/layout/orgChart1"/>
    <dgm:cxn modelId="{8E1C6A32-E21D-46B7-BAAC-965F0A434AF5}" type="presParOf" srcId="{D0EC1F0E-4920-492F-8D81-E59C5800051C}" destId="{BDC9616F-1F8F-4D1C-95BD-C762D5388659}" srcOrd="1" destOrd="0" presId="urn:microsoft.com/office/officeart/2005/8/layout/orgChart1"/>
    <dgm:cxn modelId="{6710EEBD-BCE4-44A6-9177-7C12ED4E1229}" type="presParOf" srcId="{DC1A800F-F833-4DC1-9EEF-B685B69D7B56}" destId="{309FE15A-B852-4118-9879-D6A34F7A2774}" srcOrd="1" destOrd="0" presId="urn:microsoft.com/office/officeart/2005/8/layout/orgChart1"/>
    <dgm:cxn modelId="{A6A80A55-033C-4259-B4A0-0BA97AFB6B79}" type="presParOf" srcId="{DC1A800F-F833-4DC1-9EEF-B685B69D7B56}" destId="{81868D13-4920-48B0-9106-3908CEADDA72}" srcOrd="2" destOrd="0" presId="urn:microsoft.com/office/officeart/2005/8/layout/orgChart1"/>
    <dgm:cxn modelId="{0B49BE24-A4D8-41E2-8F30-62B08267DA68}" type="presParOf" srcId="{8DB469D0-37B1-45D9-BE12-E6CF5513F6CE}" destId="{F650986C-D958-4A4C-BE25-F3FD772BF118}" srcOrd="6" destOrd="0" presId="urn:microsoft.com/office/officeart/2005/8/layout/orgChart1"/>
    <dgm:cxn modelId="{CDC66BEE-4B0A-4363-B5AA-3AA39A32B44F}" type="presParOf" srcId="{8DB469D0-37B1-45D9-BE12-E6CF5513F6CE}" destId="{5787E3C8-B6B8-478E-A260-7499847944BE}" srcOrd="7" destOrd="0" presId="urn:microsoft.com/office/officeart/2005/8/layout/orgChart1"/>
    <dgm:cxn modelId="{6A867238-180D-4A01-91EB-E95634BC348D}" type="presParOf" srcId="{5787E3C8-B6B8-478E-A260-7499847944BE}" destId="{1BB096F7-71AD-489B-8A1E-2D8BF657701B}" srcOrd="0" destOrd="0" presId="urn:microsoft.com/office/officeart/2005/8/layout/orgChart1"/>
    <dgm:cxn modelId="{5B7D9C06-BB4C-41E5-9A3D-4CFFF43E193F}" type="presParOf" srcId="{1BB096F7-71AD-489B-8A1E-2D8BF657701B}" destId="{A6752B93-1E00-49FD-9958-4D96DB37A79C}" srcOrd="0" destOrd="0" presId="urn:microsoft.com/office/officeart/2005/8/layout/orgChart1"/>
    <dgm:cxn modelId="{451CC43F-5E3C-47FA-BD7B-8F8FDA37311F}" type="presParOf" srcId="{1BB096F7-71AD-489B-8A1E-2D8BF657701B}" destId="{A1CC420C-D319-436F-883B-E5AE43EE75A7}" srcOrd="1" destOrd="0" presId="urn:microsoft.com/office/officeart/2005/8/layout/orgChart1"/>
    <dgm:cxn modelId="{5876B37D-039E-4516-A278-7A15A9FEF452}" type="presParOf" srcId="{5787E3C8-B6B8-478E-A260-7499847944BE}" destId="{008E4316-CE9C-4F40-A5B7-1CB0F40CB894}" srcOrd="1" destOrd="0" presId="urn:microsoft.com/office/officeart/2005/8/layout/orgChart1"/>
    <dgm:cxn modelId="{9014D5C9-23FB-4E04-9B76-E2960A0D6E5A}" type="presParOf" srcId="{5787E3C8-B6B8-478E-A260-7499847944BE}" destId="{A5CF9D29-D662-4FDF-861C-24A2E985C4FD}" srcOrd="2" destOrd="0" presId="urn:microsoft.com/office/officeart/2005/8/layout/orgChart1"/>
    <dgm:cxn modelId="{1D7B56FA-669C-4D66-A839-0529925D6591}" type="presParOf" srcId="{1A8880AA-7A3A-4813-8673-24B4A1685310}" destId="{FFF37985-8607-40E0-B081-B22B677B7288}" srcOrd="2" destOrd="0" presId="urn:microsoft.com/office/officeart/2005/8/layout/orgChart1"/>
    <dgm:cxn modelId="{610C3C4D-799E-4B3E-8444-22F64A142124}" type="presParOf" srcId="{2D19D457-CD95-4502-9B5B-73ED5259198A}" destId="{F0ED449A-606F-4D56-9D7A-84C19A2BCB1F}" srcOrd="4" destOrd="0" presId="urn:microsoft.com/office/officeart/2005/8/layout/orgChart1"/>
    <dgm:cxn modelId="{3260B6DC-5640-4E77-87AC-73F9B51AABC2}" type="presParOf" srcId="{2D19D457-CD95-4502-9B5B-73ED5259198A}" destId="{8511310F-36BA-4C0F-A8F2-FB9997A15DBE}" srcOrd="5" destOrd="0" presId="urn:microsoft.com/office/officeart/2005/8/layout/orgChart1"/>
    <dgm:cxn modelId="{B922D983-A01C-4124-90FE-1D1B22E3A03D}" type="presParOf" srcId="{8511310F-36BA-4C0F-A8F2-FB9997A15DBE}" destId="{FA09A807-F397-42DD-80B6-F525ACEEF607}" srcOrd="0" destOrd="0" presId="urn:microsoft.com/office/officeart/2005/8/layout/orgChart1"/>
    <dgm:cxn modelId="{E53A18FB-7E9E-4807-8E1A-7988C48AF9B2}" type="presParOf" srcId="{FA09A807-F397-42DD-80B6-F525ACEEF607}" destId="{8C207DB9-B6BF-4709-9AE0-936651D110E9}" srcOrd="0" destOrd="0" presId="urn:microsoft.com/office/officeart/2005/8/layout/orgChart1"/>
    <dgm:cxn modelId="{A3D1A78C-4150-4046-8F91-613134E311A7}" type="presParOf" srcId="{FA09A807-F397-42DD-80B6-F525ACEEF607}" destId="{0732B741-240C-455B-8F9B-E3201434BC66}" srcOrd="1" destOrd="0" presId="urn:microsoft.com/office/officeart/2005/8/layout/orgChart1"/>
    <dgm:cxn modelId="{14C1B5DD-66E9-4C4C-8FE3-57C41FE06BA0}" type="presParOf" srcId="{8511310F-36BA-4C0F-A8F2-FB9997A15DBE}" destId="{DDFD5CA2-53ED-4351-895C-0BAA65AF646C}" srcOrd="1" destOrd="0" presId="urn:microsoft.com/office/officeart/2005/8/layout/orgChart1"/>
    <dgm:cxn modelId="{FAF91B4A-A765-4E36-AA5B-766B3419DD4F}" type="presParOf" srcId="{DDFD5CA2-53ED-4351-895C-0BAA65AF646C}" destId="{9734ECF9-852E-4E93-837B-E5F1AAC43564}" srcOrd="0" destOrd="0" presId="urn:microsoft.com/office/officeart/2005/8/layout/orgChart1"/>
    <dgm:cxn modelId="{7A0FBBB0-25F0-4D2F-B20D-4D0E41E31E37}" type="presParOf" srcId="{DDFD5CA2-53ED-4351-895C-0BAA65AF646C}" destId="{7659A0E6-C67A-4A55-90FA-FF7994CE22D4}" srcOrd="1" destOrd="0" presId="urn:microsoft.com/office/officeart/2005/8/layout/orgChart1"/>
    <dgm:cxn modelId="{DF62C4FD-106E-48FC-AA46-F1CA2C4BBCD6}" type="presParOf" srcId="{7659A0E6-C67A-4A55-90FA-FF7994CE22D4}" destId="{3BCFFCBE-2322-4113-8027-4C2CAE17DD9A}" srcOrd="0" destOrd="0" presId="urn:microsoft.com/office/officeart/2005/8/layout/orgChart1"/>
    <dgm:cxn modelId="{B6C3BC97-BE5F-46B8-867A-DC2C94DF9CD4}" type="presParOf" srcId="{3BCFFCBE-2322-4113-8027-4C2CAE17DD9A}" destId="{717D5B1B-4414-4CA9-ADD2-3A8725D1FB69}" srcOrd="0" destOrd="0" presId="urn:microsoft.com/office/officeart/2005/8/layout/orgChart1"/>
    <dgm:cxn modelId="{39CB15E5-7C3D-4BAC-8BE2-6EECDD9C216B}" type="presParOf" srcId="{3BCFFCBE-2322-4113-8027-4C2CAE17DD9A}" destId="{26BCCEB6-E23D-4154-B569-4585739A76E7}" srcOrd="1" destOrd="0" presId="urn:microsoft.com/office/officeart/2005/8/layout/orgChart1"/>
    <dgm:cxn modelId="{88185F58-CA5D-4613-842B-B8B4CFC8F3FD}" type="presParOf" srcId="{7659A0E6-C67A-4A55-90FA-FF7994CE22D4}" destId="{68A6CAF7-F2A8-4966-A6FF-E50BBADFA2E0}" srcOrd="1" destOrd="0" presId="urn:microsoft.com/office/officeart/2005/8/layout/orgChart1"/>
    <dgm:cxn modelId="{F6B20468-0F0D-43F7-97A5-40B0475321B4}" type="presParOf" srcId="{7659A0E6-C67A-4A55-90FA-FF7994CE22D4}" destId="{27712B21-4584-4435-B8FF-8EFF2EBB45E3}" srcOrd="2" destOrd="0" presId="urn:microsoft.com/office/officeart/2005/8/layout/orgChart1"/>
    <dgm:cxn modelId="{1F7D6B15-F9F8-47C7-8B45-05D414E33DD7}" type="presParOf" srcId="{DDFD5CA2-53ED-4351-895C-0BAA65AF646C}" destId="{A0F21481-B051-404F-9651-4E1FAD13B33D}" srcOrd="2" destOrd="0" presId="urn:microsoft.com/office/officeart/2005/8/layout/orgChart1"/>
    <dgm:cxn modelId="{1B8287A7-4185-4B1A-8560-997CE51D2F74}" type="presParOf" srcId="{DDFD5CA2-53ED-4351-895C-0BAA65AF646C}" destId="{3DF81D92-2AF4-4418-B7B1-63DEE721A62A}" srcOrd="3" destOrd="0" presId="urn:microsoft.com/office/officeart/2005/8/layout/orgChart1"/>
    <dgm:cxn modelId="{98F41C06-B76C-47C5-A642-625B3D407219}" type="presParOf" srcId="{3DF81D92-2AF4-4418-B7B1-63DEE721A62A}" destId="{3B67694A-D248-4FE6-9959-3745E0FF26EF}" srcOrd="0" destOrd="0" presId="urn:microsoft.com/office/officeart/2005/8/layout/orgChart1"/>
    <dgm:cxn modelId="{E98CB494-5337-4D3B-B1E0-383618F8648A}" type="presParOf" srcId="{3B67694A-D248-4FE6-9959-3745E0FF26EF}" destId="{8F1D65FE-5A36-480B-9D61-67AC6C2E42E5}" srcOrd="0" destOrd="0" presId="urn:microsoft.com/office/officeart/2005/8/layout/orgChart1"/>
    <dgm:cxn modelId="{DD2DB231-6599-430F-9879-1EB1F1DCD919}" type="presParOf" srcId="{3B67694A-D248-4FE6-9959-3745E0FF26EF}" destId="{983AC9E3-9265-4A80-AA7D-4AE35E690D6F}" srcOrd="1" destOrd="0" presId="urn:microsoft.com/office/officeart/2005/8/layout/orgChart1"/>
    <dgm:cxn modelId="{48089C0A-5B6D-46DA-8E78-F67501A032F7}" type="presParOf" srcId="{3DF81D92-2AF4-4418-B7B1-63DEE721A62A}" destId="{0033D1D6-BD32-41C0-9753-D64F5F2F1FCF}" srcOrd="1" destOrd="0" presId="urn:microsoft.com/office/officeart/2005/8/layout/orgChart1"/>
    <dgm:cxn modelId="{A56B2359-9E2F-4D27-B0FE-194125EF0CB1}" type="presParOf" srcId="{3DF81D92-2AF4-4418-B7B1-63DEE721A62A}" destId="{A76804A7-5489-436F-AA9B-5DEBC692DAFD}" srcOrd="2" destOrd="0" presId="urn:microsoft.com/office/officeart/2005/8/layout/orgChart1"/>
    <dgm:cxn modelId="{1FDA8EC4-E3F5-4611-BADE-5F62CA504A32}" type="presParOf" srcId="{DDFD5CA2-53ED-4351-895C-0BAA65AF646C}" destId="{42753664-09FB-4F62-92B7-762E68BCDBD0}" srcOrd="4" destOrd="0" presId="urn:microsoft.com/office/officeart/2005/8/layout/orgChart1"/>
    <dgm:cxn modelId="{7AEC7388-0B70-4D68-9C9D-E672596C4BCB}" type="presParOf" srcId="{DDFD5CA2-53ED-4351-895C-0BAA65AF646C}" destId="{58CB25BC-6F80-4F43-AD2B-06B410F043A7}" srcOrd="5" destOrd="0" presId="urn:microsoft.com/office/officeart/2005/8/layout/orgChart1"/>
    <dgm:cxn modelId="{65CE435B-82A5-45DC-ACC4-A13D8AFAD878}" type="presParOf" srcId="{58CB25BC-6F80-4F43-AD2B-06B410F043A7}" destId="{5E1F351D-8BDB-4B2C-A5F1-0D47EEF2892C}" srcOrd="0" destOrd="0" presId="urn:microsoft.com/office/officeart/2005/8/layout/orgChart1"/>
    <dgm:cxn modelId="{C08AEA1F-535F-476C-9EB8-8BF2AF9E0EE5}" type="presParOf" srcId="{5E1F351D-8BDB-4B2C-A5F1-0D47EEF2892C}" destId="{C30DF64E-93AC-47FD-8A18-B4D20B71AE65}" srcOrd="0" destOrd="0" presId="urn:microsoft.com/office/officeart/2005/8/layout/orgChart1"/>
    <dgm:cxn modelId="{08E2D748-C4DE-4AC7-AC75-5AF85AB2BB42}" type="presParOf" srcId="{5E1F351D-8BDB-4B2C-A5F1-0D47EEF2892C}" destId="{BF4CAF28-81E2-4A61-AADE-19EA6F77D785}" srcOrd="1" destOrd="0" presId="urn:microsoft.com/office/officeart/2005/8/layout/orgChart1"/>
    <dgm:cxn modelId="{D65AAF8E-90A6-4501-8AF6-2A7E1F2D1385}" type="presParOf" srcId="{58CB25BC-6F80-4F43-AD2B-06B410F043A7}" destId="{0C5D580E-292C-48E7-9A82-FBEFE0E4E125}" srcOrd="1" destOrd="0" presId="urn:microsoft.com/office/officeart/2005/8/layout/orgChart1"/>
    <dgm:cxn modelId="{5C3075D3-7EAB-4C55-92E8-C0D5C3C177A3}" type="presParOf" srcId="{58CB25BC-6F80-4F43-AD2B-06B410F043A7}" destId="{139749B4-DF9C-4A87-A024-71D4F2979AD4}" srcOrd="2" destOrd="0" presId="urn:microsoft.com/office/officeart/2005/8/layout/orgChart1"/>
    <dgm:cxn modelId="{9D2285CE-C71B-4051-926F-AE6C96A006AB}" type="presParOf" srcId="{DDFD5CA2-53ED-4351-895C-0BAA65AF646C}" destId="{C8D3B3F6-3178-46FA-A065-910A0A46419C}" srcOrd="6" destOrd="0" presId="urn:microsoft.com/office/officeart/2005/8/layout/orgChart1"/>
    <dgm:cxn modelId="{0907F1CF-44AF-49ED-9685-32339921BA4C}" type="presParOf" srcId="{DDFD5CA2-53ED-4351-895C-0BAA65AF646C}" destId="{78D7BAA9-DE85-4DCF-AA83-062500B27E11}" srcOrd="7" destOrd="0" presId="urn:microsoft.com/office/officeart/2005/8/layout/orgChart1"/>
    <dgm:cxn modelId="{96809939-576A-4E25-A212-7D4EE635B4CF}" type="presParOf" srcId="{78D7BAA9-DE85-4DCF-AA83-062500B27E11}" destId="{0DDB58CD-B2E2-4BDD-A530-808D7FBF5A24}" srcOrd="0" destOrd="0" presId="urn:microsoft.com/office/officeart/2005/8/layout/orgChart1"/>
    <dgm:cxn modelId="{DBC634CA-8714-4ED0-8688-38F71F81E145}" type="presParOf" srcId="{0DDB58CD-B2E2-4BDD-A530-808D7FBF5A24}" destId="{BBEFC9FF-434A-4697-A6A4-C02E8379F646}" srcOrd="0" destOrd="0" presId="urn:microsoft.com/office/officeart/2005/8/layout/orgChart1"/>
    <dgm:cxn modelId="{7366FF39-2435-4B24-980B-C47DE58E1533}" type="presParOf" srcId="{0DDB58CD-B2E2-4BDD-A530-808D7FBF5A24}" destId="{263B9BC4-AFE3-4913-8502-9ABD12709AC8}" srcOrd="1" destOrd="0" presId="urn:microsoft.com/office/officeart/2005/8/layout/orgChart1"/>
    <dgm:cxn modelId="{3576BCCE-6106-4538-B14C-C6A9EC6107D4}" type="presParOf" srcId="{78D7BAA9-DE85-4DCF-AA83-062500B27E11}" destId="{FE686661-FAF9-4768-B111-87A3257B514B}" srcOrd="1" destOrd="0" presId="urn:microsoft.com/office/officeart/2005/8/layout/orgChart1"/>
    <dgm:cxn modelId="{49E00EC5-B50A-4B3C-A7A6-20DD3CE00FA5}" type="presParOf" srcId="{78D7BAA9-DE85-4DCF-AA83-062500B27E11}" destId="{78264709-3157-405B-9040-C961D4FC229A}" srcOrd="2" destOrd="0" presId="urn:microsoft.com/office/officeart/2005/8/layout/orgChart1"/>
    <dgm:cxn modelId="{E7AB2481-3038-4355-B8C2-BF76DF314936}" type="presParOf" srcId="{DDFD5CA2-53ED-4351-895C-0BAA65AF646C}" destId="{1EFB4F58-BB68-4EB1-B2D0-F78B13678F6C}" srcOrd="8" destOrd="0" presId="urn:microsoft.com/office/officeart/2005/8/layout/orgChart1"/>
    <dgm:cxn modelId="{8D3F6ADE-D7B6-456C-8A10-D596FE08318D}" type="presParOf" srcId="{DDFD5CA2-53ED-4351-895C-0BAA65AF646C}" destId="{C2E24B99-B9FB-4244-B2DF-68AF1C7B29D9}" srcOrd="9" destOrd="0" presId="urn:microsoft.com/office/officeart/2005/8/layout/orgChart1"/>
    <dgm:cxn modelId="{735C3E29-7ADC-49DD-92D0-5FDC51752B86}" type="presParOf" srcId="{C2E24B99-B9FB-4244-B2DF-68AF1C7B29D9}" destId="{5E44A6F6-7C1B-47C2-BDE3-985F9EA5B51D}" srcOrd="0" destOrd="0" presId="urn:microsoft.com/office/officeart/2005/8/layout/orgChart1"/>
    <dgm:cxn modelId="{B63AC016-6D73-42B8-8F6C-7586F7163019}" type="presParOf" srcId="{5E44A6F6-7C1B-47C2-BDE3-985F9EA5B51D}" destId="{470E1B57-D265-43BF-9D31-A455F6B21C47}" srcOrd="0" destOrd="0" presId="urn:microsoft.com/office/officeart/2005/8/layout/orgChart1"/>
    <dgm:cxn modelId="{4D10E356-6457-42CB-BAC2-E93CD79FE380}" type="presParOf" srcId="{5E44A6F6-7C1B-47C2-BDE3-985F9EA5B51D}" destId="{BF6EC7EF-11F5-4EDF-93D8-4869C0F18DFD}" srcOrd="1" destOrd="0" presId="urn:microsoft.com/office/officeart/2005/8/layout/orgChart1"/>
    <dgm:cxn modelId="{5826E3AD-0F06-4D62-8BB5-3052F0F3584E}" type="presParOf" srcId="{C2E24B99-B9FB-4244-B2DF-68AF1C7B29D9}" destId="{A49323C9-AD06-4D2C-A9DD-87FE3CDDED4B}" srcOrd="1" destOrd="0" presId="urn:microsoft.com/office/officeart/2005/8/layout/orgChart1"/>
    <dgm:cxn modelId="{ED44DD46-1543-47FD-BF9A-707ED0BA842F}" type="presParOf" srcId="{C2E24B99-B9FB-4244-B2DF-68AF1C7B29D9}" destId="{EC19DE77-B870-4AF8-BC5B-CE4A76A39AA6}" srcOrd="2" destOrd="0" presId="urn:microsoft.com/office/officeart/2005/8/layout/orgChart1"/>
    <dgm:cxn modelId="{5880595C-6D62-484B-88C1-97CF9BA8220D}" type="presParOf" srcId="{8511310F-36BA-4C0F-A8F2-FB9997A15DBE}" destId="{C17B9D44-B991-44B7-B019-52DA1060B172}" srcOrd="2" destOrd="0" presId="urn:microsoft.com/office/officeart/2005/8/layout/orgChart1"/>
    <dgm:cxn modelId="{58C4B858-0B74-4A28-9EE9-F08873C8799C}" type="presParOf" srcId="{2D19D457-CD95-4502-9B5B-73ED5259198A}" destId="{603689A1-0942-43FC-854F-07EECEC365C7}" srcOrd="6" destOrd="0" presId="urn:microsoft.com/office/officeart/2005/8/layout/orgChart1"/>
    <dgm:cxn modelId="{B2359FE4-C1B5-4DC0-98D2-9C3953B509B7}" type="presParOf" srcId="{2D19D457-CD95-4502-9B5B-73ED5259198A}" destId="{AC132CA8-F700-40C0-B0DB-B5790E37C660}" srcOrd="7" destOrd="0" presId="urn:microsoft.com/office/officeart/2005/8/layout/orgChart1"/>
    <dgm:cxn modelId="{E2759EBD-2B0C-4831-8497-504A5EDA7462}" type="presParOf" srcId="{AC132CA8-F700-40C0-B0DB-B5790E37C660}" destId="{584B728C-EC70-4D31-84EB-F1D57A85E5DB}" srcOrd="0" destOrd="0" presId="urn:microsoft.com/office/officeart/2005/8/layout/orgChart1"/>
    <dgm:cxn modelId="{5BEC5E52-4990-49C2-A292-262D8CDE7D47}" type="presParOf" srcId="{584B728C-EC70-4D31-84EB-F1D57A85E5DB}" destId="{48DA629E-F53A-434C-919D-AE8CA814864D}" srcOrd="0" destOrd="0" presId="urn:microsoft.com/office/officeart/2005/8/layout/orgChart1"/>
    <dgm:cxn modelId="{569CE180-FC87-4AA1-B0F4-C3627606D968}" type="presParOf" srcId="{584B728C-EC70-4D31-84EB-F1D57A85E5DB}" destId="{74210055-6BBC-4B36-931C-1F7FF273A4F0}" srcOrd="1" destOrd="0" presId="urn:microsoft.com/office/officeart/2005/8/layout/orgChart1"/>
    <dgm:cxn modelId="{1D153B67-8DCC-4088-91CA-8F4984AC7DE1}" type="presParOf" srcId="{AC132CA8-F700-40C0-B0DB-B5790E37C660}" destId="{CB231903-F8C6-4B06-B475-7A9478EE8AAF}" srcOrd="1" destOrd="0" presId="urn:microsoft.com/office/officeart/2005/8/layout/orgChart1"/>
    <dgm:cxn modelId="{6EEA784A-18FE-4264-BFC7-9E6C2B8B159B}" type="presParOf" srcId="{CB231903-F8C6-4B06-B475-7A9478EE8AAF}" destId="{5483D1E9-E078-44ED-B71B-37525CA7C279}" srcOrd="0" destOrd="0" presId="urn:microsoft.com/office/officeart/2005/8/layout/orgChart1"/>
    <dgm:cxn modelId="{3B2371A8-252F-433C-AFD1-213A84E258A6}" type="presParOf" srcId="{CB231903-F8C6-4B06-B475-7A9478EE8AAF}" destId="{32E589FA-5411-4D42-A10F-2440FE615BF7}" srcOrd="1" destOrd="0" presId="urn:microsoft.com/office/officeart/2005/8/layout/orgChart1"/>
    <dgm:cxn modelId="{081D5339-A936-4E9C-8959-4634BB7AAD2C}" type="presParOf" srcId="{32E589FA-5411-4D42-A10F-2440FE615BF7}" destId="{3AA16780-96D6-4D00-9020-46A891A25983}" srcOrd="0" destOrd="0" presId="urn:microsoft.com/office/officeart/2005/8/layout/orgChart1"/>
    <dgm:cxn modelId="{F49432C8-6DCB-48FD-8112-23DA7A4BDBF0}" type="presParOf" srcId="{3AA16780-96D6-4D00-9020-46A891A25983}" destId="{480A2D1C-3D9E-4D88-96DC-6EDDFB7F4945}" srcOrd="0" destOrd="0" presId="urn:microsoft.com/office/officeart/2005/8/layout/orgChart1"/>
    <dgm:cxn modelId="{0E45854E-C46C-47E6-B9CF-386BE1054F44}" type="presParOf" srcId="{3AA16780-96D6-4D00-9020-46A891A25983}" destId="{BF441341-67E6-44BC-8748-E63D9D266644}" srcOrd="1" destOrd="0" presId="urn:microsoft.com/office/officeart/2005/8/layout/orgChart1"/>
    <dgm:cxn modelId="{3EC536EA-9022-45D4-99DC-F065118B311F}" type="presParOf" srcId="{32E589FA-5411-4D42-A10F-2440FE615BF7}" destId="{B8A24662-B626-41EF-8C77-138EA716335E}" srcOrd="1" destOrd="0" presId="urn:microsoft.com/office/officeart/2005/8/layout/orgChart1"/>
    <dgm:cxn modelId="{737F6046-9A4B-40DD-BB40-4B56C10F63E7}" type="presParOf" srcId="{32E589FA-5411-4D42-A10F-2440FE615BF7}" destId="{E31C1929-3304-4517-B321-9C3031DA860A}" srcOrd="2" destOrd="0" presId="urn:microsoft.com/office/officeart/2005/8/layout/orgChart1"/>
    <dgm:cxn modelId="{F6605C61-0426-4B4D-A585-6E4D4D3D9676}" type="presParOf" srcId="{CB231903-F8C6-4B06-B475-7A9478EE8AAF}" destId="{91E26B69-5BF6-4812-87F5-12B44337F783}" srcOrd="2" destOrd="0" presId="urn:microsoft.com/office/officeart/2005/8/layout/orgChart1"/>
    <dgm:cxn modelId="{FAF65482-D28C-4361-A1DD-3C605A406E5B}" type="presParOf" srcId="{CB231903-F8C6-4B06-B475-7A9478EE8AAF}" destId="{08C70477-F86F-48F9-AE38-DC70E091CAC3}" srcOrd="3" destOrd="0" presId="urn:microsoft.com/office/officeart/2005/8/layout/orgChart1"/>
    <dgm:cxn modelId="{A736E012-44D5-40F6-909B-E9E3FCA3A900}" type="presParOf" srcId="{08C70477-F86F-48F9-AE38-DC70E091CAC3}" destId="{24CDBEE0-BF87-4B56-A2FC-AD2658FD53B6}" srcOrd="0" destOrd="0" presId="urn:microsoft.com/office/officeart/2005/8/layout/orgChart1"/>
    <dgm:cxn modelId="{BDD072DD-733F-46B5-AB1F-CF420D1A9D43}" type="presParOf" srcId="{24CDBEE0-BF87-4B56-A2FC-AD2658FD53B6}" destId="{E4F0F40B-CC93-41ED-84D9-B10AFF128512}" srcOrd="0" destOrd="0" presId="urn:microsoft.com/office/officeart/2005/8/layout/orgChart1"/>
    <dgm:cxn modelId="{BF16FE1F-E247-4CDC-9456-CFAD3C3B2F56}" type="presParOf" srcId="{24CDBEE0-BF87-4B56-A2FC-AD2658FD53B6}" destId="{44C07670-800A-4556-BC0F-DCED6BC9618B}" srcOrd="1" destOrd="0" presId="urn:microsoft.com/office/officeart/2005/8/layout/orgChart1"/>
    <dgm:cxn modelId="{8D54CB90-5310-484D-BBD4-D1CA345BD05F}" type="presParOf" srcId="{08C70477-F86F-48F9-AE38-DC70E091CAC3}" destId="{7C52128A-5222-41EF-A062-52ECBCD5B41D}" srcOrd="1" destOrd="0" presId="urn:microsoft.com/office/officeart/2005/8/layout/orgChart1"/>
    <dgm:cxn modelId="{07EA5740-CD4B-4628-9385-696E29F06FBA}" type="presParOf" srcId="{08C70477-F86F-48F9-AE38-DC70E091CAC3}" destId="{0CBA9F9F-7BA5-4149-A923-5995CC84A6F0}" srcOrd="2" destOrd="0" presId="urn:microsoft.com/office/officeart/2005/8/layout/orgChart1"/>
    <dgm:cxn modelId="{B0A08462-10D3-42B6-8814-71DC3A3A5F54}" type="presParOf" srcId="{CB231903-F8C6-4B06-B475-7A9478EE8AAF}" destId="{43F2BAFD-D4A9-442C-BCC8-1056477976E5}" srcOrd="4" destOrd="0" presId="urn:microsoft.com/office/officeart/2005/8/layout/orgChart1"/>
    <dgm:cxn modelId="{1F7CFA58-097D-4AE6-88FD-EEFB384076B6}" type="presParOf" srcId="{CB231903-F8C6-4B06-B475-7A9478EE8AAF}" destId="{816FCEB0-2624-4A7C-AEEB-7EA0A5ABB4DD}" srcOrd="5" destOrd="0" presId="urn:microsoft.com/office/officeart/2005/8/layout/orgChart1"/>
    <dgm:cxn modelId="{77AF3035-180A-418B-8CEA-65B42304E61D}" type="presParOf" srcId="{816FCEB0-2624-4A7C-AEEB-7EA0A5ABB4DD}" destId="{29649DB1-C28D-4A99-9514-FAE592C7662D}" srcOrd="0" destOrd="0" presId="urn:microsoft.com/office/officeart/2005/8/layout/orgChart1"/>
    <dgm:cxn modelId="{09C3166A-585C-4831-B944-D566EFD449B0}" type="presParOf" srcId="{29649DB1-C28D-4A99-9514-FAE592C7662D}" destId="{5B0484F7-6BC8-4593-92C6-9CDE5295A9D5}" srcOrd="0" destOrd="0" presId="urn:microsoft.com/office/officeart/2005/8/layout/orgChart1"/>
    <dgm:cxn modelId="{C1642A69-2A7B-4B2B-922E-E1AB9FA28C0B}" type="presParOf" srcId="{29649DB1-C28D-4A99-9514-FAE592C7662D}" destId="{B7D73425-4BBC-441C-A066-49321FD86A03}" srcOrd="1" destOrd="0" presId="urn:microsoft.com/office/officeart/2005/8/layout/orgChart1"/>
    <dgm:cxn modelId="{CD30789A-FE18-4F95-A098-AA6692F5E82A}" type="presParOf" srcId="{816FCEB0-2624-4A7C-AEEB-7EA0A5ABB4DD}" destId="{9C7EE96F-0030-4D06-B704-FF90E105E9BA}" srcOrd="1" destOrd="0" presId="urn:microsoft.com/office/officeart/2005/8/layout/orgChart1"/>
    <dgm:cxn modelId="{FC5AA2EC-CBAF-4115-9AD7-DDE9DE958A8E}" type="presParOf" srcId="{816FCEB0-2624-4A7C-AEEB-7EA0A5ABB4DD}" destId="{1D9B97BF-F0A5-46F4-B55B-CBC166AEBB5A}" srcOrd="2" destOrd="0" presId="urn:microsoft.com/office/officeart/2005/8/layout/orgChart1"/>
    <dgm:cxn modelId="{4A412A8E-5238-4489-A96B-9818CF1C4B89}" type="presParOf" srcId="{CB231903-F8C6-4B06-B475-7A9478EE8AAF}" destId="{95D12DE3-FF8F-4CE2-84D1-455D0A9F3736}" srcOrd="6" destOrd="0" presId="urn:microsoft.com/office/officeart/2005/8/layout/orgChart1"/>
    <dgm:cxn modelId="{800B9382-FBBF-46BF-A1A3-0EB5F52FA921}" type="presParOf" srcId="{CB231903-F8C6-4B06-B475-7A9478EE8AAF}" destId="{8764A15B-4AC8-409B-8F9F-4C6728652B73}" srcOrd="7" destOrd="0" presId="urn:microsoft.com/office/officeart/2005/8/layout/orgChart1"/>
    <dgm:cxn modelId="{FF5976CF-81F5-441E-BFE5-4F33256A5922}" type="presParOf" srcId="{8764A15B-4AC8-409B-8F9F-4C6728652B73}" destId="{D7C5C974-4C22-4652-9005-58C1E2FB60C5}" srcOrd="0" destOrd="0" presId="urn:microsoft.com/office/officeart/2005/8/layout/orgChart1"/>
    <dgm:cxn modelId="{C7767ADB-42E0-4019-95C1-0C1F0AACFA46}" type="presParOf" srcId="{D7C5C974-4C22-4652-9005-58C1E2FB60C5}" destId="{28DEE21B-1A2D-45CD-854A-F854043E569C}" srcOrd="0" destOrd="0" presId="urn:microsoft.com/office/officeart/2005/8/layout/orgChart1"/>
    <dgm:cxn modelId="{F9A8DFDA-C91C-4FAC-BD54-208F8FD844B3}" type="presParOf" srcId="{D7C5C974-4C22-4652-9005-58C1E2FB60C5}" destId="{60421379-FAD1-453B-ACE7-CFE724B75F2D}" srcOrd="1" destOrd="0" presId="urn:microsoft.com/office/officeart/2005/8/layout/orgChart1"/>
    <dgm:cxn modelId="{CFB7FD05-9452-483A-9FC4-D7EC5BB91A4C}" type="presParOf" srcId="{8764A15B-4AC8-409B-8F9F-4C6728652B73}" destId="{602157CB-9F08-4895-811D-7B161C80C547}" srcOrd="1" destOrd="0" presId="urn:microsoft.com/office/officeart/2005/8/layout/orgChart1"/>
    <dgm:cxn modelId="{E69A57E1-D418-4D22-8767-30ECAC8C1FC6}" type="presParOf" srcId="{8764A15B-4AC8-409B-8F9F-4C6728652B73}" destId="{4580FB6D-E5B7-43EF-86FB-0A9AEE25510C}" srcOrd="2" destOrd="0" presId="urn:microsoft.com/office/officeart/2005/8/layout/orgChart1"/>
    <dgm:cxn modelId="{48374C3A-C3F3-4CB0-92F7-8BE0130E4D7E}" type="presParOf" srcId="{CB231903-F8C6-4B06-B475-7A9478EE8AAF}" destId="{1788458E-B5A9-413B-8F45-7AF01A73A8B6}" srcOrd="8" destOrd="0" presId="urn:microsoft.com/office/officeart/2005/8/layout/orgChart1"/>
    <dgm:cxn modelId="{F7A1D42E-5B3F-4114-A9B9-10693D41DE8E}" type="presParOf" srcId="{CB231903-F8C6-4B06-B475-7A9478EE8AAF}" destId="{DBE04D40-F602-4EF1-8E4C-CCBEDD45A27C}" srcOrd="9" destOrd="0" presId="urn:microsoft.com/office/officeart/2005/8/layout/orgChart1"/>
    <dgm:cxn modelId="{95A62838-BC48-41D7-9B7A-A6B431CFD4C5}" type="presParOf" srcId="{DBE04D40-F602-4EF1-8E4C-CCBEDD45A27C}" destId="{E086A5A9-B539-40BB-9B63-4A3CAEDC14B6}" srcOrd="0" destOrd="0" presId="urn:microsoft.com/office/officeart/2005/8/layout/orgChart1"/>
    <dgm:cxn modelId="{E11A673E-4CBC-4D2E-B56A-F4B2DAE53B9D}" type="presParOf" srcId="{E086A5A9-B539-40BB-9B63-4A3CAEDC14B6}" destId="{5AA83200-8B31-4D0A-BD16-39C22552C2AF}" srcOrd="0" destOrd="0" presId="urn:microsoft.com/office/officeart/2005/8/layout/orgChart1"/>
    <dgm:cxn modelId="{C53F3A15-EA69-4901-BAFD-2A0BDAADD4B2}" type="presParOf" srcId="{E086A5A9-B539-40BB-9B63-4A3CAEDC14B6}" destId="{B27AA3CB-EDD6-4D2F-AA40-613E0D0025DD}" srcOrd="1" destOrd="0" presId="urn:microsoft.com/office/officeart/2005/8/layout/orgChart1"/>
    <dgm:cxn modelId="{BF6790F1-81CA-4952-A5A0-F8DC7BE5DAFF}" type="presParOf" srcId="{DBE04D40-F602-4EF1-8E4C-CCBEDD45A27C}" destId="{39F2FA7F-27DA-4A85-A21E-3FA6F5572A85}" srcOrd="1" destOrd="0" presId="urn:microsoft.com/office/officeart/2005/8/layout/orgChart1"/>
    <dgm:cxn modelId="{27480EC7-7651-440F-B4F1-5842F6706436}" type="presParOf" srcId="{DBE04D40-F602-4EF1-8E4C-CCBEDD45A27C}" destId="{568D63D6-2317-4995-B3F3-D985F06EBF23}" srcOrd="2" destOrd="0" presId="urn:microsoft.com/office/officeart/2005/8/layout/orgChart1"/>
    <dgm:cxn modelId="{3EA90F00-8C44-4281-91DD-81A403D79E7C}" type="presParOf" srcId="{AC132CA8-F700-40C0-B0DB-B5790E37C660}" destId="{9226A2C6-B66E-4E62-9D67-E365FFEEF9AE}" srcOrd="2" destOrd="0" presId="urn:microsoft.com/office/officeart/2005/8/layout/orgChart1"/>
    <dgm:cxn modelId="{97BB9575-1033-42F0-B1AC-315A55CCE51B}" type="presParOf" srcId="{BCB85324-3023-4228-8ABF-3A1D8FE16F7F}" destId="{2C7D8292-74AB-4A1B-A9ED-13FF09F1B231}" srcOrd="2" destOrd="0" presId="urn:microsoft.com/office/officeart/2005/8/layout/orgChart1"/>
    <dgm:cxn modelId="{CDD9FBD3-BF01-4B5F-A574-6CBBE4F746A8}" type="presParOf" srcId="{2C7D8292-74AB-4A1B-A9ED-13FF09F1B231}" destId="{137AE9C4-FAAF-4441-8EDB-5D39E271F6D4}" srcOrd="0" destOrd="0" presId="urn:microsoft.com/office/officeart/2005/8/layout/orgChart1"/>
    <dgm:cxn modelId="{4509718C-4D5B-41AA-8EF2-FC4EFDF7097E}" type="presParOf" srcId="{2C7D8292-74AB-4A1B-A9ED-13FF09F1B231}" destId="{26DF9626-CFD8-44A7-A146-F11B8A1E7C5E}" srcOrd="1" destOrd="0" presId="urn:microsoft.com/office/officeart/2005/8/layout/orgChart1"/>
    <dgm:cxn modelId="{A10C736F-4F4F-44D0-B316-0C4B42F8D9FD}" type="presParOf" srcId="{26DF9626-CFD8-44A7-A146-F11B8A1E7C5E}" destId="{E899A519-B744-48C7-9A7E-15A85584D5A3}" srcOrd="0" destOrd="0" presId="urn:microsoft.com/office/officeart/2005/8/layout/orgChart1"/>
    <dgm:cxn modelId="{4C187182-DD00-4B3C-B6D6-E38C194E35CB}" type="presParOf" srcId="{E899A519-B744-48C7-9A7E-15A85584D5A3}" destId="{A8D56E95-AC6C-4253-B157-12DDA01FD060}" srcOrd="0" destOrd="0" presId="urn:microsoft.com/office/officeart/2005/8/layout/orgChart1"/>
    <dgm:cxn modelId="{0E108675-2A61-4F47-B9F2-E0C075DB3DA8}" type="presParOf" srcId="{E899A519-B744-48C7-9A7E-15A85584D5A3}" destId="{52C0AC41-4DE4-4A49-B814-FC8E25B261BE}" srcOrd="1" destOrd="0" presId="urn:microsoft.com/office/officeart/2005/8/layout/orgChart1"/>
    <dgm:cxn modelId="{7410DD93-2EEE-4DA2-B2EF-CAA62CE04B2E}" type="presParOf" srcId="{26DF9626-CFD8-44A7-A146-F11B8A1E7C5E}" destId="{96A47F63-7280-46F8-BBDC-65796311BAB8}" srcOrd="1" destOrd="0" presId="urn:microsoft.com/office/officeart/2005/8/layout/orgChart1"/>
    <dgm:cxn modelId="{CD2B7FDA-9F1F-457E-8ADB-4707CB2F011C}" type="presParOf" srcId="{26DF9626-CFD8-44A7-A146-F11B8A1E7C5E}" destId="{55CE1AA4-6363-4C39-ADB3-88A7BB9E1966}" srcOrd="2" destOrd="0" presId="urn:microsoft.com/office/officeart/2005/8/layout/orgChart1"/>
    <dgm:cxn modelId="{FFFCED3C-7729-4244-BDF4-AE96AF3DFEC4}" type="presParOf" srcId="{2C7D8292-74AB-4A1B-A9ED-13FF09F1B231}" destId="{C618C59E-03CA-4211-BE13-EBFD5EC11741}" srcOrd="2" destOrd="0" presId="urn:microsoft.com/office/officeart/2005/8/layout/orgChart1"/>
    <dgm:cxn modelId="{7AFC382B-2D69-459D-A1B7-F35BA26E0273}" type="presParOf" srcId="{2C7D8292-74AB-4A1B-A9ED-13FF09F1B231}" destId="{A15E6E50-1922-4851-A96A-8055A9248E8A}" srcOrd="3" destOrd="0" presId="urn:microsoft.com/office/officeart/2005/8/layout/orgChart1"/>
    <dgm:cxn modelId="{7E95573F-9485-40B8-937D-2EF5D542A3F6}" type="presParOf" srcId="{A15E6E50-1922-4851-A96A-8055A9248E8A}" destId="{A37B6633-026E-43B5-9B72-5851B7C9652C}" srcOrd="0" destOrd="0" presId="urn:microsoft.com/office/officeart/2005/8/layout/orgChart1"/>
    <dgm:cxn modelId="{82A82E5C-92ED-4442-84E4-EB649BEC1F6F}" type="presParOf" srcId="{A37B6633-026E-43B5-9B72-5851B7C9652C}" destId="{09852EDE-4F09-446A-A7C1-ECDC46B73D75}" srcOrd="0" destOrd="0" presId="urn:microsoft.com/office/officeart/2005/8/layout/orgChart1"/>
    <dgm:cxn modelId="{645255FC-AB8B-4747-874A-D216125174DF}" type="presParOf" srcId="{A37B6633-026E-43B5-9B72-5851B7C9652C}" destId="{98034A6F-EBD5-4780-A4A2-E062A770BC8C}" srcOrd="1" destOrd="0" presId="urn:microsoft.com/office/officeart/2005/8/layout/orgChart1"/>
    <dgm:cxn modelId="{A82AF37D-5432-4C59-AC67-516102AD8BB1}" type="presParOf" srcId="{A15E6E50-1922-4851-A96A-8055A9248E8A}" destId="{F38CDFB1-D03E-4AA3-835A-36747C37DCB6}" srcOrd="1" destOrd="0" presId="urn:microsoft.com/office/officeart/2005/8/layout/orgChart1"/>
    <dgm:cxn modelId="{C533C8C8-5F64-4F3F-A59A-6058D9FDDBBA}" type="presParOf" srcId="{A15E6E50-1922-4851-A96A-8055A9248E8A}" destId="{C11846F5-A776-439F-8A19-E9B6FF9B7967}" srcOrd="2" destOrd="0" presId="urn:microsoft.com/office/officeart/2005/8/layout/orgChart1"/>
    <dgm:cxn modelId="{E9EA9450-C8C2-43EA-9DC9-3D3B0E64389E}" type="presParOf" srcId="{2C7D8292-74AB-4A1B-A9ED-13FF09F1B231}" destId="{BC4B70B6-87A6-4B22-8AB4-37BB2970D1A5}" srcOrd="4" destOrd="0" presId="urn:microsoft.com/office/officeart/2005/8/layout/orgChart1"/>
    <dgm:cxn modelId="{AAD64A8F-5384-4C44-BF01-2561253504D9}" type="presParOf" srcId="{2C7D8292-74AB-4A1B-A9ED-13FF09F1B231}" destId="{19863AE6-6F15-475F-A939-063FBB50C709}" srcOrd="5" destOrd="0" presId="urn:microsoft.com/office/officeart/2005/8/layout/orgChart1"/>
    <dgm:cxn modelId="{66CE373F-91C6-4CF3-BB8F-1053B583E9F4}" type="presParOf" srcId="{19863AE6-6F15-475F-A939-063FBB50C709}" destId="{2FA47DC7-2FEE-400E-BFCD-937AC456E54E}" srcOrd="0" destOrd="0" presId="urn:microsoft.com/office/officeart/2005/8/layout/orgChart1"/>
    <dgm:cxn modelId="{13072A98-3A20-401E-BC09-CA7C5658B30B}" type="presParOf" srcId="{2FA47DC7-2FEE-400E-BFCD-937AC456E54E}" destId="{979095D9-C103-4CB9-AFBC-2ADFB4B86E54}" srcOrd="0" destOrd="0" presId="urn:microsoft.com/office/officeart/2005/8/layout/orgChart1"/>
    <dgm:cxn modelId="{E90A8101-7000-4B93-B22C-549CC0BCD748}" type="presParOf" srcId="{2FA47DC7-2FEE-400E-BFCD-937AC456E54E}" destId="{CF2013F6-4711-4CD9-8127-DAB0C39F6B2C}" srcOrd="1" destOrd="0" presId="urn:microsoft.com/office/officeart/2005/8/layout/orgChart1"/>
    <dgm:cxn modelId="{95187B9C-3651-4B31-84AB-2E7A39632EC2}" type="presParOf" srcId="{19863AE6-6F15-475F-A939-063FBB50C709}" destId="{F1B2A6E7-CAE0-4889-9A2F-DEC1457DDDA3}" srcOrd="1" destOrd="0" presId="urn:microsoft.com/office/officeart/2005/8/layout/orgChart1"/>
    <dgm:cxn modelId="{F6D59CF8-DCB3-40FE-82F2-4C494DE84B9E}" type="presParOf" srcId="{19863AE6-6F15-475F-A939-063FBB50C709}" destId="{53346951-80AA-47CF-8B81-2EC8204F3ED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100C0B-D496-47F9-9F37-5E3B8B3D90B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5CD295-46B5-46BE-A0A2-D3A937BF22EE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დირექტორი</a:t>
          </a:r>
          <a:endParaRPr lang="en-US" dirty="0"/>
        </a:p>
      </dgm:t>
    </dgm:pt>
    <dgm:pt modelId="{FBAAA933-9E02-488F-9680-627A61E73219}" type="parTrans" cxnId="{A40959E9-C474-4EBF-A036-1461A5114A97}">
      <dgm:prSet/>
      <dgm:spPr/>
      <dgm:t>
        <a:bodyPr/>
        <a:lstStyle/>
        <a:p>
          <a:endParaRPr lang="en-US"/>
        </a:p>
      </dgm:t>
    </dgm:pt>
    <dgm:pt modelId="{FD6CE906-1473-43DC-A939-1624F85E7081}" type="sibTrans" cxnId="{A40959E9-C474-4EBF-A036-1461A5114A97}">
      <dgm:prSet/>
      <dgm:spPr/>
      <dgm:t>
        <a:bodyPr/>
        <a:lstStyle/>
        <a:p>
          <a:endParaRPr lang="en-US"/>
        </a:p>
      </dgm:t>
    </dgm:pt>
    <dgm:pt modelId="{2F0CA320-3A31-44FC-99F7-3E0579B2AB31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ადმინისტრაციული მენეჯერი</a:t>
          </a:r>
          <a:endParaRPr lang="en-US" dirty="0"/>
        </a:p>
      </dgm:t>
    </dgm:pt>
    <dgm:pt modelId="{8F2B3040-9C1A-4380-95BA-6C831C9842F0}" type="parTrans" cxnId="{1B7C6B61-46AA-415D-88A3-191FAA1BAFD8}">
      <dgm:prSet/>
      <dgm:spPr/>
      <dgm:t>
        <a:bodyPr/>
        <a:lstStyle/>
        <a:p>
          <a:endParaRPr lang="en-US"/>
        </a:p>
      </dgm:t>
    </dgm:pt>
    <dgm:pt modelId="{8189B6FF-4366-4A3F-A95F-0F4ED7005818}" type="sibTrans" cxnId="{1B7C6B61-46AA-415D-88A3-191FAA1BAFD8}">
      <dgm:prSet/>
      <dgm:spPr/>
      <dgm:t>
        <a:bodyPr/>
        <a:lstStyle/>
        <a:p>
          <a:endParaRPr lang="en-US"/>
        </a:p>
      </dgm:t>
    </dgm:pt>
    <dgm:pt modelId="{2E86ACF4-CB98-4F9D-A0F5-ABFB23B35A5D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პროექტების მენეჯერი</a:t>
          </a:r>
        </a:p>
      </dgm:t>
    </dgm:pt>
    <dgm:pt modelId="{60A41B87-35DC-4634-81C6-03E6D1784835}" type="parTrans" cxnId="{93F89161-7130-4097-989F-8D954AA484CE}">
      <dgm:prSet/>
      <dgm:spPr/>
      <dgm:t>
        <a:bodyPr/>
        <a:lstStyle/>
        <a:p>
          <a:endParaRPr lang="en-US"/>
        </a:p>
      </dgm:t>
    </dgm:pt>
    <dgm:pt modelId="{E0996585-928A-4068-BC95-BBFDAC790D93}" type="sibTrans" cxnId="{93F89161-7130-4097-989F-8D954AA484CE}">
      <dgm:prSet/>
      <dgm:spPr/>
      <dgm:t>
        <a:bodyPr/>
        <a:lstStyle/>
        <a:p>
          <a:endParaRPr lang="en-US"/>
        </a:p>
      </dgm:t>
    </dgm:pt>
    <dgm:pt modelId="{96D82E97-50B4-45AD-AD95-A5C7BF28BEBF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რეგიონული</a:t>
          </a:r>
        </a:p>
        <a:p>
          <a:r>
            <a:rPr lang="ka-GE" dirty="0" smtClean="0"/>
            <a:t>სერვისის მენეჯერი</a:t>
          </a:r>
        </a:p>
      </dgm:t>
    </dgm:pt>
    <dgm:pt modelId="{2F7445FB-BBEB-4F16-A339-A21717ACE475}" type="parTrans" cxnId="{4F6F97B2-DCD8-462C-B50E-7E5AED553103}">
      <dgm:prSet/>
      <dgm:spPr/>
      <dgm:t>
        <a:bodyPr/>
        <a:lstStyle/>
        <a:p>
          <a:endParaRPr lang="en-US"/>
        </a:p>
      </dgm:t>
    </dgm:pt>
    <dgm:pt modelId="{65E298FE-6096-490C-A885-93913807A6C6}" type="sibTrans" cxnId="{4F6F97B2-DCD8-462C-B50E-7E5AED553103}">
      <dgm:prSet/>
      <dgm:spPr/>
      <dgm:t>
        <a:bodyPr/>
        <a:lstStyle/>
        <a:p>
          <a:endParaRPr lang="en-US"/>
        </a:p>
      </dgm:t>
    </dgm:pt>
    <dgm:pt modelId="{0FA8D8CB-E32B-43BC-A6FD-E93BBB256EA9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კონტროლის სამსახურის მენეჯერი</a:t>
          </a:r>
        </a:p>
      </dgm:t>
    </dgm:pt>
    <dgm:pt modelId="{6DF3B363-0CB8-4C21-B2BA-B043C1E62485}" type="parTrans" cxnId="{F77E48BC-8D47-4C65-9532-FDCA648E5D5E}">
      <dgm:prSet/>
      <dgm:spPr/>
      <dgm:t>
        <a:bodyPr/>
        <a:lstStyle/>
        <a:p>
          <a:endParaRPr lang="en-US"/>
        </a:p>
      </dgm:t>
    </dgm:pt>
    <dgm:pt modelId="{069B9CC9-857D-44B0-83A6-26AE5AC6597B}" type="sibTrans" cxnId="{F77E48BC-8D47-4C65-9532-FDCA648E5D5E}">
      <dgm:prSet/>
      <dgm:spPr/>
      <dgm:t>
        <a:bodyPr/>
        <a:lstStyle/>
        <a:p>
          <a:endParaRPr lang="en-US"/>
        </a:p>
      </dgm:t>
    </dgm:pt>
    <dgm:pt modelId="{13B9789A-0707-4865-B6BC-7C66D07486CA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შიდა აუდიტის ჯგუფი (4)</a:t>
          </a:r>
        </a:p>
      </dgm:t>
    </dgm:pt>
    <dgm:pt modelId="{5A4B1FC1-199E-44B6-8FC6-D43D0FE6F437}" type="parTrans" cxnId="{A728F76A-3320-4F6E-8318-A64A9F40A85B}">
      <dgm:prSet/>
      <dgm:spPr/>
      <dgm:t>
        <a:bodyPr/>
        <a:lstStyle/>
        <a:p>
          <a:endParaRPr lang="en-US"/>
        </a:p>
      </dgm:t>
    </dgm:pt>
    <dgm:pt modelId="{24A98E9B-9785-4A9F-93A8-541D7452DE43}" type="sibTrans" cxnId="{A728F76A-3320-4F6E-8318-A64A9F40A85B}">
      <dgm:prSet/>
      <dgm:spPr/>
      <dgm:t>
        <a:bodyPr/>
        <a:lstStyle/>
        <a:p>
          <a:endParaRPr lang="en-US"/>
        </a:p>
      </dgm:t>
    </dgm:pt>
    <dgm:pt modelId="{A27C69A7-AFB2-43F4-86E6-BCCDD1E2779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სსდ რეგიონული მენეჯერი (10)</a:t>
          </a:r>
        </a:p>
      </dgm:t>
    </dgm:pt>
    <dgm:pt modelId="{6D4C3281-D760-40C5-AF82-EE7F6B7CDAC7}" type="parTrans" cxnId="{20DC9FFE-A31F-4626-9CBD-4E5E98AB9F42}">
      <dgm:prSet/>
      <dgm:spPr/>
      <dgm:t>
        <a:bodyPr/>
        <a:lstStyle/>
        <a:p>
          <a:endParaRPr lang="en-US"/>
        </a:p>
      </dgm:t>
    </dgm:pt>
    <dgm:pt modelId="{DD394E0B-AFAF-446E-A180-00709E884559}" type="sibTrans" cxnId="{20DC9FFE-A31F-4626-9CBD-4E5E98AB9F42}">
      <dgm:prSet/>
      <dgm:spPr/>
      <dgm:t>
        <a:bodyPr/>
        <a:lstStyle/>
        <a:p>
          <a:endParaRPr lang="en-US"/>
        </a:p>
      </dgm:t>
    </dgm:pt>
    <dgm:pt modelId="{75F88180-CB25-41D7-9229-422517496F3B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სსდ რაიონული მენეჯერი (68)</a:t>
          </a:r>
        </a:p>
      </dgm:t>
    </dgm:pt>
    <dgm:pt modelId="{1EAA2AB7-E892-4DA2-B0ED-9C4A2B3CD98D}" type="parTrans" cxnId="{6EEEDB73-2426-4679-BC2B-D4C5C981EB2E}">
      <dgm:prSet/>
      <dgm:spPr/>
      <dgm:t>
        <a:bodyPr/>
        <a:lstStyle/>
        <a:p>
          <a:endParaRPr lang="en-US"/>
        </a:p>
      </dgm:t>
    </dgm:pt>
    <dgm:pt modelId="{FF6256FD-E50F-4155-A296-C4E09C5547C1}" type="sibTrans" cxnId="{6EEEDB73-2426-4679-BC2B-D4C5C981EB2E}">
      <dgm:prSet/>
      <dgm:spPr/>
      <dgm:t>
        <a:bodyPr/>
        <a:lstStyle/>
        <a:p>
          <a:endParaRPr lang="en-US"/>
        </a:p>
      </dgm:t>
    </dgm:pt>
    <dgm:pt modelId="{5510B85C-F852-4608-8C90-F1D8C0719459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სსდ რაიონული ჯგუფი (217 ბრიგადა *3 *4 = 2604)</a:t>
          </a:r>
        </a:p>
      </dgm:t>
    </dgm:pt>
    <dgm:pt modelId="{D4FC59FA-B08E-4145-BC61-E6ACCDD8D58C}" type="parTrans" cxnId="{E11912B8-9D6E-4E39-97CE-D5846ECFCEC1}">
      <dgm:prSet/>
      <dgm:spPr/>
      <dgm:t>
        <a:bodyPr/>
        <a:lstStyle/>
        <a:p>
          <a:endParaRPr lang="en-US"/>
        </a:p>
      </dgm:t>
    </dgm:pt>
    <dgm:pt modelId="{BB53AB38-656D-4F43-8FD7-6F948918A6EE}" type="sibTrans" cxnId="{E11912B8-9D6E-4E39-97CE-D5846ECFCEC1}">
      <dgm:prSet/>
      <dgm:spPr/>
      <dgm:t>
        <a:bodyPr/>
        <a:lstStyle/>
        <a:p>
          <a:endParaRPr lang="en-US"/>
        </a:p>
      </dgm:t>
    </dgm:pt>
    <dgm:pt modelId="{8FBCAF86-0ACD-496F-8574-A0B624990D5A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ლოჯისტიკის და სამეურნეო ჯგუფი (2)</a:t>
          </a:r>
        </a:p>
      </dgm:t>
    </dgm:pt>
    <dgm:pt modelId="{732D2BF0-F9B7-43B5-AB02-6AD2BDC52AB9}" type="parTrans" cxnId="{55EDD05F-AA6B-4D40-BF98-762363E4F066}">
      <dgm:prSet/>
      <dgm:spPr/>
      <dgm:t>
        <a:bodyPr/>
        <a:lstStyle/>
        <a:p>
          <a:endParaRPr lang="en-US"/>
        </a:p>
      </dgm:t>
    </dgm:pt>
    <dgm:pt modelId="{3BDB147D-6BD5-4CE3-B74F-F296C765BE98}" type="sibTrans" cxnId="{55EDD05F-AA6B-4D40-BF98-762363E4F066}">
      <dgm:prSet/>
      <dgm:spPr/>
      <dgm:t>
        <a:bodyPr/>
        <a:lstStyle/>
        <a:p>
          <a:endParaRPr lang="en-US"/>
        </a:p>
      </dgm:t>
    </dgm:pt>
    <dgm:pt modelId="{9412F711-EFA1-4C70-B22B-9AA631E4D8D7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ფინანსური მენეჯერი</a:t>
          </a:r>
          <a:endParaRPr lang="en-US" dirty="0"/>
        </a:p>
      </dgm:t>
    </dgm:pt>
    <dgm:pt modelId="{3A661E35-83E7-4F31-ACBC-1BD92C209994}" type="parTrans" cxnId="{73C5E304-258D-463B-AFD2-4BC4EA7E8CFA}">
      <dgm:prSet/>
      <dgm:spPr/>
      <dgm:t>
        <a:bodyPr/>
        <a:lstStyle/>
        <a:p>
          <a:endParaRPr lang="en-US"/>
        </a:p>
      </dgm:t>
    </dgm:pt>
    <dgm:pt modelId="{01BF90DB-F005-4864-839E-CA37875334DC}" type="sibTrans" cxnId="{73C5E304-258D-463B-AFD2-4BC4EA7E8CFA}">
      <dgm:prSet/>
      <dgm:spPr/>
      <dgm:t>
        <a:bodyPr/>
        <a:lstStyle/>
        <a:p>
          <a:endParaRPr lang="en-US"/>
        </a:p>
      </dgm:t>
    </dgm:pt>
    <dgm:pt modelId="{08052E99-B0D7-482B-8868-B421DF89F1D8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მთ. ბუღალტერი</a:t>
          </a:r>
          <a:endParaRPr lang="en-US" dirty="0"/>
        </a:p>
      </dgm:t>
    </dgm:pt>
    <dgm:pt modelId="{DFAD1D94-8380-4FB9-A350-76D828779809}" type="parTrans" cxnId="{6F2D9BFC-2028-4084-9462-53A664BC9ECF}">
      <dgm:prSet/>
      <dgm:spPr/>
      <dgm:t>
        <a:bodyPr/>
        <a:lstStyle/>
        <a:p>
          <a:endParaRPr lang="en-US"/>
        </a:p>
      </dgm:t>
    </dgm:pt>
    <dgm:pt modelId="{F3BE8902-2E3D-4C8A-9B7D-F1952C5C59C8}" type="sibTrans" cxnId="{6F2D9BFC-2028-4084-9462-53A664BC9ECF}">
      <dgm:prSet/>
      <dgm:spPr/>
      <dgm:t>
        <a:bodyPr/>
        <a:lstStyle/>
        <a:p>
          <a:endParaRPr lang="en-US"/>
        </a:p>
      </dgm:t>
    </dgm:pt>
    <dgm:pt modelId="{1428A1F7-D56F-4FBF-951E-3455242DD73F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მთ. იურისტი</a:t>
          </a:r>
          <a:endParaRPr lang="en-US" dirty="0"/>
        </a:p>
      </dgm:t>
    </dgm:pt>
    <dgm:pt modelId="{FB583474-F32C-4DDF-875A-8DA42CA75F34}" type="parTrans" cxnId="{320EE608-BE29-47AA-A6D4-EC7C1F1080E0}">
      <dgm:prSet/>
      <dgm:spPr/>
      <dgm:t>
        <a:bodyPr/>
        <a:lstStyle/>
        <a:p>
          <a:endParaRPr lang="en-US"/>
        </a:p>
      </dgm:t>
    </dgm:pt>
    <dgm:pt modelId="{30DED780-2DD6-4450-99FA-C3B4B410B8EF}" type="sibTrans" cxnId="{320EE608-BE29-47AA-A6D4-EC7C1F1080E0}">
      <dgm:prSet/>
      <dgm:spPr/>
      <dgm:t>
        <a:bodyPr/>
        <a:lstStyle/>
        <a:p>
          <a:endParaRPr lang="en-US"/>
        </a:p>
      </dgm:t>
    </dgm:pt>
    <dgm:pt modelId="{017AD2AA-CFF4-4684-BCFB-F16ED07F908D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შესყიდვების მენეჯერი</a:t>
          </a:r>
          <a:endParaRPr lang="en-US" dirty="0"/>
        </a:p>
      </dgm:t>
    </dgm:pt>
    <dgm:pt modelId="{97BB6E5F-980E-4214-81CC-B79DBB99B119}" type="parTrans" cxnId="{EBA028C4-3440-40F7-A24F-E4CDA2FA1C38}">
      <dgm:prSet/>
      <dgm:spPr/>
      <dgm:t>
        <a:bodyPr/>
        <a:lstStyle/>
        <a:p>
          <a:endParaRPr lang="en-US"/>
        </a:p>
      </dgm:t>
    </dgm:pt>
    <dgm:pt modelId="{0F181794-EE82-4F11-847D-80AEE4E5FEB6}" type="sibTrans" cxnId="{EBA028C4-3440-40F7-A24F-E4CDA2FA1C38}">
      <dgm:prSet/>
      <dgm:spPr/>
      <dgm:t>
        <a:bodyPr/>
        <a:lstStyle/>
        <a:p>
          <a:endParaRPr lang="en-US"/>
        </a:p>
      </dgm:t>
    </dgm:pt>
    <dgm:pt modelId="{AB1B0838-E6B3-4ADD-B77C-CC563A271E46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HR </a:t>
          </a:r>
          <a:r>
            <a:rPr lang="ka-GE" dirty="0" smtClean="0"/>
            <a:t>სპეციალისტი</a:t>
          </a:r>
          <a:endParaRPr lang="en-US" dirty="0" smtClean="0"/>
        </a:p>
        <a:p>
          <a:r>
            <a:rPr lang="ka-GE" dirty="0" smtClean="0"/>
            <a:t> (2)</a:t>
          </a:r>
          <a:endParaRPr lang="en-US" dirty="0"/>
        </a:p>
      </dgm:t>
    </dgm:pt>
    <dgm:pt modelId="{2AC917EE-5DCD-42EB-A189-77AB1C315ADF}" type="parTrans" cxnId="{9AA8C156-80E6-43F9-BF64-E8C973AB3771}">
      <dgm:prSet/>
      <dgm:spPr/>
      <dgm:t>
        <a:bodyPr/>
        <a:lstStyle/>
        <a:p>
          <a:endParaRPr lang="en-US"/>
        </a:p>
      </dgm:t>
    </dgm:pt>
    <dgm:pt modelId="{8245E61C-3E87-450D-A6FB-9ACDA12CF367}" type="sibTrans" cxnId="{9AA8C156-80E6-43F9-BF64-E8C973AB3771}">
      <dgm:prSet/>
      <dgm:spPr/>
      <dgm:t>
        <a:bodyPr/>
        <a:lstStyle/>
        <a:p>
          <a:endParaRPr lang="en-US"/>
        </a:p>
      </dgm:t>
    </dgm:pt>
    <dgm:pt modelId="{93931199-54EB-403D-A5C8-F49B97977513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საზოგადოებასთან ურთიერთობის სპეციალისტი </a:t>
          </a:r>
          <a:endParaRPr lang="en-US" dirty="0"/>
        </a:p>
      </dgm:t>
    </dgm:pt>
    <dgm:pt modelId="{5423A6D1-3A7E-4D30-A820-5A1F7205E54F}" type="parTrans" cxnId="{AE98D1BC-9E19-4DC7-9377-B1F10B538BC9}">
      <dgm:prSet/>
      <dgm:spPr/>
      <dgm:t>
        <a:bodyPr/>
        <a:lstStyle/>
        <a:p>
          <a:endParaRPr lang="en-US"/>
        </a:p>
      </dgm:t>
    </dgm:pt>
    <dgm:pt modelId="{FEC4A818-6903-4416-973E-0682BEA3FD89}" type="sibTrans" cxnId="{AE98D1BC-9E19-4DC7-9377-B1F10B538BC9}">
      <dgm:prSet/>
      <dgm:spPr/>
      <dgm:t>
        <a:bodyPr/>
        <a:lstStyle/>
        <a:p>
          <a:endParaRPr lang="en-US"/>
        </a:p>
      </dgm:t>
    </dgm:pt>
    <dgm:pt modelId="{795485CE-79C9-4542-85C3-75691F56B270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HR </a:t>
          </a:r>
          <a:r>
            <a:rPr lang="ka-GE" dirty="0" smtClean="0"/>
            <a:t>მენეჯერი</a:t>
          </a:r>
          <a:endParaRPr lang="en-US" dirty="0"/>
        </a:p>
      </dgm:t>
    </dgm:pt>
    <dgm:pt modelId="{C9CC8B3E-F734-44A3-94E1-C82626A1CCBD}" type="parTrans" cxnId="{A23C8F45-3391-4D67-9BC2-72FEF71F893E}">
      <dgm:prSet/>
      <dgm:spPr/>
      <dgm:t>
        <a:bodyPr/>
        <a:lstStyle/>
        <a:p>
          <a:endParaRPr lang="en-US"/>
        </a:p>
      </dgm:t>
    </dgm:pt>
    <dgm:pt modelId="{7E29D54A-CA94-44CC-9C05-25A21F48296F}" type="sibTrans" cxnId="{A23C8F45-3391-4D67-9BC2-72FEF71F893E}">
      <dgm:prSet/>
      <dgm:spPr/>
      <dgm:t>
        <a:bodyPr/>
        <a:lstStyle/>
        <a:p>
          <a:endParaRPr lang="en-US"/>
        </a:p>
      </dgm:t>
    </dgm:pt>
    <dgm:pt modelId="{02493080-D132-4357-90FA-4202C27ED790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ინფრასტრუქტურის მენეჯერი</a:t>
          </a:r>
          <a:endParaRPr lang="en-US" dirty="0"/>
        </a:p>
      </dgm:t>
    </dgm:pt>
    <dgm:pt modelId="{1693944C-0CCE-4DB8-AFEF-70755DF358C9}" type="parTrans" cxnId="{7299B83F-7435-4031-B81A-7255BF9DD946}">
      <dgm:prSet/>
      <dgm:spPr/>
      <dgm:t>
        <a:bodyPr/>
        <a:lstStyle/>
        <a:p>
          <a:endParaRPr lang="en-US"/>
        </a:p>
      </dgm:t>
    </dgm:pt>
    <dgm:pt modelId="{1CC0AD2A-589B-48C0-BACD-2B1C8F1DD042}" type="sibTrans" cxnId="{7299B83F-7435-4031-B81A-7255BF9DD946}">
      <dgm:prSet/>
      <dgm:spPr/>
      <dgm:t>
        <a:bodyPr/>
        <a:lstStyle/>
        <a:p>
          <a:endParaRPr lang="en-US"/>
        </a:p>
      </dgm:t>
    </dgm:pt>
    <dgm:pt modelId="{4DD11E7E-E787-40A5-B8DF-30295EF5D36D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სადისპეჩეროს მონიტორინგის ჯგუფი (20)</a:t>
          </a:r>
        </a:p>
      </dgm:t>
    </dgm:pt>
    <dgm:pt modelId="{E15F7880-4E00-4CDC-A05E-2DBFBD2A29B5}" type="parTrans" cxnId="{5B06AE77-B57A-46FD-A7CB-38B81F5A855A}">
      <dgm:prSet/>
      <dgm:spPr/>
      <dgm:t>
        <a:bodyPr/>
        <a:lstStyle/>
        <a:p>
          <a:endParaRPr lang="en-US"/>
        </a:p>
      </dgm:t>
    </dgm:pt>
    <dgm:pt modelId="{BECFDEE5-39F0-438D-9BBB-5194DFC19129}" type="sibTrans" cxnId="{5B06AE77-B57A-46FD-A7CB-38B81F5A855A}">
      <dgm:prSet/>
      <dgm:spPr/>
      <dgm:t>
        <a:bodyPr/>
        <a:lstStyle/>
        <a:p>
          <a:endParaRPr lang="en-US"/>
        </a:p>
      </dgm:t>
    </dgm:pt>
    <dgm:pt modelId="{3616456E-55B8-4138-9452-8092A1EC66F9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ადმინისტრატორი (4*68=272)</a:t>
          </a:r>
        </a:p>
      </dgm:t>
    </dgm:pt>
    <dgm:pt modelId="{873EEC91-C9D1-4044-9436-4CB52B8C5DD4}" type="parTrans" cxnId="{024F9642-BFD4-44C0-B2E9-F8B08D2618F6}">
      <dgm:prSet/>
      <dgm:spPr/>
      <dgm:t>
        <a:bodyPr/>
        <a:lstStyle/>
        <a:p>
          <a:endParaRPr lang="en-US"/>
        </a:p>
      </dgm:t>
    </dgm:pt>
    <dgm:pt modelId="{DAA00E50-A1CE-45D5-A8B2-9C6C27FBA920}" type="sibTrans" cxnId="{024F9642-BFD4-44C0-B2E9-F8B08D2618F6}">
      <dgm:prSet/>
      <dgm:spPr/>
      <dgm:t>
        <a:bodyPr/>
        <a:lstStyle/>
        <a:p>
          <a:endParaRPr lang="en-US"/>
        </a:p>
      </dgm:t>
    </dgm:pt>
    <dgm:pt modelId="{FF05C8F1-EF56-4F4B-BA9C-4FF8F747BBE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დისპეჩერი (30*4=120)</a:t>
          </a:r>
        </a:p>
      </dgm:t>
    </dgm:pt>
    <dgm:pt modelId="{1B7AEFCC-89B8-4EAF-9C42-CA3AA47642DA}" type="parTrans" cxnId="{8246E6FA-AE05-41A8-BC94-4E5DD5AB6A73}">
      <dgm:prSet/>
      <dgm:spPr/>
      <dgm:t>
        <a:bodyPr/>
        <a:lstStyle/>
        <a:p>
          <a:endParaRPr lang="en-US"/>
        </a:p>
      </dgm:t>
    </dgm:pt>
    <dgm:pt modelId="{6632E765-3C1F-4B00-A4BB-63B93D38A958}" type="sibTrans" cxnId="{8246E6FA-AE05-41A8-BC94-4E5DD5AB6A73}">
      <dgm:prSet/>
      <dgm:spPr/>
      <dgm:t>
        <a:bodyPr/>
        <a:lstStyle/>
        <a:p>
          <a:endParaRPr lang="en-US"/>
        </a:p>
      </dgm:t>
    </dgm:pt>
    <dgm:pt modelId="{DE5A9F41-66D4-4E39-9DD2-F87EA70FEED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ლოჯისტიკის მენეჯერი (10)</a:t>
          </a:r>
        </a:p>
      </dgm:t>
    </dgm:pt>
    <dgm:pt modelId="{52E049D1-58B1-4B6A-943D-4D7C9A2E4135}" type="parTrans" cxnId="{6411A03A-E8B1-4B5C-93F2-B1FC215A4B8C}">
      <dgm:prSet/>
      <dgm:spPr/>
      <dgm:t>
        <a:bodyPr/>
        <a:lstStyle/>
        <a:p>
          <a:endParaRPr lang="en-US"/>
        </a:p>
      </dgm:t>
    </dgm:pt>
    <dgm:pt modelId="{9205E4C4-4629-45C1-8848-22AC0B8073D8}" type="sibTrans" cxnId="{6411A03A-E8B1-4B5C-93F2-B1FC215A4B8C}">
      <dgm:prSet/>
      <dgm:spPr/>
      <dgm:t>
        <a:bodyPr/>
        <a:lstStyle/>
        <a:p>
          <a:endParaRPr lang="en-US"/>
        </a:p>
      </dgm:t>
    </dgm:pt>
    <dgm:pt modelId="{E27BFD14-A148-44E1-BAF6-7C0ECD29D94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სანიტარი (72)</a:t>
          </a:r>
        </a:p>
      </dgm:t>
    </dgm:pt>
    <dgm:pt modelId="{60795289-3F61-4E00-AF39-79A66DFDC476}" type="parTrans" cxnId="{236248AE-1E08-4890-B9F7-B1B69BD8545B}">
      <dgm:prSet/>
      <dgm:spPr/>
      <dgm:t>
        <a:bodyPr/>
        <a:lstStyle/>
        <a:p>
          <a:endParaRPr lang="en-US"/>
        </a:p>
      </dgm:t>
    </dgm:pt>
    <dgm:pt modelId="{42A84CF6-23D2-4FFD-B8C6-B922A5FAD4EA}" type="sibTrans" cxnId="{236248AE-1E08-4890-B9F7-B1B69BD8545B}">
      <dgm:prSet/>
      <dgm:spPr/>
      <dgm:t>
        <a:bodyPr/>
        <a:lstStyle/>
        <a:p>
          <a:endParaRPr lang="en-US"/>
        </a:p>
      </dgm:t>
    </dgm:pt>
    <dgm:pt modelId="{8A9B39AD-5537-40B1-AF3E-4135A1211295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a-GE" dirty="0" smtClean="0"/>
            <a:t>რეგიონული ადმინისტრაცია </a:t>
          </a:r>
        </a:p>
      </dgm:t>
    </dgm:pt>
    <dgm:pt modelId="{741C90E0-E64A-4E39-AC17-674881249025}" type="parTrans" cxnId="{39348B4A-4854-490D-B8AB-5FE174132A61}">
      <dgm:prSet/>
      <dgm:spPr/>
      <dgm:t>
        <a:bodyPr/>
        <a:lstStyle/>
        <a:p>
          <a:endParaRPr lang="en-US"/>
        </a:p>
      </dgm:t>
    </dgm:pt>
    <dgm:pt modelId="{74B0A50C-25E6-4E6F-81B6-DA708AA349D3}" type="sibTrans" cxnId="{39348B4A-4854-490D-B8AB-5FE174132A61}">
      <dgm:prSet/>
      <dgm:spPr/>
      <dgm:t>
        <a:bodyPr/>
        <a:lstStyle/>
        <a:p>
          <a:endParaRPr lang="en-US"/>
        </a:p>
      </dgm:t>
    </dgm:pt>
    <dgm:pt modelId="{56709AC9-717F-4A1A-81CD-1EB01A30D239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a-GE" dirty="0" smtClean="0"/>
            <a:t>სსდ სერვისი </a:t>
          </a:r>
        </a:p>
      </dgm:t>
    </dgm:pt>
    <dgm:pt modelId="{B794B654-3447-4864-868B-03DF8D7FF81A}" type="parTrans" cxnId="{84229D0C-E3ED-401B-A2CF-53A600F5FB70}">
      <dgm:prSet/>
      <dgm:spPr/>
      <dgm:t>
        <a:bodyPr/>
        <a:lstStyle/>
        <a:p>
          <a:endParaRPr lang="en-US"/>
        </a:p>
      </dgm:t>
    </dgm:pt>
    <dgm:pt modelId="{90B4447B-1966-4CFF-B326-0D3943E328ED}" type="sibTrans" cxnId="{84229D0C-E3ED-401B-A2CF-53A600F5FB70}">
      <dgm:prSet/>
      <dgm:spPr/>
      <dgm:t>
        <a:bodyPr/>
        <a:lstStyle/>
        <a:p>
          <a:endParaRPr lang="en-US"/>
        </a:p>
      </dgm:t>
    </dgm:pt>
    <dgm:pt modelId="{28A1A316-D9CF-4063-8FF4-1F88E988BE57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რეგ. მონიტორინგის თანამშრომელი (2*10=20)</a:t>
          </a:r>
        </a:p>
      </dgm:t>
    </dgm:pt>
    <dgm:pt modelId="{46C50D9F-E177-42FC-B6B5-613DF19170D5}" type="parTrans" cxnId="{231AE908-1726-4E86-B420-88FD75BBF28C}">
      <dgm:prSet/>
      <dgm:spPr/>
      <dgm:t>
        <a:bodyPr/>
        <a:lstStyle/>
        <a:p>
          <a:endParaRPr lang="en-US"/>
        </a:p>
      </dgm:t>
    </dgm:pt>
    <dgm:pt modelId="{CB9D82B8-D7AE-4456-A130-5595D0B68C84}" type="sibTrans" cxnId="{231AE908-1726-4E86-B420-88FD75BBF28C}">
      <dgm:prSet/>
      <dgm:spPr/>
      <dgm:t>
        <a:bodyPr/>
        <a:lstStyle/>
        <a:p>
          <a:endParaRPr lang="en-US"/>
        </a:p>
      </dgm:t>
    </dgm:pt>
    <dgm:pt modelId="{E2BEEC12-0F0F-4C45-A0BD-5DDC6C999290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ტექნიკური პესონალი (</a:t>
          </a:r>
          <a:r>
            <a:rPr lang="en-US" dirty="0" smtClean="0"/>
            <a:t>8</a:t>
          </a:r>
          <a:r>
            <a:rPr lang="ka-GE" dirty="0" smtClean="0"/>
            <a:t>)</a:t>
          </a:r>
          <a:endParaRPr lang="en-US" dirty="0"/>
        </a:p>
      </dgm:t>
    </dgm:pt>
    <dgm:pt modelId="{B199B8E9-CC76-410B-9349-9E656D46218A}" type="parTrans" cxnId="{79664896-C647-4E4A-BE98-9F528F7831C3}">
      <dgm:prSet/>
      <dgm:spPr/>
      <dgm:t>
        <a:bodyPr/>
        <a:lstStyle/>
        <a:p>
          <a:endParaRPr lang="en-US"/>
        </a:p>
      </dgm:t>
    </dgm:pt>
    <dgm:pt modelId="{00C97AD8-E262-44D5-8109-77465737CF7F}" type="sibTrans" cxnId="{79664896-C647-4E4A-BE98-9F528F7831C3}">
      <dgm:prSet/>
      <dgm:spPr/>
      <dgm:t>
        <a:bodyPr/>
        <a:lstStyle/>
        <a:p>
          <a:endParaRPr lang="en-US"/>
        </a:p>
      </dgm:t>
    </dgm:pt>
    <dgm:pt modelId="{866FB637-1CAA-4752-9D64-3D68D91B4F6E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ტექნიკურური პერსონალი (</a:t>
          </a:r>
          <a:r>
            <a:rPr lang="en-US" dirty="0" smtClean="0"/>
            <a:t>3</a:t>
          </a:r>
          <a:r>
            <a:rPr lang="ka-GE" dirty="0" smtClean="0"/>
            <a:t>0)</a:t>
          </a:r>
        </a:p>
      </dgm:t>
    </dgm:pt>
    <dgm:pt modelId="{39F1607D-45F0-4CF2-B41C-179C33E94C32}" type="parTrans" cxnId="{06FDAF70-A195-4496-B1DC-53044564704D}">
      <dgm:prSet/>
      <dgm:spPr/>
      <dgm:t>
        <a:bodyPr/>
        <a:lstStyle/>
        <a:p>
          <a:endParaRPr lang="en-US"/>
        </a:p>
      </dgm:t>
    </dgm:pt>
    <dgm:pt modelId="{70A0B83B-7F94-499C-A99E-96560A5CEB7C}" type="sibTrans" cxnId="{06FDAF70-A195-4496-B1DC-53044564704D}">
      <dgm:prSet/>
      <dgm:spPr/>
      <dgm:t>
        <a:bodyPr/>
        <a:lstStyle/>
        <a:p>
          <a:endParaRPr lang="en-US"/>
        </a:p>
      </dgm:t>
    </dgm:pt>
    <dgm:pt modelId="{9C9AB321-2E35-44D9-AA63-A26D8CC4D308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ბუღალტერი (4)</a:t>
          </a:r>
          <a:endParaRPr lang="en-US" dirty="0"/>
        </a:p>
      </dgm:t>
    </dgm:pt>
    <dgm:pt modelId="{F194F387-2DD4-495A-A35B-E5FAAFB08611}" type="parTrans" cxnId="{E180808E-25BF-4F43-AF60-1D1ABA641EB3}">
      <dgm:prSet/>
      <dgm:spPr/>
      <dgm:t>
        <a:bodyPr/>
        <a:lstStyle/>
        <a:p>
          <a:endParaRPr lang="en-US"/>
        </a:p>
      </dgm:t>
    </dgm:pt>
    <dgm:pt modelId="{4D2ABEC1-5E63-4B53-97B2-E3D992BF73E9}" type="sibTrans" cxnId="{E180808E-25BF-4F43-AF60-1D1ABA641EB3}">
      <dgm:prSet/>
      <dgm:spPr/>
      <dgm:t>
        <a:bodyPr/>
        <a:lstStyle/>
        <a:p>
          <a:endParaRPr lang="en-US"/>
        </a:p>
      </dgm:t>
    </dgm:pt>
    <dgm:pt modelId="{052741CD-A86E-4E32-8D16-B3D52528C4B1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IT </a:t>
          </a:r>
          <a:r>
            <a:rPr lang="ka-GE" dirty="0" smtClean="0"/>
            <a:t>სპეციალისტები (5)</a:t>
          </a:r>
          <a:endParaRPr lang="en-US" dirty="0"/>
        </a:p>
      </dgm:t>
    </dgm:pt>
    <dgm:pt modelId="{3C7F5D81-EC46-420C-A34A-93C7330F47B7}" type="parTrans" cxnId="{5177E210-2026-4B1B-85A2-BC4D25CAEC31}">
      <dgm:prSet/>
      <dgm:spPr/>
      <dgm:t>
        <a:bodyPr/>
        <a:lstStyle/>
        <a:p>
          <a:endParaRPr lang="en-US"/>
        </a:p>
      </dgm:t>
    </dgm:pt>
    <dgm:pt modelId="{D698FE53-4E5C-4EA4-8937-84E0EF5C93B4}" type="sibTrans" cxnId="{5177E210-2026-4B1B-85A2-BC4D25CAEC31}">
      <dgm:prSet/>
      <dgm:spPr/>
      <dgm:t>
        <a:bodyPr/>
        <a:lstStyle/>
        <a:p>
          <a:endParaRPr lang="en-US"/>
        </a:p>
      </dgm:t>
    </dgm:pt>
    <dgm:pt modelId="{A79EE49B-02FC-4E62-820A-2E08970D33BF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კომუნიკაციის სპეციალისტი (2)</a:t>
          </a:r>
          <a:endParaRPr lang="en-US" dirty="0"/>
        </a:p>
      </dgm:t>
    </dgm:pt>
    <dgm:pt modelId="{14FC132B-E6CE-4AFC-BF52-1F500CE53F5F}" type="parTrans" cxnId="{5042089C-C02B-47E7-8F62-7320B2DC0ADA}">
      <dgm:prSet/>
      <dgm:spPr/>
      <dgm:t>
        <a:bodyPr/>
        <a:lstStyle/>
        <a:p>
          <a:endParaRPr lang="en-US"/>
        </a:p>
      </dgm:t>
    </dgm:pt>
    <dgm:pt modelId="{F22CF7A9-7E6B-48A0-B9B8-DBB85BCEFAF4}" type="sibTrans" cxnId="{5042089C-C02B-47E7-8F62-7320B2DC0ADA}">
      <dgm:prSet/>
      <dgm:spPr/>
      <dgm:t>
        <a:bodyPr/>
        <a:lstStyle/>
        <a:p>
          <a:endParaRPr lang="en-US"/>
        </a:p>
      </dgm:t>
    </dgm:pt>
    <dgm:pt modelId="{0EC51EA9-7E64-4A10-A870-CCBAA36F81B5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PR </a:t>
          </a:r>
          <a:r>
            <a:rPr lang="ka-GE" dirty="0" smtClean="0"/>
            <a:t>მენეჯერი</a:t>
          </a:r>
          <a:endParaRPr lang="en-US" dirty="0"/>
        </a:p>
      </dgm:t>
    </dgm:pt>
    <dgm:pt modelId="{DDCCBD6A-2BA8-4C47-B6F1-6D0B927A1711}" type="parTrans" cxnId="{5E96729B-33BD-4895-B9FC-65E9B9FA6BD7}">
      <dgm:prSet/>
      <dgm:spPr/>
      <dgm:t>
        <a:bodyPr/>
        <a:lstStyle/>
        <a:p>
          <a:endParaRPr lang="en-US"/>
        </a:p>
      </dgm:t>
    </dgm:pt>
    <dgm:pt modelId="{0A759E1B-42F4-4F5D-A47E-6AC303B5ABA0}" type="sibTrans" cxnId="{5E96729B-33BD-4895-B9FC-65E9B9FA6BD7}">
      <dgm:prSet/>
      <dgm:spPr/>
      <dgm:t>
        <a:bodyPr/>
        <a:lstStyle/>
        <a:p>
          <a:endParaRPr lang="en-US"/>
        </a:p>
      </dgm:t>
    </dgm:pt>
    <dgm:pt modelId="{E58B9CB2-BAAF-445C-A3AC-A633F4E13E4B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იურისტი</a:t>
          </a:r>
          <a:endParaRPr lang="en-US" dirty="0"/>
        </a:p>
      </dgm:t>
    </dgm:pt>
    <dgm:pt modelId="{40BFC402-12B1-43C4-9CA7-129A54E44745}" type="parTrans" cxnId="{E326A07D-99E3-4029-86DC-C18687D13E18}">
      <dgm:prSet/>
      <dgm:spPr/>
      <dgm:t>
        <a:bodyPr/>
        <a:lstStyle/>
        <a:p>
          <a:endParaRPr lang="en-US"/>
        </a:p>
      </dgm:t>
    </dgm:pt>
    <dgm:pt modelId="{5438D5C0-819F-4313-A9CC-3E8644AA9D72}" type="sibTrans" cxnId="{E326A07D-99E3-4029-86DC-C18687D13E18}">
      <dgm:prSet/>
      <dgm:spPr/>
      <dgm:t>
        <a:bodyPr/>
        <a:lstStyle/>
        <a:p>
          <a:endParaRPr lang="en-US"/>
        </a:p>
      </dgm:t>
    </dgm:pt>
    <dgm:pt modelId="{EA6EDAA6-B3EB-4E8D-BFCA-7FE7CD4AC938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განვითარების მენეჯერი</a:t>
          </a:r>
          <a:endParaRPr lang="en-US" dirty="0"/>
        </a:p>
      </dgm:t>
    </dgm:pt>
    <dgm:pt modelId="{220C2230-BA92-45F4-BB83-8F0FC435BA5C}" type="parTrans" cxnId="{439A2CE3-087C-4D8C-9278-CDFE78E7F057}">
      <dgm:prSet/>
      <dgm:spPr/>
      <dgm:t>
        <a:bodyPr/>
        <a:lstStyle/>
        <a:p>
          <a:endParaRPr lang="en-US"/>
        </a:p>
      </dgm:t>
    </dgm:pt>
    <dgm:pt modelId="{F704CB75-D380-4B22-AE11-39CCFAA35E60}" type="sibTrans" cxnId="{439A2CE3-087C-4D8C-9278-CDFE78E7F057}">
      <dgm:prSet/>
      <dgm:spPr/>
      <dgm:t>
        <a:bodyPr/>
        <a:lstStyle/>
        <a:p>
          <a:endParaRPr lang="en-US"/>
        </a:p>
      </dgm:t>
    </dgm:pt>
    <dgm:pt modelId="{606A11FA-D442-426A-9AF4-10FF1988DD6C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პროექტირების გუნდი (5)</a:t>
          </a:r>
          <a:endParaRPr lang="en-US" dirty="0"/>
        </a:p>
      </dgm:t>
    </dgm:pt>
    <dgm:pt modelId="{596E7A9D-3E21-4CE9-AAB1-6DFD239C991E}" type="parTrans" cxnId="{BAF269D8-2687-4463-B3FC-556A1F692365}">
      <dgm:prSet/>
      <dgm:spPr/>
      <dgm:t>
        <a:bodyPr/>
        <a:lstStyle/>
        <a:p>
          <a:endParaRPr lang="en-US"/>
        </a:p>
      </dgm:t>
    </dgm:pt>
    <dgm:pt modelId="{709FD443-43D0-4E4B-9CD3-24AF06490BB5}" type="sibTrans" cxnId="{BAF269D8-2687-4463-B3FC-556A1F692365}">
      <dgm:prSet/>
      <dgm:spPr/>
      <dgm:t>
        <a:bodyPr/>
        <a:lstStyle/>
        <a:p>
          <a:endParaRPr lang="en-US"/>
        </a:p>
      </dgm:t>
    </dgm:pt>
    <dgm:pt modelId="{445B227E-6FC8-43F6-9279-C61FB988C34B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ავტოპარკის მენეჯერი</a:t>
          </a:r>
          <a:endParaRPr lang="en-US" dirty="0"/>
        </a:p>
      </dgm:t>
    </dgm:pt>
    <dgm:pt modelId="{1F3FAA25-0E8D-42D5-8BCD-F57B0D7AF5C5}" type="parTrans" cxnId="{D6DB97AE-462D-49F4-91C3-4C41C6A2CCAA}">
      <dgm:prSet/>
      <dgm:spPr/>
      <dgm:t>
        <a:bodyPr/>
        <a:lstStyle/>
        <a:p>
          <a:endParaRPr lang="en-US"/>
        </a:p>
      </dgm:t>
    </dgm:pt>
    <dgm:pt modelId="{DE6DBBC5-477F-425C-9A02-677C27CA660F}" type="sibTrans" cxnId="{D6DB97AE-462D-49F4-91C3-4C41C6A2CCAA}">
      <dgm:prSet/>
      <dgm:spPr/>
      <dgm:t>
        <a:bodyPr/>
        <a:lstStyle/>
        <a:p>
          <a:endParaRPr lang="en-US"/>
        </a:p>
      </dgm:t>
    </dgm:pt>
    <dgm:pt modelId="{DE170DFD-CEED-4DFE-97BA-4DB0A96B884D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ფარმაცევტთა ჯგუფი (3)</a:t>
          </a:r>
          <a:endParaRPr lang="en-US" dirty="0"/>
        </a:p>
      </dgm:t>
    </dgm:pt>
    <dgm:pt modelId="{FEAF5D3D-077B-4598-8A84-04CC0B9C943C}" type="parTrans" cxnId="{EA6C1DBB-648D-4246-A043-2C1F1FC49F31}">
      <dgm:prSet/>
      <dgm:spPr/>
      <dgm:t>
        <a:bodyPr/>
        <a:lstStyle/>
        <a:p>
          <a:endParaRPr lang="en-US"/>
        </a:p>
      </dgm:t>
    </dgm:pt>
    <dgm:pt modelId="{B8C34F91-B346-4113-9617-DE96317EA6D4}" type="sibTrans" cxnId="{EA6C1DBB-648D-4246-A043-2C1F1FC49F31}">
      <dgm:prSet/>
      <dgm:spPr/>
      <dgm:t>
        <a:bodyPr/>
        <a:lstStyle/>
        <a:p>
          <a:endParaRPr lang="en-US"/>
        </a:p>
      </dgm:t>
    </dgm:pt>
    <dgm:pt modelId="{62EC891F-2BF4-4F52-A2DA-1AD3F1A46E90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a-GE" dirty="0" smtClean="0"/>
            <a:t>ქვეკონტრაქტორებთან ურთ. მენეჯერი</a:t>
          </a:r>
        </a:p>
      </dgm:t>
    </dgm:pt>
    <dgm:pt modelId="{6500A94A-4018-49F5-A677-7BCF83F094D3}" type="parTrans" cxnId="{10AEA513-B39A-4882-8EC1-497C51BE0AB7}">
      <dgm:prSet/>
      <dgm:spPr/>
      <dgm:t>
        <a:bodyPr/>
        <a:lstStyle/>
        <a:p>
          <a:endParaRPr lang="en-US"/>
        </a:p>
      </dgm:t>
    </dgm:pt>
    <dgm:pt modelId="{DCC074D9-F41D-45E7-BD2B-038C76DFE24E}" type="sibTrans" cxnId="{10AEA513-B39A-4882-8EC1-497C51BE0AB7}">
      <dgm:prSet/>
      <dgm:spPr/>
      <dgm:t>
        <a:bodyPr/>
        <a:lstStyle/>
        <a:p>
          <a:endParaRPr lang="en-US"/>
        </a:p>
      </dgm:t>
    </dgm:pt>
    <dgm:pt modelId="{CFD9614B-3919-4427-B250-13BD8A05CB97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ka-GE" dirty="0" smtClean="0"/>
            <a:t>შიდა ქართლის კონფლიქტის ზონის სსდ</a:t>
          </a:r>
        </a:p>
      </dgm:t>
    </dgm:pt>
    <dgm:pt modelId="{7E9AFCF7-DA06-42AD-A2F5-9AD04045B8D1}" type="parTrans" cxnId="{2D6815FE-7D57-4739-8E18-F637FE96451A}">
      <dgm:prSet/>
      <dgm:spPr/>
      <dgm:t>
        <a:bodyPr/>
        <a:lstStyle/>
        <a:p>
          <a:endParaRPr lang="en-US"/>
        </a:p>
      </dgm:t>
    </dgm:pt>
    <dgm:pt modelId="{75506776-768E-45E0-A79D-924A1EE05ABC}" type="sibTrans" cxnId="{2D6815FE-7D57-4739-8E18-F637FE96451A}">
      <dgm:prSet/>
      <dgm:spPr/>
      <dgm:t>
        <a:bodyPr/>
        <a:lstStyle/>
        <a:p>
          <a:endParaRPr lang="en-US"/>
        </a:p>
      </dgm:t>
    </dgm:pt>
    <dgm:pt modelId="{352D7700-93D4-4597-9B77-633ACB4378E5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ka-GE" dirty="0" smtClean="0"/>
            <a:t>აფხაზეთის კონფლიქტის ზონის სსდ</a:t>
          </a:r>
        </a:p>
      </dgm:t>
    </dgm:pt>
    <dgm:pt modelId="{5E3419CA-6861-4FB5-AF7D-C9E6AD56F69C}" type="parTrans" cxnId="{CB8EF95F-1725-4922-8066-05684981A5C7}">
      <dgm:prSet/>
      <dgm:spPr/>
      <dgm:t>
        <a:bodyPr/>
        <a:lstStyle/>
        <a:p>
          <a:endParaRPr lang="en-US"/>
        </a:p>
      </dgm:t>
    </dgm:pt>
    <dgm:pt modelId="{B2F3B853-24D1-4E3B-AC7D-138A8A394C83}" type="sibTrans" cxnId="{CB8EF95F-1725-4922-8066-05684981A5C7}">
      <dgm:prSet/>
      <dgm:spPr/>
      <dgm:t>
        <a:bodyPr/>
        <a:lstStyle/>
        <a:p>
          <a:endParaRPr lang="en-US"/>
        </a:p>
      </dgm:t>
    </dgm:pt>
    <dgm:pt modelId="{8B89345A-5EC3-43DD-B4AF-2BFF09A7564C}" type="pres">
      <dgm:prSet presAssocID="{34100C0B-D496-47F9-9F37-5E3B8B3D90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BE2FA19-5B79-4CFC-A19F-FCF446C16B3D}" type="pres">
      <dgm:prSet presAssocID="{8E5CD295-46B5-46BE-A0A2-D3A937BF22EE}" presName="hierRoot1" presStyleCnt="0">
        <dgm:presLayoutVars>
          <dgm:hierBranch val="init"/>
        </dgm:presLayoutVars>
      </dgm:prSet>
      <dgm:spPr/>
    </dgm:pt>
    <dgm:pt modelId="{467D4E7E-706F-474A-B1D2-1D40699F6486}" type="pres">
      <dgm:prSet presAssocID="{8E5CD295-46B5-46BE-A0A2-D3A937BF22EE}" presName="rootComposite1" presStyleCnt="0"/>
      <dgm:spPr/>
    </dgm:pt>
    <dgm:pt modelId="{DC7CCAD5-DA35-4CC2-BBFB-F0A57F78B540}" type="pres">
      <dgm:prSet presAssocID="{8E5CD295-46B5-46BE-A0A2-D3A937BF22EE}" presName="rootText1" presStyleLbl="node0" presStyleIdx="0" presStyleCnt="1" custLinFactNeighborX="-106" custLinFactNeighborY="-816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F982C9-9E0E-488C-A025-876FB8908CE6}" type="pres">
      <dgm:prSet presAssocID="{8E5CD295-46B5-46BE-A0A2-D3A937BF22E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822D72B-DB34-46D2-AD8E-837ADC55FF02}" type="pres">
      <dgm:prSet presAssocID="{8E5CD295-46B5-46BE-A0A2-D3A937BF22EE}" presName="hierChild2" presStyleCnt="0"/>
      <dgm:spPr/>
    </dgm:pt>
    <dgm:pt modelId="{4644EAFD-74A1-439A-AC66-BB0B6177049E}" type="pres">
      <dgm:prSet presAssocID="{8F2B3040-9C1A-4380-95BA-6C831C9842F0}" presName="Name37" presStyleLbl="parChTrans1D2" presStyleIdx="0" presStyleCnt="2"/>
      <dgm:spPr/>
      <dgm:t>
        <a:bodyPr/>
        <a:lstStyle/>
        <a:p>
          <a:endParaRPr lang="en-US"/>
        </a:p>
      </dgm:t>
    </dgm:pt>
    <dgm:pt modelId="{1DCAA051-D743-4B37-87D4-A6B864637062}" type="pres">
      <dgm:prSet presAssocID="{2F0CA320-3A31-44FC-99F7-3E0579B2AB31}" presName="hierRoot2" presStyleCnt="0">
        <dgm:presLayoutVars>
          <dgm:hierBranch val="init"/>
        </dgm:presLayoutVars>
      </dgm:prSet>
      <dgm:spPr/>
    </dgm:pt>
    <dgm:pt modelId="{E4FFB334-7E14-48DF-8DBB-9B9AFC30DB1F}" type="pres">
      <dgm:prSet presAssocID="{2F0CA320-3A31-44FC-99F7-3E0579B2AB31}" presName="rootComposite" presStyleCnt="0"/>
      <dgm:spPr/>
    </dgm:pt>
    <dgm:pt modelId="{C402F2CB-324F-416F-ACBD-6ACD5AFFD7C9}" type="pres">
      <dgm:prSet presAssocID="{2F0CA320-3A31-44FC-99F7-3E0579B2AB31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65B3BF-C94A-4025-AFAC-B822029108D5}" type="pres">
      <dgm:prSet presAssocID="{2F0CA320-3A31-44FC-99F7-3E0579B2AB31}" presName="rootConnector" presStyleLbl="node2" presStyleIdx="0" presStyleCnt="2"/>
      <dgm:spPr/>
      <dgm:t>
        <a:bodyPr/>
        <a:lstStyle/>
        <a:p>
          <a:endParaRPr lang="en-US"/>
        </a:p>
      </dgm:t>
    </dgm:pt>
    <dgm:pt modelId="{131D5FB9-6847-424C-8447-F97307C603BF}" type="pres">
      <dgm:prSet presAssocID="{2F0CA320-3A31-44FC-99F7-3E0579B2AB31}" presName="hierChild4" presStyleCnt="0"/>
      <dgm:spPr/>
    </dgm:pt>
    <dgm:pt modelId="{6201F946-3235-4227-953A-6ED819CEFABE}" type="pres">
      <dgm:prSet presAssocID="{220C2230-BA92-45F4-BB83-8F0FC435BA5C}" presName="Name37" presStyleLbl="parChTrans1D3" presStyleIdx="0" presStyleCnt="9"/>
      <dgm:spPr/>
      <dgm:t>
        <a:bodyPr/>
        <a:lstStyle/>
        <a:p>
          <a:endParaRPr lang="en-US"/>
        </a:p>
      </dgm:t>
    </dgm:pt>
    <dgm:pt modelId="{E3A703DE-D443-430C-AC04-161384C71F5B}" type="pres">
      <dgm:prSet presAssocID="{EA6EDAA6-B3EB-4E8D-BFCA-7FE7CD4AC938}" presName="hierRoot2" presStyleCnt="0">
        <dgm:presLayoutVars>
          <dgm:hierBranch val="init"/>
        </dgm:presLayoutVars>
      </dgm:prSet>
      <dgm:spPr/>
    </dgm:pt>
    <dgm:pt modelId="{23FFA741-D9D2-4C90-8C25-F26B17A67765}" type="pres">
      <dgm:prSet presAssocID="{EA6EDAA6-B3EB-4E8D-BFCA-7FE7CD4AC938}" presName="rootComposite" presStyleCnt="0"/>
      <dgm:spPr/>
    </dgm:pt>
    <dgm:pt modelId="{996CB319-1EE6-4B47-AE5A-0B0884286474}" type="pres">
      <dgm:prSet presAssocID="{EA6EDAA6-B3EB-4E8D-BFCA-7FE7CD4AC938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CD7D61-932E-414F-B68F-10B1592228FD}" type="pres">
      <dgm:prSet presAssocID="{EA6EDAA6-B3EB-4E8D-BFCA-7FE7CD4AC938}" presName="rootConnector" presStyleLbl="node3" presStyleIdx="0" presStyleCnt="9"/>
      <dgm:spPr/>
      <dgm:t>
        <a:bodyPr/>
        <a:lstStyle/>
        <a:p>
          <a:endParaRPr lang="en-US"/>
        </a:p>
      </dgm:t>
    </dgm:pt>
    <dgm:pt modelId="{D38D255A-9F58-4F33-9CC2-3AE7240E85E3}" type="pres">
      <dgm:prSet presAssocID="{EA6EDAA6-B3EB-4E8D-BFCA-7FE7CD4AC938}" presName="hierChild4" presStyleCnt="0"/>
      <dgm:spPr/>
    </dgm:pt>
    <dgm:pt modelId="{5AED7B68-E84D-476B-AB42-2DC3DB345682}" type="pres">
      <dgm:prSet presAssocID="{596E7A9D-3E21-4CE9-AAB1-6DFD239C991E}" presName="Name37" presStyleLbl="parChTrans1D4" presStyleIdx="0" presStyleCnt="28"/>
      <dgm:spPr/>
      <dgm:t>
        <a:bodyPr/>
        <a:lstStyle/>
        <a:p>
          <a:endParaRPr lang="en-US"/>
        </a:p>
      </dgm:t>
    </dgm:pt>
    <dgm:pt modelId="{AF2C4AD5-18F4-4EC8-AA2F-439C79E42D8B}" type="pres">
      <dgm:prSet presAssocID="{606A11FA-D442-426A-9AF4-10FF1988DD6C}" presName="hierRoot2" presStyleCnt="0">
        <dgm:presLayoutVars>
          <dgm:hierBranch val="init"/>
        </dgm:presLayoutVars>
      </dgm:prSet>
      <dgm:spPr/>
    </dgm:pt>
    <dgm:pt modelId="{292B9E3A-46AD-405B-8D64-38771C657AC5}" type="pres">
      <dgm:prSet presAssocID="{606A11FA-D442-426A-9AF4-10FF1988DD6C}" presName="rootComposite" presStyleCnt="0"/>
      <dgm:spPr/>
    </dgm:pt>
    <dgm:pt modelId="{9CEEDB3A-A1AA-4536-AE23-475BA23D8355}" type="pres">
      <dgm:prSet presAssocID="{606A11FA-D442-426A-9AF4-10FF1988DD6C}" presName="rootText" presStyleLbl="node4" presStyleIdx="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8C06ACE-44DE-4E61-A5EB-CFAD0D5B63BB}" type="pres">
      <dgm:prSet presAssocID="{606A11FA-D442-426A-9AF4-10FF1988DD6C}" presName="rootConnector" presStyleLbl="node4" presStyleIdx="0" presStyleCnt="28"/>
      <dgm:spPr/>
      <dgm:t>
        <a:bodyPr/>
        <a:lstStyle/>
        <a:p>
          <a:endParaRPr lang="en-US"/>
        </a:p>
      </dgm:t>
    </dgm:pt>
    <dgm:pt modelId="{7E1F2A25-EFF6-443B-88B7-58BC360A2BFF}" type="pres">
      <dgm:prSet presAssocID="{606A11FA-D442-426A-9AF4-10FF1988DD6C}" presName="hierChild4" presStyleCnt="0"/>
      <dgm:spPr/>
    </dgm:pt>
    <dgm:pt modelId="{94E4FF85-4E43-4023-B635-24C4663C6E8F}" type="pres">
      <dgm:prSet presAssocID="{606A11FA-D442-426A-9AF4-10FF1988DD6C}" presName="hierChild5" presStyleCnt="0"/>
      <dgm:spPr/>
    </dgm:pt>
    <dgm:pt modelId="{6F5A6738-9715-4417-AE62-FB56583D5AEE}" type="pres">
      <dgm:prSet presAssocID="{EA6EDAA6-B3EB-4E8D-BFCA-7FE7CD4AC938}" presName="hierChild5" presStyleCnt="0"/>
      <dgm:spPr/>
    </dgm:pt>
    <dgm:pt modelId="{A7B55A62-CAA0-4E1E-BD34-54FDCAD6AC12}" type="pres">
      <dgm:prSet presAssocID="{FB583474-F32C-4DDF-875A-8DA42CA75F34}" presName="Name37" presStyleLbl="parChTrans1D3" presStyleIdx="1" presStyleCnt="9"/>
      <dgm:spPr/>
      <dgm:t>
        <a:bodyPr/>
        <a:lstStyle/>
        <a:p>
          <a:endParaRPr lang="en-US"/>
        </a:p>
      </dgm:t>
    </dgm:pt>
    <dgm:pt modelId="{96EAA89F-1780-47AE-A91E-C71B27BC8BCC}" type="pres">
      <dgm:prSet presAssocID="{1428A1F7-D56F-4FBF-951E-3455242DD73F}" presName="hierRoot2" presStyleCnt="0">
        <dgm:presLayoutVars>
          <dgm:hierBranch val="init"/>
        </dgm:presLayoutVars>
      </dgm:prSet>
      <dgm:spPr/>
    </dgm:pt>
    <dgm:pt modelId="{DF4C5757-1FF3-4099-86DC-ABF35DB8B4D3}" type="pres">
      <dgm:prSet presAssocID="{1428A1F7-D56F-4FBF-951E-3455242DD73F}" presName="rootComposite" presStyleCnt="0"/>
      <dgm:spPr/>
    </dgm:pt>
    <dgm:pt modelId="{A3D5CA0A-4567-4CC2-982A-9931ECDCB46D}" type="pres">
      <dgm:prSet presAssocID="{1428A1F7-D56F-4FBF-951E-3455242DD73F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ED09C2-762F-4BDC-9AC3-82A1AB88C0D6}" type="pres">
      <dgm:prSet presAssocID="{1428A1F7-D56F-4FBF-951E-3455242DD73F}" presName="rootConnector" presStyleLbl="node3" presStyleIdx="1" presStyleCnt="9"/>
      <dgm:spPr/>
      <dgm:t>
        <a:bodyPr/>
        <a:lstStyle/>
        <a:p>
          <a:endParaRPr lang="en-US"/>
        </a:p>
      </dgm:t>
    </dgm:pt>
    <dgm:pt modelId="{18D332A3-4C36-43A2-8E7E-81A477A17931}" type="pres">
      <dgm:prSet presAssocID="{1428A1F7-D56F-4FBF-951E-3455242DD73F}" presName="hierChild4" presStyleCnt="0"/>
      <dgm:spPr/>
    </dgm:pt>
    <dgm:pt modelId="{5FE9DFF9-1F8F-4537-A040-296DB12314C8}" type="pres">
      <dgm:prSet presAssocID="{40BFC402-12B1-43C4-9CA7-129A54E44745}" presName="Name37" presStyleLbl="parChTrans1D4" presStyleIdx="1" presStyleCnt="28"/>
      <dgm:spPr/>
      <dgm:t>
        <a:bodyPr/>
        <a:lstStyle/>
        <a:p>
          <a:endParaRPr lang="en-US"/>
        </a:p>
      </dgm:t>
    </dgm:pt>
    <dgm:pt modelId="{AFC08A6E-CC9C-4424-A970-4C79DAC47BB8}" type="pres">
      <dgm:prSet presAssocID="{E58B9CB2-BAAF-445C-A3AC-A633F4E13E4B}" presName="hierRoot2" presStyleCnt="0">
        <dgm:presLayoutVars>
          <dgm:hierBranch val="init"/>
        </dgm:presLayoutVars>
      </dgm:prSet>
      <dgm:spPr/>
    </dgm:pt>
    <dgm:pt modelId="{19740BC3-A5F8-4107-9777-7E8BD526BF20}" type="pres">
      <dgm:prSet presAssocID="{E58B9CB2-BAAF-445C-A3AC-A633F4E13E4B}" presName="rootComposite" presStyleCnt="0"/>
      <dgm:spPr/>
    </dgm:pt>
    <dgm:pt modelId="{90ECBDD5-EE61-43F6-A12A-655B1468202A}" type="pres">
      <dgm:prSet presAssocID="{E58B9CB2-BAAF-445C-A3AC-A633F4E13E4B}" presName="rootText" presStyleLbl="node4" presStyleIdx="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65877F-2476-4AE3-939F-7FC722E62FD0}" type="pres">
      <dgm:prSet presAssocID="{E58B9CB2-BAAF-445C-A3AC-A633F4E13E4B}" presName="rootConnector" presStyleLbl="node4" presStyleIdx="1" presStyleCnt="28"/>
      <dgm:spPr/>
      <dgm:t>
        <a:bodyPr/>
        <a:lstStyle/>
        <a:p>
          <a:endParaRPr lang="en-US"/>
        </a:p>
      </dgm:t>
    </dgm:pt>
    <dgm:pt modelId="{224C1829-1059-4784-A306-1D5E39CBDA64}" type="pres">
      <dgm:prSet presAssocID="{E58B9CB2-BAAF-445C-A3AC-A633F4E13E4B}" presName="hierChild4" presStyleCnt="0"/>
      <dgm:spPr/>
    </dgm:pt>
    <dgm:pt modelId="{63F31CC3-A1ED-4B08-BBDD-8C15658EDFE1}" type="pres">
      <dgm:prSet presAssocID="{E58B9CB2-BAAF-445C-A3AC-A633F4E13E4B}" presName="hierChild5" presStyleCnt="0"/>
      <dgm:spPr/>
    </dgm:pt>
    <dgm:pt modelId="{4B046AEA-2665-46FC-A939-72928F354224}" type="pres">
      <dgm:prSet presAssocID="{1428A1F7-D56F-4FBF-951E-3455242DD73F}" presName="hierChild5" presStyleCnt="0"/>
      <dgm:spPr/>
    </dgm:pt>
    <dgm:pt modelId="{D1F19610-B655-4DF7-9044-01A7BC0E773B}" type="pres">
      <dgm:prSet presAssocID="{DDCCBD6A-2BA8-4C47-B6F1-6D0B927A1711}" presName="Name37" presStyleLbl="parChTrans1D3" presStyleIdx="2" presStyleCnt="9"/>
      <dgm:spPr/>
      <dgm:t>
        <a:bodyPr/>
        <a:lstStyle/>
        <a:p>
          <a:endParaRPr lang="en-US"/>
        </a:p>
      </dgm:t>
    </dgm:pt>
    <dgm:pt modelId="{94CA51EF-BE83-4573-AE9A-6C6D345458B2}" type="pres">
      <dgm:prSet presAssocID="{0EC51EA9-7E64-4A10-A870-CCBAA36F81B5}" presName="hierRoot2" presStyleCnt="0">
        <dgm:presLayoutVars>
          <dgm:hierBranch val="init"/>
        </dgm:presLayoutVars>
      </dgm:prSet>
      <dgm:spPr/>
    </dgm:pt>
    <dgm:pt modelId="{FAD5F796-7299-49E9-92C1-AA31A750261E}" type="pres">
      <dgm:prSet presAssocID="{0EC51EA9-7E64-4A10-A870-CCBAA36F81B5}" presName="rootComposite" presStyleCnt="0"/>
      <dgm:spPr/>
    </dgm:pt>
    <dgm:pt modelId="{EE9386D4-6433-4245-9B58-E83BA22486B5}" type="pres">
      <dgm:prSet presAssocID="{0EC51EA9-7E64-4A10-A870-CCBAA36F81B5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E6BD8C-340F-4F15-AD03-6C013406B4AB}" type="pres">
      <dgm:prSet presAssocID="{0EC51EA9-7E64-4A10-A870-CCBAA36F81B5}" presName="rootConnector" presStyleLbl="node3" presStyleIdx="2" presStyleCnt="9"/>
      <dgm:spPr/>
      <dgm:t>
        <a:bodyPr/>
        <a:lstStyle/>
        <a:p>
          <a:endParaRPr lang="en-US"/>
        </a:p>
      </dgm:t>
    </dgm:pt>
    <dgm:pt modelId="{933D1564-93AE-42AD-B970-D613A1DAAC6B}" type="pres">
      <dgm:prSet presAssocID="{0EC51EA9-7E64-4A10-A870-CCBAA36F81B5}" presName="hierChild4" presStyleCnt="0"/>
      <dgm:spPr/>
    </dgm:pt>
    <dgm:pt modelId="{AD9947F6-01E3-4E3A-A99B-CFB6B6E7AF68}" type="pres">
      <dgm:prSet presAssocID="{5423A6D1-3A7E-4D30-A820-5A1F7205E54F}" presName="Name37" presStyleLbl="parChTrans1D4" presStyleIdx="2" presStyleCnt="28"/>
      <dgm:spPr/>
      <dgm:t>
        <a:bodyPr/>
        <a:lstStyle/>
        <a:p>
          <a:endParaRPr lang="en-US"/>
        </a:p>
      </dgm:t>
    </dgm:pt>
    <dgm:pt modelId="{7962B985-CFCC-4E26-B132-27A8E29C887D}" type="pres">
      <dgm:prSet presAssocID="{93931199-54EB-403D-A5C8-F49B97977513}" presName="hierRoot2" presStyleCnt="0">
        <dgm:presLayoutVars>
          <dgm:hierBranch val="init"/>
        </dgm:presLayoutVars>
      </dgm:prSet>
      <dgm:spPr/>
    </dgm:pt>
    <dgm:pt modelId="{2539691C-694A-4BB4-AC19-BA37F97934FA}" type="pres">
      <dgm:prSet presAssocID="{93931199-54EB-403D-A5C8-F49B97977513}" presName="rootComposite" presStyleCnt="0"/>
      <dgm:spPr/>
    </dgm:pt>
    <dgm:pt modelId="{EE6B7BA5-D5C3-47C1-ABD6-2670BFEE6819}" type="pres">
      <dgm:prSet presAssocID="{93931199-54EB-403D-A5C8-F49B97977513}" presName="rootText" presStyleLbl="node4" presStyleIdx="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906FC9-16FE-4C1C-B5CD-90683BF9FBB3}" type="pres">
      <dgm:prSet presAssocID="{93931199-54EB-403D-A5C8-F49B97977513}" presName="rootConnector" presStyleLbl="node4" presStyleIdx="2" presStyleCnt="28"/>
      <dgm:spPr/>
      <dgm:t>
        <a:bodyPr/>
        <a:lstStyle/>
        <a:p>
          <a:endParaRPr lang="en-US"/>
        </a:p>
      </dgm:t>
    </dgm:pt>
    <dgm:pt modelId="{C7B50F01-81CD-45EC-A28A-BBDDFEF2141A}" type="pres">
      <dgm:prSet presAssocID="{93931199-54EB-403D-A5C8-F49B97977513}" presName="hierChild4" presStyleCnt="0"/>
      <dgm:spPr/>
    </dgm:pt>
    <dgm:pt modelId="{6984B365-5C49-49E6-A3D9-E778A7E070B8}" type="pres">
      <dgm:prSet presAssocID="{93931199-54EB-403D-A5C8-F49B97977513}" presName="hierChild5" presStyleCnt="0"/>
      <dgm:spPr/>
    </dgm:pt>
    <dgm:pt modelId="{127ECB71-E923-493C-8039-A7F57433D131}" type="pres">
      <dgm:prSet presAssocID="{0EC51EA9-7E64-4A10-A870-CCBAA36F81B5}" presName="hierChild5" presStyleCnt="0"/>
      <dgm:spPr/>
    </dgm:pt>
    <dgm:pt modelId="{8AF1A59C-DAA7-4545-9966-2323CE52CAB6}" type="pres">
      <dgm:prSet presAssocID="{1693944C-0CCE-4DB8-AFEF-70755DF358C9}" presName="Name37" presStyleLbl="parChTrans1D3" presStyleIdx="3" presStyleCnt="9"/>
      <dgm:spPr/>
      <dgm:t>
        <a:bodyPr/>
        <a:lstStyle/>
        <a:p>
          <a:endParaRPr lang="en-US"/>
        </a:p>
      </dgm:t>
    </dgm:pt>
    <dgm:pt modelId="{896DFBA7-6596-4A03-8F1A-93ADA89C1113}" type="pres">
      <dgm:prSet presAssocID="{02493080-D132-4357-90FA-4202C27ED790}" presName="hierRoot2" presStyleCnt="0">
        <dgm:presLayoutVars>
          <dgm:hierBranch val="init"/>
        </dgm:presLayoutVars>
      </dgm:prSet>
      <dgm:spPr/>
    </dgm:pt>
    <dgm:pt modelId="{5BCA1D09-1506-4D70-B952-22A006FB4C1B}" type="pres">
      <dgm:prSet presAssocID="{02493080-D132-4357-90FA-4202C27ED790}" presName="rootComposite" presStyleCnt="0"/>
      <dgm:spPr/>
    </dgm:pt>
    <dgm:pt modelId="{10207075-B42F-425F-B86A-CB114F24D8F2}" type="pres">
      <dgm:prSet presAssocID="{02493080-D132-4357-90FA-4202C27ED790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82F202-34DF-44F8-B56D-724A4D6D0E49}" type="pres">
      <dgm:prSet presAssocID="{02493080-D132-4357-90FA-4202C27ED790}" presName="rootConnector" presStyleLbl="node3" presStyleIdx="3" presStyleCnt="9"/>
      <dgm:spPr/>
      <dgm:t>
        <a:bodyPr/>
        <a:lstStyle/>
        <a:p>
          <a:endParaRPr lang="en-US"/>
        </a:p>
      </dgm:t>
    </dgm:pt>
    <dgm:pt modelId="{14606F00-3E7A-48E7-A936-E87EAD3E1224}" type="pres">
      <dgm:prSet presAssocID="{02493080-D132-4357-90FA-4202C27ED790}" presName="hierChild4" presStyleCnt="0"/>
      <dgm:spPr/>
    </dgm:pt>
    <dgm:pt modelId="{03C2F30F-DDB2-4410-BCD7-DEAB1C213909}" type="pres">
      <dgm:prSet presAssocID="{B199B8E9-CC76-410B-9349-9E656D46218A}" presName="Name37" presStyleLbl="parChTrans1D4" presStyleIdx="3" presStyleCnt="28"/>
      <dgm:spPr/>
      <dgm:t>
        <a:bodyPr/>
        <a:lstStyle/>
        <a:p>
          <a:endParaRPr lang="en-US"/>
        </a:p>
      </dgm:t>
    </dgm:pt>
    <dgm:pt modelId="{520AF490-F05A-481F-856D-D1981BECE76F}" type="pres">
      <dgm:prSet presAssocID="{E2BEEC12-0F0F-4C45-A0BD-5DDC6C999290}" presName="hierRoot2" presStyleCnt="0">
        <dgm:presLayoutVars>
          <dgm:hierBranch val="init"/>
        </dgm:presLayoutVars>
      </dgm:prSet>
      <dgm:spPr/>
    </dgm:pt>
    <dgm:pt modelId="{A35ADD3E-ABEF-4619-871A-AB809EE9E664}" type="pres">
      <dgm:prSet presAssocID="{E2BEEC12-0F0F-4C45-A0BD-5DDC6C999290}" presName="rootComposite" presStyleCnt="0"/>
      <dgm:spPr/>
    </dgm:pt>
    <dgm:pt modelId="{FC84361B-EB56-4DB2-84BC-D4900A270BB7}" type="pres">
      <dgm:prSet presAssocID="{E2BEEC12-0F0F-4C45-A0BD-5DDC6C999290}" presName="rootText" presStyleLbl="node4" presStyleIdx="3" presStyleCnt="28" custLinFactY="100000" custLinFactNeighborX="-11370" custLinFactNeighborY="1810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6D7F5B-0199-471B-B0C7-7947F3FDF5F2}" type="pres">
      <dgm:prSet presAssocID="{E2BEEC12-0F0F-4C45-A0BD-5DDC6C999290}" presName="rootConnector" presStyleLbl="node4" presStyleIdx="3" presStyleCnt="28"/>
      <dgm:spPr/>
      <dgm:t>
        <a:bodyPr/>
        <a:lstStyle/>
        <a:p>
          <a:endParaRPr lang="en-US"/>
        </a:p>
      </dgm:t>
    </dgm:pt>
    <dgm:pt modelId="{D6F63168-9584-432B-84CF-65229F2706D0}" type="pres">
      <dgm:prSet presAssocID="{E2BEEC12-0F0F-4C45-A0BD-5DDC6C999290}" presName="hierChild4" presStyleCnt="0"/>
      <dgm:spPr/>
    </dgm:pt>
    <dgm:pt modelId="{B89FDF23-9237-4D08-A736-8A159BC4222A}" type="pres">
      <dgm:prSet presAssocID="{E2BEEC12-0F0F-4C45-A0BD-5DDC6C999290}" presName="hierChild5" presStyleCnt="0"/>
      <dgm:spPr/>
    </dgm:pt>
    <dgm:pt modelId="{57344646-A956-42B1-B5B0-10E3AE7F5A27}" type="pres">
      <dgm:prSet presAssocID="{14FC132B-E6CE-4AFC-BF52-1F500CE53F5F}" presName="Name37" presStyleLbl="parChTrans1D4" presStyleIdx="4" presStyleCnt="28"/>
      <dgm:spPr/>
      <dgm:t>
        <a:bodyPr/>
        <a:lstStyle/>
        <a:p>
          <a:endParaRPr lang="en-US"/>
        </a:p>
      </dgm:t>
    </dgm:pt>
    <dgm:pt modelId="{9AD27D13-1530-4C75-8BAD-84A46E380101}" type="pres">
      <dgm:prSet presAssocID="{A79EE49B-02FC-4E62-820A-2E08970D33BF}" presName="hierRoot2" presStyleCnt="0">
        <dgm:presLayoutVars>
          <dgm:hierBranch val="init"/>
        </dgm:presLayoutVars>
      </dgm:prSet>
      <dgm:spPr/>
    </dgm:pt>
    <dgm:pt modelId="{8892EC21-CA9E-48AD-B79F-C98CA2390104}" type="pres">
      <dgm:prSet presAssocID="{A79EE49B-02FC-4E62-820A-2E08970D33BF}" presName="rootComposite" presStyleCnt="0"/>
      <dgm:spPr/>
    </dgm:pt>
    <dgm:pt modelId="{A8497AE5-214E-4F6A-8FD9-3D0ADE62DB58}" type="pres">
      <dgm:prSet presAssocID="{A79EE49B-02FC-4E62-820A-2E08970D33BF}" presName="rootText" presStyleLbl="node4" presStyleIdx="4" presStyleCnt="28" custLinFactNeighborX="-11369" custLinFactNeighborY="1183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DD6634-0FFE-43EE-9155-D4292358F0F5}" type="pres">
      <dgm:prSet presAssocID="{A79EE49B-02FC-4E62-820A-2E08970D33BF}" presName="rootConnector" presStyleLbl="node4" presStyleIdx="4" presStyleCnt="28"/>
      <dgm:spPr/>
      <dgm:t>
        <a:bodyPr/>
        <a:lstStyle/>
        <a:p>
          <a:endParaRPr lang="en-US"/>
        </a:p>
      </dgm:t>
    </dgm:pt>
    <dgm:pt modelId="{1AA4D019-83D4-43BD-A711-B64651D5417B}" type="pres">
      <dgm:prSet presAssocID="{A79EE49B-02FC-4E62-820A-2E08970D33BF}" presName="hierChild4" presStyleCnt="0"/>
      <dgm:spPr/>
    </dgm:pt>
    <dgm:pt modelId="{3589BE80-C051-402F-ACA9-1A88AE113E91}" type="pres">
      <dgm:prSet presAssocID="{A79EE49B-02FC-4E62-820A-2E08970D33BF}" presName="hierChild5" presStyleCnt="0"/>
      <dgm:spPr/>
    </dgm:pt>
    <dgm:pt modelId="{B4578CF8-B162-4971-A024-5E9FFB44C973}" type="pres">
      <dgm:prSet presAssocID="{1F3FAA25-0E8D-42D5-8BCD-F57B0D7AF5C5}" presName="Name37" presStyleLbl="parChTrans1D4" presStyleIdx="5" presStyleCnt="28"/>
      <dgm:spPr/>
      <dgm:t>
        <a:bodyPr/>
        <a:lstStyle/>
        <a:p>
          <a:endParaRPr lang="en-US"/>
        </a:p>
      </dgm:t>
    </dgm:pt>
    <dgm:pt modelId="{BBF7C3B7-CC79-40D9-B8A4-B8F2F3807BBF}" type="pres">
      <dgm:prSet presAssocID="{445B227E-6FC8-43F6-9279-C61FB988C34B}" presName="hierRoot2" presStyleCnt="0">
        <dgm:presLayoutVars>
          <dgm:hierBranch val="init"/>
        </dgm:presLayoutVars>
      </dgm:prSet>
      <dgm:spPr/>
    </dgm:pt>
    <dgm:pt modelId="{F6138FF3-7277-4145-835E-308E226E99F0}" type="pres">
      <dgm:prSet presAssocID="{445B227E-6FC8-43F6-9279-C61FB988C34B}" presName="rootComposite" presStyleCnt="0"/>
      <dgm:spPr/>
    </dgm:pt>
    <dgm:pt modelId="{AF24EB43-EEDA-4F24-B458-1DA0FC91CEE6}" type="pres">
      <dgm:prSet presAssocID="{445B227E-6FC8-43F6-9279-C61FB988C34B}" presName="rootText" presStyleLbl="node4" presStyleIdx="5" presStyleCnt="28" custLinFactY="40643" custLinFactNeighborX="-10056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0BCF28-48A9-43F9-B5CA-38D275B93F0C}" type="pres">
      <dgm:prSet presAssocID="{445B227E-6FC8-43F6-9279-C61FB988C34B}" presName="rootConnector" presStyleLbl="node4" presStyleIdx="5" presStyleCnt="28"/>
      <dgm:spPr/>
      <dgm:t>
        <a:bodyPr/>
        <a:lstStyle/>
        <a:p>
          <a:endParaRPr lang="en-US"/>
        </a:p>
      </dgm:t>
    </dgm:pt>
    <dgm:pt modelId="{98B06D9B-9B88-4EA1-8D42-9B423C729494}" type="pres">
      <dgm:prSet presAssocID="{445B227E-6FC8-43F6-9279-C61FB988C34B}" presName="hierChild4" presStyleCnt="0"/>
      <dgm:spPr/>
    </dgm:pt>
    <dgm:pt modelId="{01996B73-AE67-46C9-BFA1-855E6B530250}" type="pres">
      <dgm:prSet presAssocID="{445B227E-6FC8-43F6-9279-C61FB988C34B}" presName="hierChild5" presStyleCnt="0"/>
      <dgm:spPr/>
    </dgm:pt>
    <dgm:pt modelId="{26F2AA18-6410-45B1-AA6F-F932A73ADD58}" type="pres">
      <dgm:prSet presAssocID="{3C7F5D81-EC46-420C-A34A-93C7330F47B7}" presName="Name37" presStyleLbl="parChTrans1D4" presStyleIdx="6" presStyleCnt="28"/>
      <dgm:spPr/>
      <dgm:t>
        <a:bodyPr/>
        <a:lstStyle/>
        <a:p>
          <a:endParaRPr lang="en-US"/>
        </a:p>
      </dgm:t>
    </dgm:pt>
    <dgm:pt modelId="{CC55C69E-4205-46D0-ACD6-F08DCD4EED12}" type="pres">
      <dgm:prSet presAssocID="{052741CD-A86E-4E32-8D16-B3D52528C4B1}" presName="hierRoot2" presStyleCnt="0">
        <dgm:presLayoutVars>
          <dgm:hierBranch val="init"/>
        </dgm:presLayoutVars>
      </dgm:prSet>
      <dgm:spPr/>
    </dgm:pt>
    <dgm:pt modelId="{B61EDDBB-95E8-4B3A-9C32-51B4C3B2C046}" type="pres">
      <dgm:prSet presAssocID="{052741CD-A86E-4E32-8D16-B3D52528C4B1}" presName="rootComposite" presStyleCnt="0"/>
      <dgm:spPr/>
    </dgm:pt>
    <dgm:pt modelId="{5E263814-9D82-45CC-90C5-C2150DC9E869}" type="pres">
      <dgm:prSet presAssocID="{052741CD-A86E-4E32-8D16-B3D52528C4B1}" presName="rootText" presStyleLbl="node4" presStyleIdx="6" presStyleCnt="28" custLinFactY="-200000" custLinFactNeighborX="-10056" custLinFactNeighborY="-2157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6FF8EA-249C-43D1-A00D-15C7A2DA946B}" type="pres">
      <dgm:prSet presAssocID="{052741CD-A86E-4E32-8D16-B3D52528C4B1}" presName="rootConnector" presStyleLbl="node4" presStyleIdx="6" presStyleCnt="28"/>
      <dgm:spPr/>
      <dgm:t>
        <a:bodyPr/>
        <a:lstStyle/>
        <a:p>
          <a:endParaRPr lang="en-US"/>
        </a:p>
      </dgm:t>
    </dgm:pt>
    <dgm:pt modelId="{1C64F8EA-90EE-4064-AAEE-5CA05A7D124A}" type="pres">
      <dgm:prSet presAssocID="{052741CD-A86E-4E32-8D16-B3D52528C4B1}" presName="hierChild4" presStyleCnt="0"/>
      <dgm:spPr/>
    </dgm:pt>
    <dgm:pt modelId="{776B6E4F-B86A-4D90-9B03-1803775E8281}" type="pres">
      <dgm:prSet presAssocID="{052741CD-A86E-4E32-8D16-B3D52528C4B1}" presName="hierChild5" presStyleCnt="0"/>
      <dgm:spPr/>
    </dgm:pt>
    <dgm:pt modelId="{B5756648-802C-4F85-B4C4-0BC439254A97}" type="pres">
      <dgm:prSet presAssocID="{02493080-D132-4357-90FA-4202C27ED790}" presName="hierChild5" presStyleCnt="0"/>
      <dgm:spPr/>
    </dgm:pt>
    <dgm:pt modelId="{F2F33774-C430-4938-8610-5E4A87B12EFD}" type="pres">
      <dgm:prSet presAssocID="{C9CC8B3E-F734-44A3-94E1-C82626A1CCBD}" presName="Name37" presStyleLbl="parChTrans1D3" presStyleIdx="4" presStyleCnt="9"/>
      <dgm:spPr/>
      <dgm:t>
        <a:bodyPr/>
        <a:lstStyle/>
        <a:p>
          <a:endParaRPr lang="en-US"/>
        </a:p>
      </dgm:t>
    </dgm:pt>
    <dgm:pt modelId="{805B209D-B98A-46EC-8971-218E09913255}" type="pres">
      <dgm:prSet presAssocID="{795485CE-79C9-4542-85C3-75691F56B270}" presName="hierRoot2" presStyleCnt="0">
        <dgm:presLayoutVars>
          <dgm:hierBranch val="init"/>
        </dgm:presLayoutVars>
      </dgm:prSet>
      <dgm:spPr/>
    </dgm:pt>
    <dgm:pt modelId="{A14890ED-2DA6-4B61-823B-65C2CE3A989E}" type="pres">
      <dgm:prSet presAssocID="{795485CE-79C9-4542-85C3-75691F56B270}" presName="rootComposite" presStyleCnt="0"/>
      <dgm:spPr/>
    </dgm:pt>
    <dgm:pt modelId="{3A202FD6-A7F0-4009-8A7E-F67A870C1816}" type="pres">
      <dgm:prSet presAssocID="{795485CE-79C9-4542-85C3-75691F56B270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6F05AA-44B1-4062-9612-B9A9573BF0D4}" type="pres">
      <dgm:prSet presAssocID="{795485CE-79C9-4542-85C3-75691F56B270}" presName="rootConnector" presStyleLbl="node3" presStyleIdx="4" presStyleCnt="9"/>
      <dgm:spPr/>
      <dgm:t>
        <a:bodyPr/>
        <a:lstStyle/>
        <a:p>
          <a:endParaRPr lang="en-US"/>
        </a:p>
      </dgm:t>
    </dgm:pt>
    <dgm:pt modelId="{0BE9C709-1AF4-42B0-8F9F-56EFDC24CB9E}" type="pres">
      <dgm:prSet presAssocID="{795485CE-79C9-4542-85C3-75691F56B270}" presName="hierChild4" presStyleCnt="0"/>
      <dgm:spPr/>
    </dgm:pt>
    <dgm:pt modelId="{540AC8BD-FA76-491C-918B-A47388409001}" type="pres">
      <dgm:prSet presAssocID="{2AC917EE-5DCD-42EB-A189-77AB1C315ADF}" presName="Name37" presStyleLbl="parChTrans1D4" presStyleIdx="7" presStyleCnt="28"/>
      <dgm:spPr/>
      <dgm:t>
        <a:bodyPr/>
        <a:lstStyle/>
        <a:p>
          <a:endParaRPr lang="en-US"/>
        </a:p>
      </dgm:t>
    </dgm:pt>
    <dgm:pt modelId="{9755DC6C-F66E-467F-AB32-7FE84E464C63}" type="pres">
      <dgm:prSet presAssocID="{AB1B0838-E6B3-4ADD-B77C-CC563A271E46}" presName="hierRoot2" presStyleCnt="0">
        <dgm:presLayoutVars>
          <dgm:hierBranch val="init"/>
        </dgm:presLayoutVars>
      </dgm:prSet>
      <dgm:spPr/>
    </dgm:pt>
    <dgm:pt modelId="{3D42CB7B-666C-4D3D-AFE6-54C82D128F52}" type="pres">
      <dgm:prSet presAssocID="{AB1B0838-E6B3-4ADD-B77C-CC563A271E46}" presName="rootComposite" presStyleCnt="0"/>
      <dgm:spPr/>
    </dgm:pt>
    <dgm:pt modelId="{759A8769-503D-484B-B4D5-3126D9386F7A}" type="pres">
      <dgm:prSet presAssocID="{AB1B0838-E6B3-4ADD-B77C-CC563A271E46}" presName="rootText" presStyleLbl="node4" presStyleIdx="7" presStyleCnt="28" custLinFactY="55848" custLinFactNeighborX="-3487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0C4DF3-691B-44F8-9B30-CD0D8EF7AB75}" type="pres">
      <dgm:prSet presAssocID="{AB1B0838-E6B3-4ADD-B77C-CC563A271E46}" presName="rootConnector" presStyleLbl="node4" presStyleIdx="7" presStyleCnt="28"/>
      <dgm:spPr/>
      <dgm:t>
        <a:bodyPr/>
        <a:lstStyle/>
        <a:p>
          <a:endParaRPr lang="en-US"/>
        </a:p>
      </dgm:t>
    </dgm:pt>
    <dgm:pt modelId="{7216DBD2-AC71-43E6-8CD8-71A4C161FDCF}" type="pres">
      <dgm:prSet presAssocID="{AB1B0838-E6B3-4ADD-B77C-CC563A271E46}" presName="hierChild4" presStyleCnt="0"/>
      <dgm:spPr/>
    </dgm:pt>
    <dgm:pt modelId="{5EB4799F-BAF2-4825-81E2-1F22840CC1C9}" type="pres">
      <dgm:prSet presAssocID="{AB1B0838-E6B3-4ADD-B77C-CC563A271E46}" presName="hierChild5" presStyleCnt="0"/>
      <dgm:spPr/>
    </dgm:pt>
    <dgm:pt modelId="{D723D554-F7EC-4A4A-B20B-F0E76B5C34B3}" type="pres">
      <dgm:prSet presAssocID="{795485CE-79C9-4542-85C3-75691F56B270}" presName="hierChild5" presStyleCnt="0"/>
      <dgm:spPr/>
    </dgm:pt>
    <dgm:pt modelId="{61A2C3B9-94EE-4512-9500-2ADC1D917561}" type="pres">
      <dgm:prSet presAssocID="{3A661E35-83E7-4F31-ACBC-1BD92C209994}" presName="Name37" presStyleLbl="parChTrans1D3" presStyleIdx="5" presStyleCnt="9"/>
      <dgm:spPr/>
      <dgm:t>
        <a:bodyPr/>
        <a:lstStyle/>
        <a:p>
          <a:endParaRPr lang="en-US"/>
        </a:p>
      </dgm:t>
    </dgm:pt>
    <dgm:pt modelId="{A9C05B24-F7CB-45EE-A63B-A7DC6548F77A}" type="pres">
      <dgm:prSet presAssocID="{9412F711-EFA1-4C70-B22B-9AA631E4D8D7}" presName="hierRoot2" presStyleCnt="0">
        <dgm:presLayoutVars>
          <dgm:hierBranch val="init"/>
        </dgm:presLayoutVars>
      </dgm:prSet>
      <dgm:spPr/>
    </dgm:pt>
    <dgm:pt modelId="{907E841B-7676-4A9D-A17E-787A4EEED30B}" type="pres">
      <dgm:prSet presAssocID="{9412F711-EFA1-4C70-B22B-9AA631E4D8D7}" presName="rootComposite" presStyleCnt="0"/>
      <dgm:spPr/>
    </dgm:pt>
    <dgm:pt modelId="{F9088B0C-69FD-4FA9-95BA-AC49AE5D62FA}" type="pres">
      <dgm:prSet presAssocID="{9412F711-EFA1-4C70-B22B-9AA631E4D8D7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6A9FCC-6F4A-4C43-AFBC-12BD61CEA986}" type="pres">
      <dgm:prSet presAssocID="{9412F711-EFA1-4C70-B22B-9AA631E4D8D7}" presName="rootConnector" presStyleLbl="node3" presStyleIdx="5" presStyleCnt="9"/>
      <dgm:spPr/>
      <dgm:t>
        <a:bodyPr/>
        <a:lstStyle/>
        <a:p>
          <a:endParaRPr lang="en-US"/>
        </a:p>
      </dgm:t>
    </dgm:pt>
    <dgm:pt modelId="{D1777F6D-9517-4416-A7C3-D5D8E0E206B7}" type="pres">
      <dgm:prSet presAssocID="{9412F711-EFA1-4C70-B22B-9AA631E4D8D7}" presName="hierChild4" presStyleCnt="0"/>
      <dgm:spPr/>
    </dgm:pt>
    <dgm:pt modelId="{3D846A8F-4CF7-4009-A0EF-D5274B70BEDA}" type="pres">
      <dgm:prSet presAssocID="{DFAD1D94-8380-4FB9-A350-76D828779809}" presName="Name37" presStyleLbl="parChTrans1D4" presStyleIdx="8" presStyleCnt="28"/>
      <dgm:spPr/>
      <dgm:t>
        <a:bodyPr/>
        <a:lstStyle/>
        <a:p>
          <a:endParaRPr lang="en-US"/>
        </a:p>
      </dgm:t>
    </dgm:pt>
    <dgm:pt modelId="{94869BF5-2CED-4405-9B4E-935EDF9B201D}" type="pres">
      <dgm:prSet presAssocID="{08052E99-B0D7-482B-8868-B421DF89F1D8}" presName="hierRoot2" presStyleCnt="0">
        <dgm:presLayoutVars>
          <dgm:hierBranch val="init"/>
        </dgm:presLayoutVars>
      </dgm:prSet>
      <dgm:spPr/>
    </dgm:pt>
    <dgm:pt modelId="{61F4AD99-5D6E-4F6E-BC0E-C934889AF37E}" type="pres">
      <dgm:prSet presAssocID="{08052E99-B0D7-482B-8868-B421DF89F1D8}" presName="rootComposite" presStyleCnt="0"/>
      <dgm:spPr/>
    </dgm:pt>
    <dgm:pt modelId="{3300B54B-1DBE-404F-BE24-392BE6DF3D11}" type="pres">
      <dgm:prSet presAssocID="{08052E99-B0D7-482B-8868-B421DF89F1D8}" presName="rootText" presStyleLbl="node4" presStyleIdx="8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5DC31F-4B14-400C-AE30-A48CD97FB7CA}" type="pres">
      <dgm:prSet presAssocID="{08052E99-B0D7-482B-8868-B421DF89F1D8}" presName="rootConnector" presStyleLbl="node4" presStyleIdx="8" presStyleCnt="28"/>
      <dgm:spPr/>
      <dgm:t>
        <a:bodyPr/>
        <a:lstStyle/>
        <a:p>
          <a:endParaRPr lang="en-US"/>
        </a:p>
      </dgm:t>
    </dgm:pt>
    <dgm:pt modelId="{81298C49-A51F-46F3-94F5-9056E3E1B5A1}" type="pres">
      <dgm:prSet presAssocID="{08052E99-B0D7-482B-8868-B421DF89F1D8}" presName="hierChild4" presStyleCnt="0"/>
      <dgm:spPr/>
    </dgm:pt>
    <dgm:pt modelId="{D5731B2A-0229-454E-ADC8-643E04FDF325}" type="pres">
      <dgm:prSet presAssocID="{F194F387-2DD4-495A-A35B-E5FAAFB08611}" presName="Name37" presStyleLbl="parChTrans1D4" presStyleIdx="9" presStyleCnt="28"/>
      <dgm:spPr/>
      <dgm:t>
        <a:bodyPr/>
        <a:lstStyle/>
        <a:p>
          <a:endParaRPr lang="en-US"/>
        </a:p>
      </dgm:t>
    </dgm:pt>
    <dgm:pt modelId="{8EFDC419-31A2-4A73-9721-1317965E3295}" type="pres">
      <dgm:prSet presAssocID="{9C9AB321-2E35-44D9-AA63-A26D8CC4D308}" presName="hierRoot2" presStyleCnt="0">
        <dgm:presLayoutVars>
          <dgm:hierBranch val="init"/>
        </dgm:presLayoutVars>
      </dgm:prSet>
      <dgm:spPr/>
    </dgm:pt>
    <dgm:pt modelId="{E6085E61-0533-4BF2-9B39-1D4FD41BFA80}" type="pres">
      <dgm:prSet presAssocID="{9C9AB321-2E35-44D9-AA63-A26D8CC4D308}" presName="rootComposite" presStyleCnt="0"/>
      <dgm:spPr/>
    </dgm:pt>
    <dgm:pt modelId="{10516A7C-E8BC-4BD1-85C5-A0427509EB0E}" type="pres">
      <dgm:prSet presAssocID="{9C9AB321-2E35-44D9-AA63-A26D8CC4D308}" presName="rootText" presStyleLbl="node4" presStyleIdx="9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228AD3-1C41-49AA-A2B9-E959AB44827F}" type="pres">
      <dgm:prSet presAssocID="{9C9AB321-2E35-44D9-AA63-A26D8CC4D308}" presName="rootConnector" presStyleLbl="node4" presStyleIdx="9" presStyleCnt="28"/>
      <dgm:spPr/>
      <dgm:t>
        <a:bodyPr/>
        <a:lstStyle/>
        <a:p>
          <a:endParaRPr lang="en-US"/>
        </a:p>
      </dgm:t>
    </dgm:pt>
    <dgm:pt modelId="{7A397673-20DF-4A92-AF67-05BDBD14E8B6}" type="pres">
      <dgm:prSet presAssocID="{9C9AB321-2E35-44D9-AA63-A26D8CC4D308}" presName="hierChild4" presStyleCnt="0"/>
      <dgm:spPr/>
    </dgm:pt>
    <dgm:pt modelId="{131DC32C-C3D5-47C6-BEC0-3855682A982D}" type="pres">
      <dgm:prSet presAssocID="{9C9AB321-2E35-44D9-AA63-A26D8CC4D308}" presName="hierChild5" presStyleCnt="0"/>
      <dgm:spPr/>
    </dgm:pt>
    <dgm:pt modelId="{E0CDAD38-CB7B-40F5-9671-0CDD224C7B7E}" type="pres">
      <dgm:prSet presAssocID="{08052E99-B0D7-482B-8868-B421DF89F1D8}" presName="hierChild5" presStyleCnt="0"/>
      <dgm:spPr/>
    </dgm:pt>
    <dgm:pt modelId="{3E9D0685-6F40-4AAD-8F88-DF5C1764FAAB}" type="pres">
      <dgm:prSet presAssocID="{97BB6E5F-980E-4214-81CC-B79DBB99B119}" presName="Name37" presStyleLbl="parChTrans1D4" presStyleIdx="10" presStyleCnt="28"/>
      <dgm:spPr/>
      <dgm:t>
        <a:bodyPr/>
        <a:lstStyle/>
        <a:p>
          <a:endParaRPr lang="en-US"/>
        </a:p>
      </dgm:t>
    </dgm:pt>
    <dgm:pt modelId="{71B1E67D-6309-49D4-AE30-49E433E4E48E}" type="pres">
      <dgm:prSet presAssocID="{017AD2AA-CFF4-4684-BCFB-F16ED07F908D}" presName="hierRoot2" presStyleCnt="0">
        <dgm:presLayoutVars>
          <dgm:hierBranch val="init"/>
        </dgm:presLayoutVars>
      </dgm:prSet>
      <dgm:spPr/>
    </dgm:pt>
    <dgm:pt modelId="{01BE4CCF-DCB3-44B3-905D-0156CA64BCCA}" type="pres">
      <dgm:prSet presAssocID="{017AD2AA-CFF4-4684-BCFB-F16ED07F908D}" presName="rootComposite" presStyleCnt="0"/>
      <dgm:spPr/>
    </dgm:pt>
    <dgm:pt modelId="{06732EBD-C2E2-4284-B0F8-30C387839E2C}" type="pres">
      <dgm:prSet presAssocID="{017AD2AA-CFF4-4684-BCFB-F16ED07F908D}" presName="rootText" presStyleLbl="node4" presStyleIdx="1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5A7BEC-D1C9-4D57-B8A9-0D22FDE4ADCC}" type="pres">
      <dgm:prSet presAssocID="{017AD2AA-CFF4-4684-BCFB-F16ED07F908D}" presName="rootConnector" presStyleLbl="node4" presStyleIdx="10" presStyleCnt="28"/>
      <dgm:spPr/>
      <dgm:t>
        <a:bodyPr/>
        <a:lstStyle/>
        <a:p>
          <a:endParaRPr lang="en-US"/>
        </a:p>
      </dgm:t>
    </dgm:pt>
    <dgm:pt modelId="{91B0D939-99EC-4EA8-9FE2-0923FE393D8A}" type="pres">
      <dgm:prSet presAssocID="{017AD2AA-CFF4-4684-BCFB-F16ED07F908D}" presName="hierChild4" presStyleCnt="0"/>
      <dgm:spPr/>
    </dgm:pt>
    <dgm:pt modelId="{EB2D7EC3-A5D6-482F-8661-6816886BF6D4}" type="pres">
      <dgm:prSet presAssocID="{FEAF5D3D-077B-4598-8A84-04CC0B9C943C}" presName="Name37" presStyleLbl="parChTrans1D4" presStyleIdx="11" presStyleCnt="28"/>
      <dgm:spPr/>
      <dgm:t>
        <a:bodyPr/>
        <a:lstStyle/>
        <a:p>
          <a:endParaRPr lang="en-US"/>
        </a:p>
      </dgm:t>
    </dgm:pt>
    <dgm:pt modelId="{71491620-2580-4F8D-AA60-BE12BC17A78E}" type="pres">
      <dgm:prSet presAssocID="{DE170DFD-CEED-4DFE-97BA-4DB0A96B884D}" presName="hierRoot2" presStyleCnt="0">
        <dgm:presLayoutVars>
          <dgm:hierBranch val="init"/>
        </dgm:presLayoutVars>
      </dgm:prSet>
      <dgm:spPr/>
    </dgm:pt>
    <dgm:pt modelId="{A0072FE5-9629-458D-9764-5B4F6F149771}" type="pres">
      <dgm:prSet presAssocID="{DE170DFD-CEED-4DFE-97BA-4DB0A96B884D}" presName="rootComposite" presStyleCnt="0"/>
      <dgm:spPr/>
    </dgm:pt>
    <dgm:pt modelId="{5F960C83-CBC7-4345-B2BF-446185280BB9}" type="pres">
      <dgm:prSet presAssocID="{DE170DFD-CEED-4DFE-97BA-4DB0A96B884D}" presName="rootText" presStyleLbl="node4" presStyleIdx="1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40DBAB-5172-4ADD-8755-6CF59FCD3193}" type="pres">
      <dgm:prSet presAssocID="{DE170DFD-CEED-4DFE-97BA-4DB0A96B884D}" presName="rootConnector" presStyleLbl="node4" presStyleIdx="11" presStyleCnt="28"/>
      <dgm:spPr/>
      <dgm:t>
        <a:bodyPr/>
        <a:lstStyle/>
        <a:p>
          <a:endParaRPr lang="en-US"/>
        </a:p>
      </dgm:t>
    </dgm:pt>
    <dgm:pt modelId="{9D1AE335-7792-4070-9ECB-52934846B698}" type="pres">
      <dgm:prSet presAssocID="{DE170DFD-CEED-4DFE-97BA-4DB0A96B884D}" presName="hierChild4" presStyleCnt="0"/>
      <dgm:spPr/>
    </dgm:pt>
    <dgm:pt modelId="{66849820-44D4-4731-90F8-D4267229FCBE}" type="pres">
      <dgm:prSet presAssocID="{DE170DFD-CEED-4DFE-97BA-4DB0A96B884D}" presName="hierChild5" presStyleCnt="0"/>
      <dgm:spPr/>
    </dgm:pt>
    <dgm:pt modelId="{C4E55B01-42BD-4E66-B4D8-8799C880BA3D}" type="pres">
      <dgm:prSet presAssocID="{732D2BF0-F9B7-43B5-AB02-6AD2BDC52AB9}" presName="Name37" presStyleLbl="parChTrans1D4" presStyleIdx="12" presStyleCnt="28"/>
      <dgm:spPr/>
      <dgm:t>
        <a:bodyPr/>
        <a:lstStyle/>
        <a:p>
          <a:endParaRPr lang="en-US"/>
        </a:p>
      </dgm:t>
    </dgm:pt>
    <dgm:pt modelId="{F9AC397E-4BF4-426C-B26A-EB898410EFF7}" type="pres">
      <dgm:prSet presAssocID="{8FBCAF86-0ACD-496F-8574-A0B624990D5A}" presName="hierRoot2" presStyleCnt="0">
        <dgm:presLayoutVars>
          <dgm:hierBranch val="init"/>
        </dgm:presLayoutVars>
      </dgm:prSet>
      <dgm:spPr/>
    </dgm:pt>
    <dgm:pt modelId="{58A6483B-70AD-4708-B791-04D8D01F2963}" type="pres">
      <dgm:prSet presAssocID="{8FBCAF86-0ACD-496F-8574-A0B624990D5A}" presName="rootComposite" presStyleCnt="0"/>
      <dgm:spPr/>
    </dgm:pt>
    <dgm:pt modelId="{454E3016-DC95-430C-BB5C-58CC8CF14A7E}" type="pres">
      <dgm:prSet presAssocID="{8FBCAF86-0ACD-496F-8574-A0B624990D5A}" presName="rootText" presStyleLbl="node4" presStyleIdx="1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56DA7C-257F-4C14-8A18-BD93A41D76A3}" type="pres">
      <dgm:prSet presAssocID="{8FBCAF86-0ACD-496F-8574-A0B624990D5A}" presName="rootConnector" presStyleLbl="node4" presStyleIdx="12" presStyleCnt="28"/>
      <dgm:spPr/>
      <dgm:t>
        <a:bodyPr/>
        <a:lstStyle/>
        <a:p>
          <a:endParaRPr lang="en-US"/>
        </a:p>
      </dgm:t>
    </dgm:pt>
    <dgm:pt modelId="{B5B62EC9-589E-4E38-8414-A238BF6AE65B}" type="pres">
      <dgm:prSet presAssocID="{8FBCAF86-0ACD-496F-8574-A0B624990D5A}" presName="hierChild4" presStyleCnt="0"/>
      <dgm:spPr/>
    </dgm:pt>
    <dgm:pt modelId="{8646865D-897B-4B7A-AAD1-D8807DE7A0A5}" type="pres">
      <dgm:prSet presAssocID="{8FBCAF86-0ACD-496F-8574-A0B624990D5A}" presName="hierChild5" presStyleCnt="0"/>
      <dgm:spPr/>
    </dgm:pt>
    <dgm:pt modelId="{DAD4D9E8-81EC-481E-ADD7-C73BFA158AE1}" type="pres">
      <dgm:prSet presAssocID="{017AD2AA-CFF4-4684-BCFB-F16ED07F908D}" presName="hierChild5" presStyleCnt="0"/>
      <dgm:spPr/>
    </dgm:pt>
    <dgm:pt modelId="{229F9B90-A43F-449E-8757-B1F0ADDC9C4E}" type="pres">
      <dgm:prSet presAssocID="{9412F711-EFA1-4C70-B22B-9AA631E4D8D7}" presName="hierChild5" presStyleCnt="0"/>
      <dgm:spPr/>
    </dgm:pt>
    <dgm:pt modelId="{EE4E8F9D-B750-4439-A53A-0BD46C025E03}" type="pres">
      <dgm:prSet presAssocID="{2F0CA320-3A31-44FC-99F7-3E0579B2AB31}" presName="hierChild5" presStyleCnt="0"/>
      <dgm:spPr/>
    </dgm:pt>
    <dgm:pt modelId="{9B5B4674-D8BB-4D37-A6DF-4FC817022641}" type="pres">
      <dgm:prSet presAssocID="{60A41B87-35DC-4634-81C6-03E6D1784835}" presName="Name37" presStyleLbl="parChTrans1D2" presStyleIdx="1" presStyleCnt="2"/>
      <dgm:spPr/>
      <dgm:t>
        <a:bodyPr/>
        <a:lstStyle/>
        <a:p>
          <a:endParaRPr lang="en-US"/>
        </a:p>
      </dgm:t>
    </dgm:pt>
    <dgm:pt modelId="{97CAB71F-53E4-464C-A96B-DB46F9AA3CDF}" type="pres">
      <dgm:prSet presAssocID="{2E86ACF4-CB98-4F9D-A0F5-ABFB23B35A5D}" presName="hierRoot2" presStyleCnt="0">
        <dgm:presLayoutVars>
          <dgm:hierBranch val="init"/>
        </dgm:presLayoutVars>
      </dgm:prSet>
      <dgm:spPr/>
    </dgm:pt>
    <dgm:pt modelId="{F569C8BA-C091-4B46-8C3A-624D054A1F98}" type="pres">
      <dgm:prSet presAssocID="{2E86ACF4-CB98-4F9D-A0F5-ABFB23B35A5D}" presName="rootComposite" presStyleCnt="0"/>
      <dgm:spPr/>
    </dgm:pt>
    <dgm:pt modelId="{D2C07F39-36A7-4CFA-A003-D12588E01370}" type="pres">
      <dgm:prSet presAssocID="{2E86ACF4-CB98-4F9D-A0F5-ABFB23B35A5D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91D2B0-F961-4EA8-92CD-8D39F60AE119}" type="pres">
      <dgm:prSet presAssocID="{2E86ACF4-CB98-4F9D-A0F5-ABFB23B35A5D}" presName="rootConnector" presStyleLbl="node2" presStyleIdx="1" presStyleCnt="2"/>
      <dgm:spPr/>
      <dgm:t>
        <a:bodyPr/>
        <a:lstStyle/>
        <a:p>
          <a:endParaRPr lang="en-US"/>
        </a:p>
      </dgm:t>
    </dgm:pt>
    <dgm:pt modelId="{B0649AD8-10FD-43A3-9879-30998AD63A45}" type="pres">
      <dgm:prSet presAssocID="{2E86ACF4-CB98-4F9D-A0F5-ABFB23B35A5D}" presName="hierChild4" presStyleCnt="0"/>
      <dgm:spPr/>
    </dgm:pt>
    <dgm:pt modelId="{C404546D-2135-4B5D-8075-0F7C5C641E4D}" type="pres">
      <dgm:prSet presAssocID="{6500A94A-4018-49F5-A677-7BCF83F094D3}" presName="Name37" presStyleLbl="parChTrans1D3" presStyleIdx="6" presStyleCnt="9"/>
      <dgm:spPr/>
      <dgm:t>
        <a:bodyPr/>
        <a:lstStyle/>
        <a:p>
          <a:endParaRPr lang="en-US"/>
        </a:p>
      </dgm:t>
    </dgm:pt>
    <dgm:pt modelId="{05CAB909-3584-4FB2-9DA2-78DFB45D9670}" type="pres">
      <dgm:prSet presAssocID="{62EC891F-2BF4-4F52-A2DA-1AD3F1A46E90}" presName="hierRoot2" presStyleCnt="0">
        <dgm:presLayoutVars>
          <dgm:hierBranch val="init"/>
        </dgm:presLayoutVars>
      </dgm:prSet>
      <dgm:spPr/>
    </dgm:pt>
    <dgm:pt modelId="{E1F26FCC-3548-4D12-A526-27CBAF2E9181}" type="pres">
      <dgm:prSet presAssocID="{62EC891F-2BF4-4F52-A2DA-1AD3F1A46E90}" presName="rootComposite" presStyleCnt="0"/>
      <dgm:spPr/>
    </dgm:pt>
    <dgm:pt modelId="{93BD16B3-3B79-421D-BFF0-B4778A6D2AEF}" type="pres">
      <dgm:prSet presAssocID="{62EC891F-2BF4-4F52-A2DA-1AD3F1A46E90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B9973A-2672-4E6B-AAD1-2C19B5BCC255}" type="pres">
      <dgm:prSet presAssocID="{62EC891F-2BF4-4F52-A2DA-1AD3F1A46E90}" presName="rootConnector" presStyleLbl="node3" presStyleIdx="6" presStyleCnt="9"/>
      <dgm:spPr/>
      <dgm:t>
        <a:bodyPr/>
        <a:lstStyle/>
        <a:p>
          <a:endParaRPr lang="en-US"/>
        </a:p>
      </dgm:t>
    </dgm:pt>
    <dgm:pt modelId="{591AF645-9A7A-4BED-AAFF-4FD2FFC45091}" type="pres">
      <dgm:prSet presAssocID="{62EC891F-2BF4-4F52-A2DA-1AD3F1A46E90}" presName="hierChild4" presStyleCnt="0"/>
      <dgm:spPr/>
    </dgm:pt>
    <dgm:pt modelId="{6026E307-8F00-46F6-8ABA-9EAC6B7032A1}" type="pres">
      <dgm:prSet presAssocID="{7E9AFCF7-DA06-42AD-A2F5-9AD04045B8D1}" presName="Name37" presStyleLbl="parChTrans1D4" presStyleIdx="13" presStyleCnt="28"/>
      <dgm:spPr/>
      <dgm:t>
        <a:bodyPr/>
        <a:lstStyle/>
        <a:p>
          <a:endParaRPr lang="en-US"/>
        </a:p>
      </dgm:t>
    </dgm:pt>
    <dgm:pt modelId="{1309C2C1-641C-4651-8777-E103B1BE1D87}" type="pres">
      <dgm:prSet presAssocID="{CFD9614B-3919-4427-B250-13BD8A05CB97}" presName="hierRoot2" presStyleCnt="0">
        <dgm:presLayoutVars>
          <dgm:hierBranch val="init"/>
        </dgm:presLayoutVars>
      </dgm:prSet>
      <dgm:spPr/>
    </dgm:pt>
    <dgm:pt modelId="{B8197222-72A2-4B6B-8D4C-313ED9182CF3}" type="pres">
      <dgm:prSet presAssocID="{CFD9614B-3919-4427-B250-13BD8A05CB97}" presName="rootComposite" presStyleCnt="0"/>
      <dgm:spPr/>
    </dgm:pt>
    <dgm:pt modelId="{BFF66F5D-CF1D-4F8F-9458-9AC945E4B11D}" type="pres">
      <dgm:prSet presAssocID="{CFD9614B-3919-4427-B250-13BD8A05CB97}" presName="rootText" presStyleLbl="node4" presStyleIdx="13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17ED8B-ABDC-4E75-8D08-5C20B59CDD3A}" type="pres">
      <dgm:prSet presAssocID="{CFD9614B-3919-4427-B250-13BD8A05CB97}" presName="rootConnector" presStyleLbl="node4" presStyleIdx="13" presStyleCnt="28"/>
      <dgm:spPr/>
      <dgm:t>
        <a:bodyPr/>
        <a:lstStyle/>
        <a:p>
          <a:endParaRPr lang="en-US"/>
        </a:p>
      </dgm:t>
    </dgm:pt>
    <dgm:pt modelId="{47C91130-525F-46C1-8B2A-587FC6CCCB39}" type="pres">
      <dgm:prSet presAssocID="{CFD9614B-3919-4427-B250-13BD8A05CB97}" presName="hierChild4" presStyleCnt="0"/>
      <dgm:spPr/>
    </dgm:pt>
    <dgm:pt modelId="{90FA0FE4-02C7-4141-806C-893BA9A5E891}" type="pres">
      <dgm:prSet presAssocID="{CFD9614B-3919-4427-B250-13BD8A05CB97}" presName="hierChild5" presStyleCnt="0"/>
      <dgm:spPr/>
    </dgm:pt>
    <dgm:pt modelId="{9B124EE5-B174-445E-8C30-AC19010CFC36}" type="pres">
      <dgm:prSet presAssocID="{5E3419CA-6861-4FB5-AF7D-C9E6AD56F69C}" presName="Name37" presStyleLbl="parChTrans1D4" presStyleIdx="14" presStyleCnt="28"/>
      <dgm:spPr/>
      <dgm:t>
        <a:bodyPr/>
        <a:lstStyle/>
        <a:p>
          <a:endParaRPr lang="en-US"/>
        </a:p>
      </dgm:t>
    </dgm:pt>
    <dgm:pt modelId="{D5DBE6E6-6BCF-4E79-8A08-1CB4D643B829}" type="pres">
      <dgm:prSet presAssocID="{352D7700-93D4-4597-9B77-633ACB4378E5}" presName="hierRoot2" presStyleCnt="0">
        <dgm:presLayoutVars>
          <dgm:hierBranch val="init"/>
        </dgm:presLayoutVars>
      </dgm:prSet>
      <dgm:spPr/>
    </dgm:pt>
    <dgm:pt modelId="{B73E980E-6A06-4352-9489-E7216B8C7252}" type="pres">
      <dgm:prSet presAssocID="{352D7700-93D4-4597-9B77-633ACB4378E5}" presName="rootComposite" presStyleCnt="0"/>
      <dgm:spPr/>
    </dgm:pt>
    <dgm:pt modelId="{62BA89EC-7399-43A6-B5C3-06215839F92E}" type="pres">
      <dgm:prSet presAssocID="{352D7700-93D4-4597-9B77-633ACB4378E5}" presName="rootText" presStyleLbl="node4" presStyleIdx="1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634FF6-3FE8-44D8-8CF8-DAD0991B4DC8}" type="pres">
      <dgm:prSet presAssocID="{352D7700-93D4-4597-9B77-633ACB4378E5}" presName="rootConnector" presStyleLbl="node4" presStyleIdx="14" presStyleCnt="28"/>
      <dgm:spPr/>
      <dgm:t>
        <a:bodyPr/>
        <a:lstStyle/>
        <a:p>
          <a:endParaRPr lang="en-US"/>
        </a:p>
      </dgm:t>
    </dgm:pt>
    <dgm:pt modelId="{2D26387A-38C6-4791-852C-AB80DAFCB915}" type="pres">
      <dgm:prSet presAssocID="{352D7700-93D4-4597-9B77-633ACB4378E5}" presName="hierChild4" presStyleCnt="0"/>
      <dgm:spPr/>
    </dgm:pt>
    <dgm:pt modelId="{78E901FB-8859-4B9B-8BCB-144C6B72C151}" type="pres">
      <dgm:prSet presAssocID="{352D7700-93D4-4597-9B77-633ACB4378E5}" presName="hierChild5" presStyleCnt="0"/>
      <dgm:spPr/>
    </dgm:pt>
    <dgm:pt modelId="{DABBABA7-BEDE-49AE-BBAB-2DADC7B3413F}" type="pres">
      <dgm:prSet presAssocID="{62EC891F-2BF4-4F52-A2DA-1AD3F1A46E90}" presName="hierChild5" presStyleCnt="0"/>
      <dgm:spPr/>
    </dgm:pt>
    <dgm:pt modelId="{5116EBEA-1720-41B9-B004-FFA5E3BADDAF}" type="pres">
      <dgm:prSet presAssocID="{2F7445FB-BBEB-4F16-A339-A21717ACE475}" presName="Name37" presStyleLbl="parChTrans1D3" presStyleIdx="7" presStyleCnt="9"/>
      <dgm:spPr/>
      <dgm:t>
        <a:bodyPr/>
        <a:lstStyle/>
        <a:p>
          <a:endParaRPr lang="en-US"/>
        </a:p>
      </dgm:t>
    </dgm:pt>
    <dgm:pt modelId="{C56DA0FB-A796-4DA6-9776-65DA51CD2085}" type="pres">
      <dgm:prSet presAssocID="{96D82E97-50B4-45AD-AD95-A5C7BF28BEBF}" presName="hierRoot2" presStyleCnt="0">
        <dgm:presLayoutVars>
          <dgm:hierBranch val="init"/>
        </dgm:presLayoutVars>
      </dgm:prSet>
      <dgm:spPr/>
    </dgm:pt>
    <dgm:pt modelId="{EAB148C3-1A32-41C9-A0F0-165A1BA9D3AA}" type="pres">
      <dgm:prSet presAssocID="{96D82E97-50B4-45AD-AD95-A5C7BF28BEBF}" presName="rootComposite" presStyleCnt="0"/>
      <dgm:spPr/>
    </dgm:pt>
    <dgm:pt modelId="{F076CED7-A886-42C7-A233-10DFB1E2900F}" type="pres">
      <dgm:prSet presAssocID="{96D82E97-50B4-45AD-AD95-A5C7BF28BEBF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4E97EB-F510-4318-A6BB-9F9EC5258D60}" type="pres">
      <dgm:prSet presAssocID="{96D82E97-50B4-45AD-AD95-A5C7BF28BEBF}" presName="rootConnector" presStyleLbl="node3" presStyleIdx="7" presStyleCnt="9"/>
      <dgm:spPr/>
      <dgm:t>
        <a:bodyPr/>
        <a:lstStyle/>
        <a:p>
          <a:endParaRPr lang="en-US"/>
        </a:p>
      </dgm:t>
    </dgm:pt>
    <dgm:pt modelId="{72D86A4B-1F25-4804-85C4-541EE8C1C626}" type="pres">
      <dgm:prSet presAssocID="{96D82E97-50B4-45AD-AD95-A5C7BF28BEBF}" presName="hierChild4" presStyleCnt="0"/>
      <dgm:spPr/>
    </dgm:pt>
    <dgm:pt modelId="{A05435EF-DCE9-411A-B435-6073100F478E}" type="pres">
      <dgm:prSet presAssocID="{6D4C3281-D760-40C5-AF82-EE7F6B7CDAC7}" presName="Name37" presStyleLbl="parChTrans1D4" presStyleIdx="15" presStyleCnt="28"/>
      <dgm:spPr/>
      <dgm:t>
        <a:bodyPr/>
        <a:lstStyle/>
        <a:p>
          <a:endParaRPr lang="en-US"/>
        </a:p>
      </dgm:t>
    </dgm:pt>
    <dgm:pt modelId="{EFDD8198-8BFD-4E46-9813-314D8EB24E20}" type="pres">
      <dgm:prSet presAssocID="{A27C69A7-AFB2-43F4-86E6-BCCDD1E27795}" presName="hierRoot2" presStyleCnt="0">
        <dgm:presLayoutVars>
          <dgm:hierBranch val="init"/>
        </dgm:presLayoutVars>
      </dgm:prSet>
      <dgm:spPr/>
    </dgm:pt>
    <dgm:pt modelId="{D6E070CC-4F5A-40ED-B82E-1E600FF38208}" type="pres">
      <dgm:prSet presAssocID="{A27C69A7-AFB2-43F4-86E6-BCCDD1E27795}" presName="rootComposite" presStyleCnt="0"/>
      <dgm:spPr/>
    </dgm:pt>
    <dgm:pt modelId="{6AA26E42-7155-4C8E-B278-0EF1641D44C2}" type="pres">
      <dgm:prSet presAssocID="{A27C69A7-AFB2-43F4-86E6-BCCDD1E27795}" presName="rootText" presStyleLbl="node4" presStyleIdx="1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2D9CD0-E425-475F-A5D4-0980ABDBCF36}" type="pres">
      <dgm:prSet presAssocID="{A27C69A7-AFB2-43F4-86E6-BCCDD1E27795}" presName="rootConnector" presStyleLbl="node4" presStyleIdx="15" presStyleCnt="28"/>
      <dgm:spPr/>
      <dgm:t>
        <a:bodyPr/>
        <a:lstStyle/>
        <a:p>
          <a:endParaRPr lang="en-US"/>
        </a:p>
      </dgm:t>
    </dgm:pt>
    <dgm:pt modelId="{F7090679-4F4F-4B24-BB43-D0756E81260A}" type="pres">
      <dgm:prSet presAssocID="{A27C69A7-AFB2-43F4-86E6-BCCDD1E27795}" presName="hierChild4" presStyleCnt="0"/>
      <dgm:spPr/>
    </dgm:pt>
    <dgm:pt modelId="{BE255C62-5281-4907-84E6-E263F0A1106F}" type="pres">
      <dgm:prSet presAssocID="{741C90E0-E64A-4E39-AC17-674881249025}" presName="Name37" presStyleLbl="parChTrans1D4" presStyleIdx="16" presStyleCnt="28"/>
      <dgm:spPr/>
      <dgm:t>
        <a:bodyPr/>
        <a:lstStyle/>
        <a:p>
          <a:endParaRPr lang="en-US"/>
        </a:p>
      </dgm:t>
    </dgm:pt>
    <dgm:pt modelId="{5B20F466-6CA5-48E9-8636-0913A816DFAB}" type="pres">
      <dgm:prSet presAssocID="{8A9B39AD-5537-40B1-AF3E-4135A1211295}" presName="hierRoot2" presStyleCnt="0">
        <dgm:presLayoutVars>
          <dgm:hierBranch val="init"/>
        </dgm:presLayoutVars>
      </dgm:prSet>
      <dgm:spPr/>
    </dgm:pt>
    <dgm:pt modelId="{F3B3D5EB-FE6C-404F-80D2-2DC19B40B694}" type="pres">
      <dgm:prSet presAssocID="{8A9B39AD-5537-40B1-AF3E-4135A1211295}" presName="rootComposite" presStyleCnt="0"/>
      <dgm:spPr/>
    </dgm:pt>
    <dgm:pt modelId="{EB6121FD-0E81-4039-9491-5E58892892C8}" type="pres">
      <dgm:prSet presAssocID="{8A9B39AD-5537-40B1-AF3E-4135A1211295}" presName="rootText" presStyleLbl="node4" presStyleIdx="1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F046B5-06F4-46F7-8D71-800B4829E9DE}" type="pres">
      <dgm:prSet presAssocID="{8A9B39AD-5537-40B1-AF3E-4135A1211295}" presName="rootConnector" presStyleLbl="node4" presStyleIdx="16" presStyleCnt="28"/>
      <dgm:spPr/>
      <dgm:t>
        <a:bodyPr/>
        <a:lstStyle/>
        <a:p>
          <a:endParaRPr lang="en-US"/>
        </a:p>
      </dgm:t>
    </dgm:pt>
    <dgm:pt modelId="{68567C2C-2682-470C-BD0E-49941ABDC43D}" type="pres">
      <dgm:prSet presAssocID="{8A9B39AD-5537-40B1-AF3E-4135A1211295}" presName="hierChild4" presStyleCnt="0"/>
      <dgm:spPr/>
    </dgm:pt>
    <dgm:pt modelId="{E6ECB9B2-6E83-4E5F-B345-97FBE00137B7}" type="pres">
      <dgm:prSet presAssocID="{1B7AEFCC-89B8-4EAF-9C42-CA3AA47642DA}" presName="Name37" presStyleLbl="parChTrans1D4" presStyleIdx="17" presStyleCnt="28"/>
      <dgm:spPr/>
      <dgm:t>
        <a:bodyPr/>
        <a:lstStyle/>
        <a:p>
          <a:endParaRPr lang="en-US"/>
        </a:p>
      </dgm:t>
    </dgm:pt>
    <dgm:pt modelId="{1A1EA57D-4DA4-4D22-B651-82CD06D7384D}" type="pres">
      <dgm:prSet presAssocID="{FF05C8F1-EF56-4F4B-BA9C-4FF8F747BBE5}" presName="hierRoot2" presStyleCnt="0">
        <dgm:presLayoutVars>
          <dgm:hierBranch val="init"/>
        </dgm:presLayoutVars>
      </dgm:prSet>
      <dgm:spPr/>
    </dgm:pt>
    <dgm:pt modelId="{7647A614-E966-4B41-80F6-944B75476B85}" type="pres">
      <dgm:prSet presAssocID="{FF05C8F1-EF56-4F4B-BA9C-4FF8F747BBE5}" presName="rootComposite" presStyleCnt="0"/>
      <dgm:spPr/>
    </dgm:pt>
    <dgm:pt modelId="{8B885637-8D8E-47AA-ADFE-DD5A73F43B19}" type="pres">
      <dgm:prSet presAssocID="{FF05C8F1-EF56-4F4B-BA9C-4FF8F747BBE5}" presName="rootText" presStyleLbl="node4" presStyleIdx="17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8A42AF-FDF3-4131-A7A6-B0DBBB7EA891}" type="pres">
      <dgm:prSet presAssocID="{FF05C8F1-EF56-4F4B-BA9C-4FF8F747BBE5}" presName="rootConnector" presStyleLbl="node4" presStyleIdx="17" presStyleCnt="28"/>
      <dgm:spPr/>
      <dgm:t>
        <a:bodyPr/>
        <a:lstStyle/>
        <a:p>
          <a:endParaRPr lang="en-US"/>
        </a:p>
      </dgm:t>
    </dgm:pt>
    <dgm:pt modelId="{0AA557A0-A1A8-4DCE-A157-D9C2B3A7FE64}" type="pres">
      <dgm:prSet presAssocID="{FF05C8F1-EF56-4F4B-BA9C-4FF8F747BBE5}" presName="hierChild4" presStyleCnt="0"/>
      <dgm:spPr/>
    </dgm:pt>
    <dgm:pt modelId="{88364756-741E-485F-BBA4-87AAA9238351}" type="pres">
      <dgm:prSet presAssocID="{FF05C8F1-EF56-4F4B-BA9C-4FF8F747BBE5}" presName="hierChild5" presStyleCnt="0"/>
      <dgm:spPr/>
    </dgm:pt>
    <dgm:pt modelId="{0D754986-DC2A-449E-B540-C0D3EBA473C4}" type="pres">
      <dgm:prSet presAssocID="{52E049D1-58B1-4B6A-943D-4D7C9A2E4135}" presName="Name37" presStyleLbl="parChTrans1D4" presStyleIdx="18" presStyleCnt="28"/>
      <dgm:spPr/>
      <dgm:t>
        <a:bodyPr/>
        <a:lstStyle/>
        <a:p>
          <a:endParaRPr lang="en-US"/>
        </a:p>
      </dgm:t>
    </dgm:pt>
    <dgm:pt modelId="{5585A28F-A213-44A0-99A1-01BB5B6CA3F2}" type="pres">
      <dgm:prSet presAssocID="{DE5A9F41-66D4-4E39-9DD2-F87EA70FEEDF}" presName="hierRoot2" presStyleCnt="0">
        <dgm:presLayoutVars>
          <dgm:hierBranch val="init"/>
        </dgm:presLayoutVars>
      </dgm:prSet>
      <dgm:spPr/>
    </dgm:pt>
    <dgm:pt modelId="{B6A2888E-F8DF-4E2E-A897-5946B118A72B}" type="pres">
      <dgm:prSet presAssocID="{DE5A9F41-66D4-4E39-9DD2-F87EA70FEEDF}" presName="rootComposite" presStyleCnt="0"/>
      <dgm:spPr/>
    </dgm:pt>
    <dgm:pt modelId="{BC1B42E2-EB2B-4443-9AA0-9CB5151699EF}" type="pres">
      <dgm:prSet presAssocID="{DE5A9F41-66D4-4E39-9DD2-F87EA70FEEDF}" presName="rootText" presStyleLbl="node4" presStyleIdx="18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0EE949-9ADC-4CF7-BC19-E734EEEBD866}" type="pres">
      <dgm:prSet presAssocID="{DE5A9F41-66D4-4E39-9DD2-F87EA70FEEDF}" presName="rootConnector" presStyleLbl="node4" presStyleIdx="18" presStyleCnt="28"/>
      <dgm:spPr/>
      <dgm:t>
        <a:bodyPr/>
        <a:lstStyle/>
        <a:p>
          <a:endParaRPr lang="en-US"/>
        </a:p>
      </dgm:t>
    </dgm:pt>
    <dgm:pt modelId="{9AECD4F0-A7D2-4A6F-A165-2500FB28E659}" type="pres">
      <dgm:prSet presAssocID="{DE5A9F41-66D4-4E39-9DD2-F87EA70FEEDF}" presName="hierChild4" presStyleCnt="0"/>
      <dgm:spPr/>
    </dgm:pt>
    <dgm:pt modelId="{18D4D2D6-11D1-4556-A5B0-5818345553FF}" type="pres">
      <dgm:prSet presAssocID="{DE5A9F41-66D4-4E39-9DD2-F87EA70FEEDF}" presName="hierChild5" presStyleCnt="0"/>
      <dgm:spPr/>
    </dgm:pt>
    <dgm:pt modelId="{7C71B5FC-9B1C-4910-9D33-C70FDFC8D212}" type="pres">
      <dgm:prSet presAssocID="{39F1607D-45F0-4CF2-B41C-179C33E94C32}" presName="Name37" presStyleLbl="parChTrans1D4" presStyleIdx="19" presStyleCnt="28"/>
      <dgm:spPr/>
      <dgm:t>
        <a:bodyPr/>
        <a:lstStyle/>
        <a:p>
          <a:endParaRPr lang="en-US"/>
        </a:p>
      </dgm:t>
    </dgm:pt>
    <dgm:pt modelId="{A8AB5BBC-B3A6-48D8-BAAF-A3E612F00063}" type="pres">
      <dgm:prSet presAssocID="{866FB637-1CAA-4752-9D64-3D68D91B4F6E}" presName="hierRoot2" presStyleCnt="0">
        <dgm:presLayoutVars>
          <dgm:hierBranch val="init"/>
        </dgm:presLayoutVars>
      </dgm:prSet>
      <dgm:spPr/>
    </dgm:pt>
    <dgm:pt modelId="{678333EE-2578-4D83-AF9E-613AF00C6F2B}" type="pres">
      <dgm:prSet presAssocID="{866FB637-1CAA-4752-9D64-3D68D91B4F6E}" presName="rootComposite" presStyleCnt="0"/>
      <dgm:spPr/>
    </dgm:pt>
    <dgm:pt modelId="{12429D7F-5D11-4780-AF38-EF0E272DF637}" type="pres">
      <dgm:prSet presAssocID="{866FB637-1CAA-4752-9D64-3D68D91B4F6E}" presName="rootText" presStyleLbl="node4" presStyleIdx="19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A8D955-6EE1-4DF3-A926-4957F7541037}" type="pres">
      <dgm:prSet presAssocID="{866FB637-1CAA-4752-9D64-3D68D91B4F6E}" presName="rootConnector" presStyleLbl="node4" presStyleIdx="19" presStyleCnt="28"/>
      <dgm:spPr/>
      <dgm:t>
        <a:bodyPr/>
        <a:lstStyle/>
        <a:p>
          <a:endParaRPr lang="en-US"/>
        </a:p>
      </dgm:t>
    </dgm:pt>
    <dgm:pt modelId="{F1902138-FF0F-490E-B945-2F8E1F875BA6}" type="pres">
      <dgm:prSet presAssocID="{866FB637-1CAA-4752-9D64-3D68D91B4F6E}" presName="hierChild4" presStyleCnt="0"/>
      <dgm:spPr/>
    </dgm:pt>
    <dgm:pt modelId="{30507D08-F558-4999-B454-3AD9995674AD}" type="pres">
      <dgm:prSet presAssocID="{866FB637-1CAA-4752-9D64-3D68D91B4F6E}" presName="hierChild5" presStyleCnt="0"/>
      <dgm:spPr/>
    </dgm:pt>
    <dgm:pt modelId="{67A2C384-D69F-4C37-B683-19D65BAB5B28}" type="pres">
      <dgm:prSet presAssocID="{8A9B39AD-5537-40B1-AF3E-4135A1211295}" presName="hierChild5" presStyleCnt="0"/>
      <dgm:spPr/>
    </dgm:pt>
    <dgm:pt modelId="{A110720A-3524-46A0-99F1-E52301B4A998}" type="pres">
      <dgm:prSet presAssocID="{B794B654-3447-4864-868B-03DF8D7FF81A}" presName="Name37" presStyleLbl="parChTrans1D4" presStyleIdx="20" presStyleCnt="28"/>
      <dgm:spPr/>
      <dgm:t>
        <a:bodyPr/>
        <a:lstStyle/>
        <a:p>
          <a:endParaRPr lang="en-US"/>
        </a:p>
      </dgm:t>
    </dgm:pt>
    <dgm:pt modelId="{D50154A2-16F4-4FDB-B8F0-49AE8F9BA993}" type="pres">
      <dgm:prSet presAssocID="{56709AC9-717F-4A1A-81CD-1EB01A30D239}" presName="hierRoot2" presStyleCnt="0">
        <dgm:presLayoutVars>
          <dgm:hierBranch val="init"/>
        </dgm:presLayoutVars>
      </dgm:prSet>
      <dgm:spPr/>
    </dgm:pt>
    <dgm:pt modelId="{9EDB422F-8B88-4E3F-B520-C1BDA823CF10}" type="pres">
      <dgm:prSet presAssocID="{56709AC9-717F-4A1A-81CD-1EB01A30D239}" presName="rootComposite" presStyleCnt="0"/>
      <dgm:spPr/>
    </dgm:pt>
    <dgm:pt modelId="{E8AF3DC0-B7E2-403B-9266-BFBC66575035}" type="pres">
      <dgm:prSet presAssocID="{56709AC9-717F-4A1A-81CD-1EB01A30D239}" presName="rootText" presStyleLbl="node4" presStyleIdx="2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D9119E-A726-4F7E-9869-2C44BCA86068}" type="pres">
      <dgm:prSet presAssocID="{56709AC9-717F-4A1A-81CD-1EB01A30D239}" presName="rootConnector" presStyleLbl="node4" presStyleIdx="20" presStyleCnt="28"/>
      <dgm:spPr/>
      <dgm:t>
        <a:bodyPr/>
        <a:lstStyle/>
        <a:p>
          <a:endParaRPr lang="en-US"/>
        </a:p>
      </dgm:t>
    </dgm:pt>
    <dgm:pt modelId="{B92403D6-EF7E-4DC5-93D2-AE5FD3A8F9FB}" type="pres">
      <dgm:prSet presAssocID="{56709AC9-717F-4A1A-81CD-1EB01A30D239}" presName="hierChild4" presStyleCnt="0"/>
      <dgm:spPr/>
    </dgm:pt>
    <dgm:pt modelId="{9AA5672D-2541-4D62-AA7C-0C78B2119D36}" type="pres">
      <dgm:prSet presAssocID="{1EAA2AB7-E892-4DA2-B0ED-9C4A2B3CD98D}" presName="Name37" presStyleLbl="parChTrans1D4" presStyleIdx="21" presStyleCnt="28"/>
      <dgm:spPr/>
      <dgm:t>
        <a:bodyPr/>
        <a:lstStyle/>
        <a:p>
          <a:endParaRPr lang="en-US"/>
        </a:p>
      </dgm:t>
    </dgm:pt>
    <dgm:pt modelId="{56A2D834-6ED5-44D1-A061-97063C49F18E}" type="pres">
      <dgm:prSet presAssocID="{75F88180-CB25-41D7-9229-422517496F3B}" presName="hierRoot2" presStyleCnt="0">
        <dgm:presLayoutVars>
          <dgm:hierBranch val="init"/>
        </dgm:presLayoutVars>
      </dgm:prSet>
      <dgm:spPr/>
    </dgm:pt>
    <dgm:pt modelId="{7B5F5D2B-E3D3-4C64-AB1E-6202D58A477C}" type="pres">
      <dgm:prSet presAssocID="{75F88180-CB25-41D7-9229-422517496F3B}" presName="rootComposite" presStyleCnt="0"/>
      <dgm:spPr/>
    </dgm:pt>
    <dgm:pt modelId="{D1D5BA2F-0FFB-4A28-B9E4-4E75D2968F12}" type="pres">
      <dgm:prSet presAssocID="{75F88180-CB25-41D7-9229-422517496F3B}" presName="rootText" presStyleLbl="node4" presStyleIdx="2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4D1E37-3B2B-488E-BC2A-B764F5F849A3}" type="pres">
      <dgm:prSet presAssocID="{75F88180-CB25-41D7-9229-422517496F3B}" presName="rootConnector" presStyleLbl="node4" presStyleIdx="21" presStyleCnt="28"/>
      <dgm:spPr/>
      <dgm:t>
        <a:bodyPr/>
        <a:lstStyle/>
        <a:p>
          <a:endParaRPr lang="en-US"/>
        </a:p>
      </dgm:t>
    </dgm:pt>
    <dgm:pt modelId="{8CEDF7F4-D5E3-4D5C-8EDA-AEE628A2F9C7}" type="pres">
      <dgm:prSet presAssocID="{75F88180-CB25-41D7-9229-422517496F3B}" presName="hierChild4" presStyleCnt="0"/>
      <dgm:spPr/>
    </dgm:pt>
    <dgm:pt modelId="{B197F944-DC09-4527-A191-7F2B6A7DC6F6}" type="pres">
      <dgm:prSet presAssocID="{75F88180-CB25-41D7-9229-422517496F3B}" presName="hierChild5" presStyleCnt="0"/>
      <dgm:spPr/>
    </dgm:pt>
    <dgm:pt modelId="{8246119C-5BC1-4336-97EF-1D9DA3E29B62}" type="pres">
      <dgm:prSet presAssocID="{873EEC91-C9D1-4044-9436-4CB52B8C5DD4}" presName="Name37" presStyleLbl="parChTrans1D4" presStyleIdx="22" presStyleCnt="28"/>
      <dgm:spPr/>
      <dgm:t>
        <a:bodyPr/>
        <a:lstStyle/>
        <a:p>
          <a:endParaRPr lang="en-US"/>
        </a:p>
      </dgm:t>
    </dgm:pt>
    <dgm:pt modelId="{6B4DD862-6E39-4E25-8B13-0B04481E8C07}" type="pres">
      <dgm:prSet presAssocID="{3616456E-55B8-4138-9452-8092A1EC66F9}" presName="hierRoot2" presStyleCnt="0">
        <dgm:presLayoutVars>
          <dgm:hierBranch val="init"/>
        </dgm:presLayoutVars>
      </dgm:prSet>
      <dgm:spPr/>
    </dgm:pt>
    <dgm:pt modelId="{3ABA6978-DE91-4F92-9097-A78528340E82}" type="pres">
      <dgm:prSet presAssocID="{3616456E-55B8-4138-9452-8092A1EC66F9}" presName="rootComposite" presStyleCnt="0"/>
      <dgm:spPr/>
    </dgm:pt>
    <dgm:pt modelId="{5D00C875-4ED4-41EE-9E3D-58CE6F599F19}" type="pres">
      <dgm:prSet presAssocID="{3616456E-55B8-4138-9452-8092A1EC66F9}" presName="rootText" presStyleLbl="node4" presStyleIdx="2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2A3B27-9495-4224-B467-F7828510957C}" type="pres">
      <dgm:prSet presAssocID="{3616456E-55B8-4138-9452-8092A1EC66F9}" presName="rootConnector" presStyleLbl="node4" presStyleIdx="22" presStyleCnt="28"/>
      <dgm:spPr/>
      <dgm:t>
        <a:bodyPr/>
        <a:lstStyle/>
        <a:p>
          <a:endParaRPr lang="en-US"/>
        </a:p>
      </dgm:t>
    </dgm:pt>
    <dgm:pt modelId="{30140683-4BA9-4F6F-933C-9556B01B3CF1}" type="pres">
      <dgm:prSet presAssocID="{3616456E-55B8-4138-9452-8092A1EC66F9}" presName="hierChild4" presStyleCnt="0"/>
      <dgm:spPr/>
    </dgm:pt>
    <dgm:pt modelId="{0691666C-DA40-4EB3-AF6D-A87090579A1C}" type="pres">
      <dgm:prSet presAssocID="{3616456E-55B8-4138-9452-8092A1EC66F9}" presName="hierChild5" presStyleCnt="0"/>
      <dgm:spPr/>
    </dgm:pt>
    <dgm:pt modelId="{C355C136-8951-46D6-83CF-1EA0B4E36662}" type="pres">
      <dgm:prSet presAssocID="{D4FC59FA-B08E-4145-BC61-E6ACCDD8D58C}" presName="Name37" presStyleLbl="parChTrans1D4" presStyleIdx="23" presStyleCnt="28"/>
      <dgm:spPr/>
      <dgm:t>
        <a:bodyPr/>
        <a:lstStyle/>
        <a:p>
          <a:endParaRPr lang="en-US"/>
        </a:p>
      </dgm:t>
    </dgm:pt>
    <dgm:pt modelId="{6847AE5A-A840-4BB6-8582-41C5A332DEF4}" type="pres">
      <dgm:prSet presAssocID="{5510B85C-F852-4608-8C90-F1D8C0719459}" presName="hierRoot2" presStyleCnt="0">
        <dgm:presLayoutVars>
          <dgm:hierBranch val="init"/>
        </dgm:presLayoutVars>
      </dgm:prSet>
      <dgm:spPr/>
    </dgm:pt>
    <dgm:pt modelId="{177D56DD-B8BB-41A8-A5C1-CD299F72CDA4}" type="pres">
      <dgm:prSet presAssocID="{5510B85C-F852-4608-8C90-F1D8C0719459}" presName="rootComposite" presStyleCnt="0"/>
      <dgm:spPr/>
    </dgm:pt>
    <dgm:pt modelId="{B98332A6-AB3A-4686-B9DB-4ABA97BEE403}" type="pres">
      <dgm:prSet presAssocID="{5510B85C-F852-4608-8C90-F1D8C0719459}" presName="rootText" presStyleLbl="node4" presStyleIdx="23" presStyleCnt="28" custScaleY="1653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102BB5-2176-4348-8215-B1F6EEB57B9D}" type="pres">
      <dgm:prSet presAssocID="{5510B85C-F852-4608-8C90-F1D8C0719459}" presName="rootConnector" presStyleLbl="node4" presStyleIdx="23" presStyleCnt="28"/>
      <dgm:spPr/>
      <dgm:t>
        <a:bodyPr/>
        <a:lstStyle/>
        <a:p>
          <a:endParaRPr lang="en-US"/>
        </a:p>
      </dgm:t>
    </dgm:pt>
    <dgm:pt modelId="{CED60E8F-8B03-4D25-AED9-0461EF8ECBED}" type="pres">
      <dgm:prSet presAssocID="{5510B85C-F852-4608-8C90-F1D8C0719459}" presName="hierChild4" presStyleCnt="0"/>
      <dgm:spPr/>
    </dgm:pt>
    <dgm:pt modelId="{2942D5F7-D05F-47BD-8AF8-DA2E8C707DAC}" type="pres">
      <dgm:prSet presAssocID="{5510B85C-F852-4608-8C90-F1D8C0719459}" presName="hierChild5" presStyleCnt="0"/>
      <dgm:spPr/>
    </dgm:pt>
    <dgm:pt modelId="{D9486D66-804A-4D77-BB36-094EFBE3976C}" type="pres">
      <dgm:prSet presAssocID="{60795289-3F61-4E00-AF39-79A66DFDC476}" presName="Name37" presStyleLbl="parChTrans1D4" presStyleIdx="24" presStyleCnt="28"/>
      <dgm:spPr/>
      <dgm:t>
        <a:bodyPr/>
        <a:lstStyle/>
        <a:p>
          <a:endParaRPr lang="en-US"/>
        </a:p>
      </dgm:t>
    </dgm:pt>
    <dgm:pt modelId="{1A2E98C5-C936-47A9-91B4-0C8E16A4F971}" type="pres">
      <dgm:prSet presAssocID="{E27BFD14-A148-44E1-BAF6-7C0ECD29D94A}" presName="hierRoot2" presStyleCnt="0">
        <dgm:presLayoutVars>
          <dgm:hierBranch val="init"/>
        </dgm:presLayoutVars>
      </dgm:prSet>
      <dgm:spPr/>
    </dgm:pt>
    <dgm:pt modelId="{E4F4B2B9-B5FA-48B9-97B6-18C261693C94}" type="pres">
      <dgm:prSet presAssocID="{E27BFD14-A148-44E1-BAF6-7C0ECD29D94A}" presName="rootComposite" presStyleCnt="0"/>
      <dgm:spPr/>
    </dgm:pt>
    <dgm:pt modelId="{5DB5CE54-C00B-4ADB-8439-A04F2A1A1D2E}" type="pres">
      <dgm:prSet presAssocID="{E27BFD14-A148-44E1-BAF6-7C0ECD29D94A}" presName="rootText" presStyleLbl="node4" presStyleIdx="2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9FBEDE-635E-4F60-BD3E-1FA6F31B754C}" type="pres">
      <dgm:prSet presAssocID="{E27BFD14-A148-44E1-BAF6-7C0ECD29D94A}" presName="rootConnector" presStyleLbl="node4" presStyleIdx="24" presStyleCnt="28"/>
      <dgm:spPr/>
      <dgm:t>
        <a:bodyPr/>
        <a:lstStyle/>
        <a:p>
          <a:endParaRPr lang="en-US"/>
        </a:p>
      </dgm:t>
    </dgm:pt>
    <dgm:pt modelId="{79E33DE2-6A8E-4D49-8E5F-33BC5140726F}" type="pres">
      <dgm:prSet presAssocID="{E27BFD14-A148-44E1-BAF6-7C0ECD29D94A}" presName="hierChild4" presStyleCnt="0"/>
      <dgm:spPr/>
    </dgm:pt>
    <dgm:pt modelId="{90ABE0D4-57B2-4441-94B0-AF0E193C4041}" type="pres">
      <dgm:prSet presAssocID="{E27BFD14-A148-44E1-BAF6-7C0ECD29D94A}" presName="hierChild5" presStyleCnt="0"/>
      <dgm:spPr/>
    </dgm:pt>
    <dgm:pt modelId="{27E1B16C-3098-4A85-8CF3-CD270C75363B}" type="pres">
      <dgm:prSet presAssocID="{56709AC9-717F-4A1A-81CD-1EB01A30D239}" presName="hierChild5" presStyleCnt="0"/>
      <dgm:spPr/>
    </dgm:pt>
    <dgm:pt modelId="{35937848-EFB9-4E32-89C8-63AF18F44771}" type="pres">
      <dgm:prSet presAssocID="{A27C69A7-AFB2-43F4-86E6-BCCDD1E27795}" presName="hierChild5" presStyleCnt="0"/>
      <dgm:spPr/>
    </dgm:pt>
    <dgm:pt modelId="{B087D097-EB60-41A0-8B0A-FA6C784B76F4}" type="pres">
      <dgm:prSet presAssocID="{96D82E97-50B4-45AD-AD95-A5C7BF28BEBF}" presName="hierChild5" presStyleCnt="0"/>
      <dgm:spPr/>
    </dgm:pt>
    <dgm:pt modelId="{C2154C7B-E7DF-499A-8A85-BEBD851BCBBC}" type="pres">
      <dgm:prSet presAssocID="{6DF3B363-0CB8-4C21-B2BA-B043C1E62485}" presName="Name37" presStyleLbl="parChTrans1D3" presStyleIdx="8" presStyleCnt="9"/>
      <dgm:spPr/>
      <dgm:t>
        <a:bodyPr/>
        <a:lstStyle/>
        <a:p>
          <a:endParaRPr lang="en-US"/>
        </a:p>
      </dgm:t>
    </dgm:pt>
    <dgm:pt modelId="{D38C371F-EC17-4A7C-94FE-59B34C3BD975}" type="pres">
      <dgm:prSet presAssocID="{0FA8D8CB-E32B-43BC-A6FD-E93BBB256EA9}" presName="hierRoot2" presStyleCnt="0">
        <dgm:presLayoutVars>
          <dgm:hierBranch val="init"/>
        </dgm:presLayoutVars>
      </dgm:prSet>
      <dgm:spPr/>
    </dgm:pt>
    <dgm:pt modelId="{928197C6-F644-4EB4-826F-1F200F3B8E7E}" type="pres">
      <dgm:prSet presAssocID="{0FA8D8CB-E32B-43BC-A6FD-E93BBB256EA9}" presName="rootComposite" presStyleCnt="0"/>
      <dgm:spPr/>
    </dgm:pt>
    <dgm:pt modelId="{A30E0808-7D99-4922-87B1-93D2EBDAD194}" type="pres">
      <dgm:prSet presAssocID="{0FA8D8CB-E32B-43BC-A6FD-E93BBB256EA9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9165B5-682B-4D64-BCA4-0ED1BF2130C5}" type="pres">
      <dgm:prSet presAssocID="{0FA8D8CB-E32B-43BC-A6FD-E93BBB256EA9}" presName="rootConnector" presStyleLbl="node3" presStyleIdx="8" presStyleCnt="9"/>
      <dgm:spPr/>
      <dgm:t>
        <a:bodyPr/>
        <a:lstStyle/>
        <a:p>
          <a:endParaRPr lang="en-US"/>
        </a:p>
      </dgm:t>
    </dgm:pt>
    <dgm:pt modelId="{7F948879-7654-450D-AE57-722E89796E10}" type="pres">
      <dgm:prSet presAssocID="{0FA8D8CB-E32B-43BC-A6FD-E93BBB256EA9}" presName="hierChild4" presStyleCnt="0"/>
      <dgm:spPr/>
    </dgm:pt>
    <dgm:pt modelId="{D26D6033-BB40-479F-B148-C3BC103A0CA3}" type="pres">
      <dgm:prSet presAssocID="{E15F7880-4E00-4CDC-A05E-2DBFBD2A29B5}" presName="Name37" presStyleLbl="parChTrans1D4" presStyleIdx="25" presStyleCnt="28"/>
      <dgm:spPr/>
      <dgm:t>
        <a:bodyPr/>
        <a:lstStyle/>
        <a:p>
          <a:endParaRPr lang="en-US"/>
        </a:p>
      </dgm:t>
    </dgm:pt>
    <dgm:pt modelId="{32A4AE8E-48D1-48C2-9335-AAB420E0182F}" type="pres">
      <dgm:prSet presAssocID="{4DD11E7E-E787-40A5-B8DF-30295EF5D36D}" presName="hierRoot2" presStyleCnt="0">
        <dgm:presLayoutVars>
          <dgm:hierBranch val="init"/>
        </dgm:presLayoutVars>
      </dgm:prSet>
      <dgm:spPr/>
    </dgm:pt>
    <dgm:pt modelId="{F9E47FAA-3754-4082-BFE5-BE498331FDD5}" type="pres">
      <dgm:prSet presAssocID="{4DD11E7E-E787-40A5-B8DF-30295EF5D36D}" presName="rootComposite" presStyleCnt="0"/>
      <dgm:spPr/>
    </dgm:pt>
    <dgm:pt modelId="{688BBBAD-AA8D-49A0-BD0A-F91ED86E6A7A}" type="pres">
      <dgm:prSet presAssocID="{4DD11E7E-E787-40A5-B8DF-30295EF5D36D}" presName="rootText" presStyleLbl="node4" presStyleIdx="2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55F665-A811-4805-A08D-64F524BD99A3}" type="pres">
      <dgm:prSet presAssocID="{4DD11E7E-E787-40A5-B8DF-30295EF5D36D}" presName="rootConnector" presStyleLbl="node4" presStyleIdx="25" presStyleCnt="28"/>
      <dgm:spPr/>
      <dgm:t>
        <a:bodyPr/>
        <a:lstStyle/>
        <a:p>
          <a:endParaRPr lang="en-US"/>
        </a:p>
      </dgm:t>
    </dgm:pt>
    <dgm:pt modelId="{A22AF066-4C85-46CD-A7F5-619D97F7DADC}" type="pres">
      <dgm:prSet presAssocID="{4DD11E7E-E787-40A5-B8DF-30295EF5D36D}" presName="hierChild4" presStyleCnt="0"/>
      <dgm:spPr/>
    </dgm:pt>
    <dgm:pt modelId="{4DD345F3-5DEA-46B7-85B1-2B200A893A55}" type="pres">
      <dgm:prSet presAssocID="{4DD11E7E-E787-40A5-B8DF-30295EF5D36D}" presName="hierChild5" presStyleCnt="0"/>
      <dgm:spPr/>
    </dgm:pt>
    <dgm:pt modelId="{CC10052F-8535-4BD9-929F-F4FF492919E9}" type="pres">
      <dgm:prSet presAssocID="{5A4B1FC1-199E-44B6-8FC6-D43D0FE6F437}" presName="Name37" presStyleLbl="parChTrans1D4" presStyleIdx="26" presStyleCnt="28"/>
      <dgm:spPr/>
      <dgm:t>
        <a:bodyPr/>
        <a:lstStyle/>
        <a:p>
          <a:endParaRPr lang="en-US"/>
        </a:p>
      </dgm:t>
    </dgm:pt>
    <dgm:pt modelId="{57D4B234-FCBB-4F3D-B9D5-E2190A5F31B6}" type="pres">
      <dgm:prSet presAssocID="{13B9789A-0707-4865-B6BC-7C66D07486CA}" presName="hierRoot2" presStyleCnt="0">
        <dgm:presLayoutVars>
          <dgm:hierBranch val="init"/>
        </dgm:presLayoutVars>
      </dgm:prSet>
      <dgm:spPr/>
    </dgm:pt>
    <dgm:pt modelId="{1D9CC56C-D0EE-434D-A57B-E2F168BBF68B}" type="pres">
      <dgm:prSet presAssocID="{13B9789A-0707-4865-B6BC-7C66D07486CA}" presName="rootComposite" presStyleCnt="0"/>
      <dgm:spPr/>
    </dgm:pt>
    <dgm:pt modelId="{73002675-F5B3-40C9-AFD9-B1708179D332}" type="pres">
      <dgm:prSet presAssocID="{13B9789A-0707-4865-B6BC-7C66D07486CA}" presName="rootText" presStyleLbl="node4" presStyleIdx="2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0341FD-D6C3-4D10-A7B2-13DE63BA8510}" type="pres">
      <dgm:prSet presAssocID="{13B9789A-0707-4865-B6BC-7C66D07486CA}" presName="rootConnector" presStyleLbl="node4" presStyleIdx="26" presStyleCnt="28"/>
      <dgm:spPr/>
      <dgm:t>
        <a:bodyPr/>
        <a:lstStyle/>
        <a:p>
          <a:endParaRPr lang="en-US"/>
        </a:p>
      </dgm:t>
    </dgm:pt>
    <dgm:pt modelId="{7CA7E545-8CCA-4AAE-83A0-A1B2F5C16225}" type="pres">
      <dgm:prSet presAssocID="{13B9789A-0707-4865-B6BC-7C66D07486CA}" presName="hierChild4" presStyleCnt="0"/>
      <dgm:spPr/>
    </dgm:pt>
    <dgm:pt modelId="{29517EF7-EEAE-4B1A-BBA0-00860C82E9D0}" type="pres">
      <dgm:prSet presAssocID="{46C50D9F-E177-42FC-B6B5-613DF19170D5}" presName="Name37" presStyleLbl="parChTrans1D4" presStyleIdx="27" presStyleCnt="28"/>
      <dgm:spPr/>
      <dgm:t>
        <a:bodyPr/>
        <a:lstStyle/>
        <a:p>
          <a:endParaRPr lang="en-US"/>
        </a:p>
      </dgm:t>
    </dgm:pt>
    <dgm:pt modelId="{EE0184E2-AEFC-40CF-8944-4DCFB0674988}" type="pres">
      <dgm:prSet presAssocID="{28A1A316-D9CF-4063-8FF4-1F88E988BE57}" presName="hierRoot2" presStyleCnt="0">
        <dgm:presLayoutVars>
          <dgm:hierBranch val="init"/>
        </dgm:presLayoutVars>
      </dgm:prSet>
      <dgm:spPr/>
    </dgm:pt>
    <dgm:pt modelId="{FAA22379-6AA8-4B26-A7A9-265AA5A07D4D}" type="pres">
      <dgm:prSet presAssocID="{28A1A316-D9CF-4063-8FF4-1F88E988BE57}" presName="rootComposite" presStyleCnt="0"/>
      <dgm:spPr/>
    </dgm:pt>
    <dgm:pt modelId="{EAE00E67-0204-4578-A69F-1421EE81F1E5}" type="pres">
      <dgm:prSet presAssocID="{28A1A316-D9CF-4063-8FF4-1F88E988BE57}" presName="rootText" presStyleLbl="node4" presStyleIdx="27" presStyleCnt="28" custScaleY="1374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28E0FB-8813-4114-9F71-A06CC125E942}" type="pres">
      <dgm:prSet presAssocID="{28A1A316-D9CF-4063-8FF4-1F88E988BE57}" presName="rootConnector" presStyleLbl="node4" presStyleIdx="27" presStyleCnt="28"/>
      <dgm:spPr/>
      <dgm:t>
        <a:bodyPr/>
        <a:lstStyle/>
        <a:p>
          <a:endParaRPr lang="en-US"/>
        </a:p>
      </dgm:t>
    </dgm:pt>
    <dgm:pt modelId="{4B75631E-4650-4900-9386-764F0E3488A2}" type="pres">
      <dgm:prSet presAssocID="{28A1A316-D9CF-4063-8FF4-1F88E988BE57}" presName="hierChild4" presStyleCnt="0"/>
      <dgm:spPr/>
    </dgm:pt>
    <dgm:pt modelId="{8B1A7E1C-EDD9-4E84-850F-803B9C2A6DB1}" type="pres">
      <dgm:prSet presAssocID="{28A1A316-D9CF-4063-8FF4-1F88E988BE57}" presName="hierChild5" presStyleCnt="0"/>
      <dgm:spPr/>
    </dgm:pt>
    <dgm:pt modelId="{014D1DC7-B13E-4BFC-AE63-439AC8BA10B4}" type="pres">
      <dgm:prSet presAssocID="{13B9789A-0707-4865-B6BC-7C66D07486CA}" presName="hierChild5" presStyleCnt="0"/>
      <dgm:spPr/>
    </dgm:pt>
    <dgm:pt modelId="{634C1B6C-581E-406F-A2C4-04DFF16A5192}" type="pres">
      <dgm:prSet presAssocID="{0FA8D8CB-E32B-43BC-A6FD-E93BBB256EA9}" presName="hierChild5" presStyleCnt="0"/>
      <dgm:spPr/>
    </dgm:pt>
    <dgm:pt modelId="{C9BD8054-B417-42D0-8734-42976270C7E4}" type="pres">
      <dgm:prSet presAssocID="{2E86ACF4-CB98-4F9D-A0F5-ABFB23B35A5D}" presName="hierChild5" presStyleCnt="0"/>
      <dgm:spPr/>
    </dgm:pt>
    <dgm:pt modelId="{5C8B91AA-68B5-4B79-BDDE-D72A9692B211}" type="pres">
      <dgm:prSet presAssocID="{8E5CD295-46B5-46BE-A0A2-D3A937BF22EE}" presName="hierChild3" presStyleCnt="0"/>
      <dgm:spPr/>
    </dgm:pt>
  </dgm:ptLst>
  <dgm:cxnLst>
    <dgm:cxn modelId="{0F1D6C48-69EB-44AE-AA9B-11C1A8CEFC71}" type="presOf" srcId="{96D82E97-50B4-45AD-AD95-A5C7BF28BEBF}" destId="{F076CED7-A886-42C7-A233-10DFB1E2900F}" srcOrd="0" destOrd="0" presId="urn:microsoft.com/office/officeart/2005/8/layout/orgChart1"/>
    <dgm:cxn modelId="{AE98D1BC-9E19-4DC7-9377-B1F10B538BC9}" srcId="{0EC51EA9-7E64-4A10-A870-CCBAA36F81B5}" destId="{93931199-54EB-403D-A5C8-F49B97977513}" srcOrd="0" destOrd="0" parTransId="{5423A6D1-3A7E-4D30-A820-5A1F7205E54F}" sibTransId="{FEC4A818-6903-4416-973E-0682BEA3FD89}"/>
    <dgm:cxn modelId="{2D6815FE-7D57-4739-8E18-F637FE96451A}" srcId="{62EC891F-2BF4-4F52-A2DA-1AD3F1A46E90}" destId="{CFD9614B-3919-4427-B250-13BD8A05CB97}" srcOrd="0" destOrd="0" parTransId="{7E9AFCF7-DA06-42AD-A2F5-9AD04045B8D1}" sibTransId="{75506776-768E-45E0-A79D-924A1EE05ABC}"/>
    <dgm:cxn modelId="{030F5742-4667-4F4A-A3E3-1AEDAEA35376}" type="presOf" srcId="{E15F7880-4E00-4CDC-A05E-2DBFBD2A29B5}" destId="{D26D6033-BB40-479F-B148-C3BC103A0CA3}" srcOrd="0" destOrd="0" presId="urn:microsoft.com/office/officeart/2005/8/layout/orgChart1"/>
    <dgm:cxn modelId="{77FD6A9D-33E5-4370-8E5A-E46A73DB8272}" type="presOf" srcId="{873EEC91-C9D1-4044-9436-4CB52B8C5DD4}" destId="{8246119C-5BC1-4336-97EF-1D9DA3E29B62}" srcOrd="0" destOrd="0" presId="urn:microsoft.com/office/officeart/2005/8/layout/orgChart1"/>
    <dgm:cxn modelId="{CE1CA451-C701-4F3F-B231-E916039B7C89}" type="presOf" srcId="{FEAF5D3D-077B-4598-8A84-04CC0B9C943C}" destId="{EB2D7EC3-A5D6-482F-8661-6816886BF6D4}" srcOrd="0" destOrd="0" presId="urn:microsoft.com/office/officeart/2005/8/layout/orgChart1"/>
    <dgm:cxn modelId="{E326A07D-99E3-4029-86DC-C18687D13E18}" srcId="{1428A1F7-D56F-4FBF-951E-3455242DD73F}" destId="{E58B9CB2-BAAF-445C-A3AC-A633F4E13E4B}" srcOrd="0" destOrd="0" parTransId="{40BFC402-12B1-43C4-9CA7-129A54E44745}" sibTransId="{5438D5C0-819F-4313-A9CC-3E8644AA9D72}"/>
    <dgm:cxn modelId="{8246E6FA-AE05-41A8-BC94-4E5DD5AB6A73}" srcId="{8A9B39AD-5537-40B1-AF3E-4135A1211295}" destId="{FF05C8F1-EF56-4F4B-BA9C-4FF8F747BBE5}" srcOrd="0" destOrd="0" parTransId="{1B7AEFCC-89B8-4EAF-9C42-CA3AA47642DA}" sibTransId="{6632E765-3C1F-4B00-A4BB-63B93D38A958}"/>
    <dgm:cxn modelId="{6D75AEE2-4D64-4E1F-97BD-1ECD2F034B61}" type="presOf" srcId="{866FB637-1CAA-4752-9D64-3D68D91B4F6E}" destId="{B3A8D955-6EE1-4DF3-A926-4957F7541037}" srcOrd="1" destOrd="0" presId="urn:microsoft.com/office/officeart/2005/8/layout/orgChart1"/>
    <dgm:cxn modelId="{068B6DBF-1CD4-4BDD-969B-23153789CF93}" type="presOf" srcId="{E27BFD14-A148-44E1-BAF6-7C0ECD29D94A}" destId="{5DB5CE54-C00B-4ADB-8439-A04F2A1A1D2E}" srcOrd="0" destOrd="0" presId="urn:microsoft.com/office/officeart/2005/8/layout/orgChart1"/>
    <dgm:cxn modelId="{20DC9FFE-A31F-4626-9CBD-4E5E98AB9F42}" srcId="{96D82E97-50B4-45AD-AD95-A5C7BF28BEBF}" destId="{A27C69A7-AFB2-43F4-86E6-BCCDD1E27795}" srcOrd="0" destOrd="0" parTransId="{6D4C3281-D760-40C5-AF82-EE7F6B7CDAC7}" sibTransId="{DD394E0B-AFAF-446E-A180-00709E884559}"/>
    <dgm:cxn modelId="{29CA7A8C-05AD-457F-998B-15844451121A}" type="presOf" srcId="{8F2B3040-9C1A-4380-95BA-6C831C9842F0}" destId="{4644EAFD-74A1-439A-AC66-BB0B6177049E}" srcOrd="0" destOrd="0" presId="urn:microsoft.com/office/officeart/2005/8/layout/orgChart1"/>
    <dgm:cxn modelId="{FECE0888-4A94-4EDE-8A64-C7DBF7E668A8}" type="presOf" srcId="{5A4B1FC1-199E-44B6-8FC6-D43D0FE6F437}" destId="{CC10052F-8535-4BD9-929F-F4FF492919E9}" srcOrd="0" destOrd="0" presId="urn:microsoft.com/office/officeart/2005/8/layout/orgChart1"/>
    <dgm:cxn modelId="{AF912EA9-48AC-43E1-98D7-78100845E185}" type="presOf" srcId="{2F0CA320-3A31-44FC-99F7-3E0579B2AB31}" destId="{C402F2CB-324F-416F-ACBD-6ACD5AFFD7C9}" srcOrd="0" destOrd="0" presId="urn:microsoft.com/office/officeart/2005/8/layout/orgChart1"/>
    <dgm:cxn modelId="{970C3D89-1EED-4F59-B2F9-BDFC572E63CF}" type="presOf" srcId="{39F1607D-45F0-4CF2-B41C-179C33E94C32}" destId="{7C71B5FC-9B1C-4910-9D33-C70FDFC8D212}" srcOrd="0" destOrd="0" presId="urn:microsoft.com/office/officeart/2005/8/layout/orgChart1"/>
    <dgm:cxn modelId="{EFB780DE-9923-47BA-BBEE-BB0506692584}" type="presOf" srcId="{5510B85C-F852-4608-8C90-F1D8C0719459}" destId="{B98332A6-AB3A-4686-B9DB-4ABA97BEE403}" srcOrd="0" destOrd="0" presId="urn:microsoft.com/office/officeart/2005/8/layout/orgChart1"/>
    <dgm:cxn modelId="{CA56AC2A-EE31-40C9-99C0-4274BDF74E94}" type="presOf" srcId="{75F88180-CB25-41D7-9229-422517496F3B}" destId="{D1D5BA2F-0FFB-4A28-B9E4-4E75D2968F12}" srcOrd="0" destOrd="0" presId="urn:microsoft.com/office/officeart/2005/8/layout/orgChart1"/>
    <dgm:cxn modelId="{EE512DF8-3722-4BEB-8039-82267EF0C6B7}" type="presOf" srcId="{2F0CA320-3A31-44FC-99F7-3E0579B2AB31}" destId="{2A65B3BF-C94A-4025-AFAC-B822029108D5}" srcOrd="1" destOrd="0" presId="urn:microsoft.com/office/officeart/2005/8/layout/orgChart1"/>
    <dgm:cxn modelId="{A7874B04-523D-4329-9E9C-7B5608F3EC6C}" type="presOf" srcId="{DE170DFD-CEED-4DFE-97BA-4DB0A96B884D}" destId="{EC40DBAB-5172-4ADD-8755-6CF59FCD3193}" srcOrd="1" destOrd="0" presId="urn:microsoft.com/office/officeart/2005/8/layout/orgChart1"/>
    <dgm:cxn modelId="{12082011-C4B9-4ECD-AEC8-DCB0AC714E38}" type="presOf" srcId="{606A11FA-D442-426A-9AF4-10FF1988DD6C}" destId="{9CEEDB3A-A1AA-4536-AE23-475BA23D8355}" srcOrd="0" destOrd="0" presId="urn:microsoft.com/office/officeart/2005/8/layout/orgChart1"/>
    <dgm:cxn modelId="{3FE2200B-B839-4956-A333-E32CCDC2F0D1}" type="presOf" srcId="{CFD9614B-3919-4427-B250-13BD8A05CB97}" destId="{BFF66F5D-CF1D-4F8F-9458-9AC945E4B11D}" srcOrd="0" destOrd="0" presId="urn:microsoft.com/office/officeart/2005/8/layout/orgChart1"/>
    <dgm:cxn modelId="{5D9788DF-D3CE-44D0-8C8C-3ED3863FF218}" type="presOf" srcId="{6D4C3281-D760-40C5-AF82-EE7F6B7CDAC7}" destId="{A05435EF-DCE9-411A-B435-6073100F478E}" srcOrd="0" destOrd="0" presId="urn:microsoft.com/office/officeart/2005/8/layout/orgChart1"/>
    <dgm:cxn modelId="{4F6F97B2-DCD8-462C-B50E-7E5AED553103}" srcId="{2E86ACF4-CB98-4F9D-A0F5-ABFB23B35A5D}" destId="{96D82E97-50B4-45AD-AD95-A5C7BF28BEBF}" srcOrd="1" destOrd="0" parTransId="{2F7445FB-BBEB-4F16-A339-A21717ACE475}" sibTransId="{65E298FE-6096-490C-A885-93913807A6C6}"/>
    <dgm:cxn modelId="{F77E48BC-8D47-4C65-9532-FDCA648E5D5E}" srcId="{2E86ACF4-CB98-4F9D-A0F5-ABFB23B35A5D}" destId="{0FA8D8CB-E32B-43BC-A6FD-E93BBB256EA9}" srcOrd="2" destOrd="0" parTransId="{6DF3B363-0CB8-4C21-B2BA-B043C1E62485}" sibTransId="{069B9CC9-857D-44B0-83A6-26AE5AC6597B}"/>
    <dgm:cxn modelId="{0E35F9D2-7BA2-4950-A997-FD88EDD9C901}" type="presOf" srcId="{FF05C8F1-EF56-4F4B-BA9C-4FF8F747BBE5}" destId="{8B885637-8D8E-47AA-ADFE-DD5A73F43B19}" srcOrd="0" destOrd="0" presId="urn:microsoft.com/office/officeart/2005/8/layout/orgChart1"/>
    <dgm:cxn modelId="{63A32949-E12F-42B0-B0E0-C5D74A1DD02B}" type="presOf" srcId="{8A9B39AD-5537-40B1-AF3E-4135A1211295}" destId="{6AF046B5-06F4-46F7-8D71-800B4829E9DE}" srcOrd="1" destOrd="0" presId="urn:microsoft.com/office/officeart/2005/8/layout/orgChart1"/>
    <dgm:cxn modelId="{68A52E4F-032C-466E-BF53-5D6E1E1B37D2}" type="presOf" srcId="{1428A1F7-D56F-4FBF-951E-3455242DD73F}" destId="{6CED09C2-762F-4BDC-9AC3-82A1AB88C0D6}" srcOrd="1" destOrd="0" presId="urn:microsoft.com/office/officeart/2005/8/layout/orgChart1"/>
    <dgm:cxn modelId="{CB8EF95F-1725-4922-8066-05684981A5C7}" srcId="{62EC891F-2BF4-4F52-A2DA-1AD3F1A46E90}" destId="{352D7700-93D4-4597-9B77-633ACB4378E5}" srcOrd="1" destOrd="0" parTransId="{5E3419CA-6861-4FB5-AF7D-C9E6AD56F69C}" sibTransId="{B2F3B853-24D1-4E3B-AC7D-138A8A394C83}"/>
    <dgm:cxn modelId="{79664896-C647-4E4A-BE98-9F528F7831C3}" srcId="{02493080-D132-4357-90FA-4202C27ED790}" destId="{E2BEEC12-0F0F-4C45-A0BD-5DDC6C999290}" srcOrd="0" destOrd="0" parTransId="{B199B8E9-CC76-410B-9349-9E656D46218A}" sibTransId="{00C97AD8-E262-44D5-8109-77465737CF7F}"/>
    <dgm:cxn modelId="{93FB038F-CFAB-4683-8255-B42DEF498D2D}" type="presOf" srcId="{445B227E-6FC8-43F6-9279-C61FB988C34B}" destId="{680BCF28-48A9-43F9-B5CA-38D275B93F0C}" srcOrd="1" destOrd="0" presId="urn:microsoft.com/office/officeart/2005/8/layout/orgChart1"/>
    <dgm:cxn modelId="{A35985FA-18A9-4436-B01B-A0020F276421}" type="presOf" srcId="{52E049D1-58B1-4B6A-943D-4D7C9A2E4135}" destId="{0D754986-DC2A-449E-B540-C0D3EBA473C4}" srcOrd="0" destOrd="0" presId="urn:microsoft.com/office/officeart/2005/8/layout/orgChart1"/>
    <dgm:cxn modelId="{C7DE12D1-F5D0-4AFA-BF50-BF1FF273D8D9}" type="presOf" srcId="{3A661E35-83E7-4F31-ACBC-1BD92C209994}" destId="{61A2C3B9-94EE-4512-9500-2ADC1D917561}" srcOrd="0" destOrd="0" presId="urn:microsoft.com/office/officeart/2005/8/layout/orgChart1"/>
    <dgm:cxn modelId="{F617AE2C-D4AA-4E2C-B9F2-7B77FFFD1707}" type="presOf" srcId="{B199B8E9-CC76-410B-9349-9E656D46218A}" destId="{03C2F30F-DDB2-4410-BCD7-DEAB1C213909}" srcOrd="0" destOrd="0" presId="urn:microsoft.com/office/officeart/2005/8/layout/orgChart1"/>
    <dgm:cxn modelId="{8C0B14B5-56A4-4AA0-98D9-6D3A452BFCEE}" type="presOf" srcId="{34100C0B-D496-47F9-9F37-5E3B8B3D90B3}" destId="{8B89345A-5EC3-43DD-B4AF-2BFF09A7564C}" srcOrd="0" destOrd="0" presId="urn:microsoft.com/office/officeart/2005/8/layout/orgChart1"/>
    <dgm:cxn modelId="{6F2D9BFC-2028-4084-9462-53A664BC9ECF}" srcId="{9412F711-EFA1-4C70-B22B-9AA631E4D8D7}" destId="{08052E99-B0D7-482B-8868-B421DF89F1D8}" srcOrd="0" destOrd="0" parTransId="{DFAD1D94-8380-4FB9-A350-76D828779809}" sibTransId="{F3BE8902-2E3D-4C8A-9B7D-F1952C5C59C8}"/>
    <dgm:cxn modelId="{BC7CF97C-6D14-4DA8-855F-E13B9801A902}" type="presOf" srcId="{596E7A9D-3E21-4CE9-AAB1-6DFD239C991E}" destId="{5AED7B68-E84D-476B-AB42-2DC3DB345682}" srcOrd="0" destOrd="0" presId="urn:microsoft.com/office/officeart/2005/8/layout/orgChart1"/>
    <dgm:cxn modelId="{F61264DC-C67A-4988-AF2C-B9165AFD8CF6}" type="presOf" srcId="{C9CC8B3E-F734-44A3-94E1-C82626A1CCBD}" destId="{F2F33774-C430-4938-8610-5E4A87B12EFD}" srcOrd="0" destOrd="0" presId="urn:microsoft.com/office/officeart/2005/8/layout/orgChart1"/>
    <dgm:cxn modelId="{1B7C6B61-46AA-415D-88A3-191FAA1BAFD8}" srcId="{8E5CD295-46B5-46BE-A0A2-D3A937BF22EE}" destId="{2F0CA320-3A31-44FC-99F7-3E0579B2AB31}" srcOrd="0" destOrd="0" parTransId="{8F2B3040-9C1A-4380-95BA-6C831C9842F0}" sibTransId="{8189B6FF-4366-4A3F-A95F-0F4ED7005818}"/>
    <dgm:cxn modelId="{55EDD05F-AA6B-4D40-BF98-762363E4F066}" srcId="{017AD2AA-CFF4-4684-BCFB-F16ED07F908D}" destId="{8FBCAF86-0ACD-496F-8574-A0B624990D5A}" srcOrd="1" destOrd="0" parTransId="{732D2BF0-F9B7-43B5-AB02-6AD2BDC52AB9}" sibTransId="{3BDB147D-6BD5-4CE3-B74F-F296C765BE98}"/>
    <dgm:cxn modelId="{E180808E-25BF-4F43-AF60-1D1ABA641EB3}" srcId="{08052E99-B0D7-482B-8868-B421DF89F1D8}" destId="{9C9AB321-2E35-44D9-AA63-A26D8CC4D308}" srcOrd="0" destOrd="0" parTransId="{F194F387-2DD4-495A-A35B-E5FAAFB08611}" sibTransId="{4D2ABEC1-5E63-4B53-97B2-E3D992BF73E9}"/>
    <dgm:cxn modelId="{10AEA513-B39A-4882-8EC1-497C51BE0AB7}" srcId="{2E86ACF4-CB98-4F9D-A0F5-ABFB23B35A5D}" destId="{62EC891F-2BF4-4F52-A2DA-1AD3F1A46E90}" srcOrd="0" destOrd="0" parTransId="{6500A94A-4018-49F5-A677-7BCF83F094D3}" sibTransId="{DCC074D9-F41D-45E7-BD2B-038C76DFE24E}"/>
    <dgm:cxn modelId="{DACD82BC-1353-4059-B522-BCE89F3700D5}" type="presOf" srcId="{9C9AB321-2E35-44D9-AA63-A26D8CC4D308}" destId="{7D228AD3-1C41-49AA-A2B9-E959AB44827F}" srcOrd="1" destOrd="0" presId="urn:microsoft.com/office/officeart/2005/8/layout/orgChart1"/>
    <dgm:cxn modelId="{439A2CE3-087C-4D8C-9278-CDFE78E7F057}" srcId="{2F0CA320-3A31-44FC-99F7-3E0579B2AB31}" destId="{EA6EDAA6-B3EB-4E8D-BFCA-7FE7CD4AC938}" srcOrd="0" destOrd="0" parTransId="{220C2230-BA92-45F4-BB83-8F0FC435BA5C}" sibTransId="{F704CB75-D380-4B22-AE11-39CCFAA35E60}"/>
    <dgm:cxn modelId="{9688C933-9CFB-48F8-80DD-FD0C4958AD5D}" type="presOf" srcId="{1EAA2AB7-E892-4DA2-B0ED-9C4A2B3CD98D}" destId="{9AA5672D-2541-4D62-AA7C-0C78B2119D36}" srcOrd="0" destOrd="0" presId="urn:microsoft.com/office/officeart/2005/8/layout/orgChart1"/>
    <dgm:cxn modelId="{6EB2B658-2F37-4EBC-B1FD-39F65A6B0ADE}" type="presOf" srcId="{052741CD-A86E-4E32-8D16-B3D52528C4B1}" destId="{5E263814-9D82-45CC-90C5-C2150DC9E869}" srcOrd="0" destOrd="0" presId="urn:microsoft.com/office/officeart/2005/8/layout/orgChart1"/>
    <dgm:cxn modelId="{7B11988D-8084-40BA-8C3F-9AA5C2985F95}" type="presOf" srcId="{28A1A316-D9CF-4063-8FF4-1F88E988BE57}" destId="{EAE00E67-0204-4578-A69F-1421EE81F1E5}" srcOrd="0" destOrd="0" presId="urn:microsoft.com/office/officeart/2005/8/layout/orgChart1"/>
    <dgm:cxn modelId="{6411A03A-E8B1-4B5C-93F2-B1FC215A4B8C}" srcId="{8A9B39AD-5537-40B1-AF3E-4135A1211295}" destId="{DE5A9F41-66D4-4E39-9DD2-F87EA70FEEDF}" srcOrd="1" destOrd="0" parTransId="{52E049D1-58B1-4B6A-943D-4D7C9A2E4135}" sibTransId="{9205E4C4-4629-45C1-8848-22AC0B8073D8}"/>
    <dgm:cxn modelId="{AB03755B-0BE5-4F64-9EB2-6259E36282B8}" type="presOf" srcId="{8E5CD295-46B5-46BE-A0A2-D3A937BF22EE}" destId="{E5F982C9-9E0E-488C-A025-876FB8908CE6}" srcOrd="1" destOrd="0" presId="urn:microsoft.com/office/officeart/2005/8/layout/orgChart1"/>
    <dgm:cxn modelId="{22958763-B1F7-417F-8C80-CA3E530071C7}" type="presOf" srcId="{2F7445FB-BBEB-4F16-A339-A21717ACE475}" destId="{5116EBEA-1720-41B9-B004-FFA5E3BADDAF}" srcOrd="0" destOrd="0" presId="urn:microsoft.com/office/officeart/2005/8/layout/orgChart1"/>
    <dgm:cxn modelId="{9D3FCC3A-DADD-471D-8049-1C04C42D0D72}" type="presOf" srcId="{0FA8D8CB-E32B-43BC-A6FD-E93BBB256EA9}" destId="{CE9165B5-682B-4D64-BCA4-0ED1BF2130C5}" srcOrd="1" destOrd="0" presId="urn:microsoft.com/office/officeart/2005/8/layout/orgChart1"/>
    <dgm:cxn modelId="{6C1546F9-2C91-47D4-AB41-80FC18C4ACD3}" type="presOf" srcId="{A79EE49B-02FC-4E62-820A-2E08970D33BF}" destId="{A8497AE5-214E-4F6A-8FD9-3D0ADE62DB58}" srcOrd="0" destOrd="0" presId="urn:microsoft.com/office/officeart/2005/8/layout/orgChart1"/>
    <dgm:cxn modelId="{4C878DAA-EC01-48E1-B51C-086A8F343F2F}" type="presOf" srcId="{5E3419CA-6861-4FB5-AF7D-C9E6AD56F69C}" destId="{9B124EE5-B174-445E-8C30-AC19010CFC36}" srcOrd="0" destOrd="0" presId="urn:microsoft.com/office/officeart/2005/8/layout/orgChart1"/>
    <dgm:cxn modelId="{76C30B5F-DE8B-4939-8D96-668F65DD4172}" type="presOf" srcId="{56709AC9-717F-4A1A-81CD-1EB01A30D239}" destId="{E8AF3DC0-B7E2-403B-9266-BFBC66575035}" srcOrd="0" destOrd="0" presId="urn:microsoft.com/office/officeart/2005/8/layout/orgChart1"/>
    <dgm:cxn modelId="{40861C09-C61D-494A-A86E-226DAEBF7673}" type="presOf" srcId="{46C50D9F-E177-42FC-B6B5-613DF19170D5}" destId="{29517EF7-EEAE-4B1A-BBA0-00860C82E9D0}" srcOrd="0" destOrd="0" presId="urn:microsoft.com/office/officeart/2005/8/layout/orgChart1"/>
    <dgm:cxn modelId="{06FDAF70-A195-4496-B1DC-53044564704D}" srcId="{8A9B39AD-5537-40B1-AF3E-4135A1211295}" destId="{866FB637-1CAA-4752-9D64-3D68D91B4F6E}" srcOrd="2" destOrd="0" parTransId="{39F1607D-45F0-4CF2-B41C-179C33E94C32}" sibTransId="{70A0B83B-7F94-499C-A99E-96560A5CEB7C}"/>
    <dgm:cxn modelId="{E39C787C-2C1E-48BD-8CA8-C580297EA374}" type="presOf" srcId="{1693944C-0CCE-4DB8-AFEF-70755DF358C9}" destId="{8AF1A59C-DAA7-4545-9966-2323CE52CAB6}" srcOrd="0" destOrd="0" presId="urn:microsoft.com/office/officeart/2005/8/layout/orgChart1"/>
    <dgm:cxn modelId="{3D276995-B05D-4335-8F12-3F9237F77C0B}" type="presOf" srcId="{795485CE-79C9-4542-85C3-75691F56B270}" destId="{696F05AA-44B1-4062-9612-B9A9573BF0D4}" srcOrd="1" destOrd="0" presId="urn:microsoft.com/office/officeart/2005/8/layout/orgChart1"/>
    <dgm:cxn modelId="{E8F63A1C-FC31-4769-82FC-941634DDA19F}" type="presOf" srcId="{D4FC59FA-B08E-4145-BC61-E6ACCDD8D58C}" destId="{C355C136-8951-46D6-83CF-1EA0B4E36662}" srcOrd="0" destOrd="0" presId="urn:microsoft.com/office/officeart/2005/8/layout/orgChart1"/>
    <dgm:cxn modelId="{1EDC0922-3247-49F9-8D76-F191F98843F3}" type="presOf" srcId="{13B9789A-0707-4865-B6BC-7C66D07486CA}" destId="{180341FD-D6C3-4D10-A7B2-13DE63BA8510}" srcOrd="1" destOrd="0" presId="urn:microsoft.com/office/officeart/2005/8/layout/orgChart1"/>
    <dgm:cxn modelId="{1DB0ABA3-423B-44ED-AF13-50F2558495AD}" type="presOf" srcId="{DE5A9F41-66D4-4E39-9DD2-F87EA70FEEDF}" destId="{0F0EE949-9ADC-4CF7-BC19-E734EEEBD866}" srcOrd="1" destOrd="0" presId="urn:microsoft.com/office/officeart/2005/8/layout/orgChart1"/>
    <dgm:cxn modelId="{DBB894C0-15BF-4EEF-856F-D73E631FA085}" type="presOf" srcId="{017AD2AA-CFF4-4684-BCFB-F16ED07F908D}" destId="{BB5A7BEC-D1C9-4D57-B8A9-0D22FDE4ADCC}" srcOrd="1" destOrd="0" presId="urn:microsoft.com/office/officeart/2005/8/layout/orgChart1"/>
    <dgm:cxn modelId="{7299B83F-7435-4031-B81A-7255BF9DD946}" srcId="{2F0CA320-3A31-44FC-99F7-3E0579B2AB31}" destId="{02493080-D132-4357-90FA-4202C27ED790}" srcOrd="3" destOrd="0" parTransId="{1693944C-0CCE-4DB8-AFEF-70755DF358C9}" sibTransId="{1CC0AD2A-589B-48C0-BACD-2B1C8F1DD042}"/>
    <dgm:cxn modelId="{0CC771A3-284D-4780-9789-440B1B49671C}" type="presOf" srcId="{F194F387-2DD4-495A-A35B-E5FAAFB08611}" destId="{D5731B2A-0229-454E-ADC8-643E04FDF325}" srcOrd="0" destOrd="0" presId="urn:microsoft.com/office/officeart/2005/8/layout/orgChart1"/>
    <dgm:cxn modelId="{5042089C-C02B-47E7-8F62-7320B2DC0ADA}" srcId="{02493080-D132-4357-90FA-4202C27ED790}" destId="{A79EE49B-02FC-4E62-820A-2E08970D33BF}" srcOrd="1" destOrd="0" parTransId="{14FC132B-E6CE-4AFC-BF52-1F500CE53F5F}" sibTransId="{F22CF7A9-7E6B-48A0-B9B8-DBB85BCEFAF4}"/>
    <dgm:cxn modelId="{93F89161-7130-4097-989F-8D954AA484CE}" srcId="{8E5CD295-46B5-46BE-A0A2-D3A937BF22EE}" destId="{2E86ACF4-CB98-4F9D-A0F5-ABFB23B35A5D}" srcOrd="1" destOrd="0" parTransId="{60A41B87-35DC-4634-81C6-03E6D1784835}" sibTransId="{E0996585-928A-4068-BC95-BBFDAC790D93}"/>
    <dgm:cxn modelId="{EF61AA2A-6CFF-49FD-97FB-85AEE382421A}" type="presOf" srcId="{4DD11E7E-E787-40A5-B8DF-30295EF5D36D}" destId="{2655F665-A811-4805-A08D-64F524BD99A3}" srcOrd="1" destOrd="0" presId="urn:microsoft.com/office/officeart/2005/8/layout/orgChart1"/>
    <dgm:cxn modelId="{BA1D8CF8-3165-4233-B4D8-0847990B518F}" type="presOf" srcId="{6DF3B363-0CB8-4C21-B2BA-B043C1E62485}" destId="{C2154C7B-E7DF-499A-8A85-BEBD851BCBBC}" srcOrd="0" destOrd="0" presId="urn:microsoft.com/office/officeart/2005/8/layout/orgChart1"/>
    <dgm:cxn modelId="{19F2716F-3E13-4358-BFF1-9D30E72DF477}" type="presOf" srcId="{4DD11E7E-E787-40A5-B8DF-30295EF5D36D}" destId="{688BBBAD-AA8D-49A0-BD0A-F91ED86E6A7A}" srcOrd="0" destOrd="0" presId="urn:microsoft.com/office/officeart/2005/8/layout/orgChart1"/>
    <dgm:cxn modelId="{024F9642-BFD4-44C0-B2E9-F8B08D2618F6}" srcId="{56709AC9-717F-4A1A-81CD-1EB01A30D239}" destId="{3616456E-55B8-4138-9452-8092A1EC66F9}" srcOrd="1" destOrd="0" parTransId="{873EEC91-C9D1-4044-9436-4CB52B8C5DD4}" sibTransId="{DAA00E50-A1CE-45D5-A8B2-9C6C27FBA920}"/>
    <dgm:cxn modelId="{D6DB97AE-462D-49F4-91C3-4C41C6A2CCAA}" srcId="{02493080-D132-4357-90FA-4202C27ED790}" destId="{445B227E-6FC8-43F6-9279-C61FB988C34B}" srcOrd="2" destOrd="0" parTransId="{1F3FAA25-0E8D-42D5-8BCD-F57B0D7AF5C5}" sibTransId="{DE6DBBC5-477F-425C-9A02-677C27CA660F}"/>
    <dgm:cxn modelId="{DE80EDC3-6954-40BA-A971-4D283A09244F}" type="presOf" srcId="{2E86ACF4-CB98-4F9D-A0F5-ABFB23B35A5D}" destId="{D2C07F39-36A7-4CFA-A003-D12588E01370}" srcOrd="0" destOrd="0" presId="urn:microsoft.com/office/officeart/2005/8/layout/orgChart1"/>
    <dgm:cxn modelId="{A17F7A1E-0C74-4B5A-887A-DC5D806E9831}" type="presOf" srcId="{5423A6D1-3A7E-4D30-A820-5A1F7205E54F}" destId="{AD9947F6-01E3-4E3A-A99B-CFB6B6E7AF68}" srcOrd="0" destOrd="0" presId="urn:microsoft.com/office/officeart/2005/8/layout/orgChart1"/>
    <dgm:cxn modelId="{F1112CDA-BC98-46E7-9AAD-150A1231EACC}" type="presOf" srcId="{13B9789A-0707-4865-B6BC-7C66D07486CA}" destId="{73002675-F5B3-40C9-AFD9-B1708179D332}" srcOrd="0" destOrd="0" presId="urn:microsoft.com/office/officeart/2005/8/layout/orgChart1"/>
    <dgm:cxn modelId="{6F2A2297-3592-4FA4-B8CD-06466C7729E2}" type="presOf" srcId="{A27C69A7-AFB2-43F4-86E6-BCCDD1E27795}" destId="{842D9CD0-E425-475F-A5D4-0980ABDBCF36}" srcOrd="1" destOrd="0" presId="urn:microsoft.com/office/officeart/2005/8/layout/orgChart1"/>
    <dgm:cxn modelId="{13431B45-FDFD-474D-BE58-FCC21111CA5C}" type="presOf" srcId="{E27BFD14-A148-44E1-BAF6-7C0ECD29D94A}" destId="{DB9FBEDE-635E-4F60-BD3E-1FA6F31B754C}" srcOrd="1" destOrd="0" presId="urn:microsoft.com/office/officeart/2005/8/layout/orgChart1"/>
    <dgm:cxn modelId="{9AA8C156-80E6-43F9-BF64-E8C973AB3771}" srcId="{795485CE-79C9-4542-85C3-75691F56B270}" destId="{AB1B0838-E6B3-4ADD-B77C-CC563A271E46}" srcOrd="0" destOrd="0" parTransId="{2AC917EE-5DCD-42EB-A189-77AB1C315ADF}" sibTransId="{8245E61C-3E87-450D-A6FB-9ACDA12CF367}"/>
    <dgm:cxn modelId="{140C988A-69C9-4314-B0BD-6BECB4C98560}" type="presOf" srcId="{732D2BF0-F9B7-43B5-AB02-6AD2BDC52AB9}" destId="{C4E55B01-42BD-4E66-B4D8-8799C880BA3D}" srcOrd="0" destOrd="0" presId="urn:microsoft.com/office/officeart/2005/8/layout/orgChart1"/>
    <dgm:cxn modelId="{88E0B081-6849-4E9C-BD9E-1415B95ED051}" type="presOf" srcId="{352D7700-93D4-4597-9B77-633ACB4378E5}" destId="{58634FF6-3FE8-44D8-8CF8-DAD0991B4DC8}" srcOrd="1" destOrd="0" presId="urn:microsoft.com/office/officeart/2005/8/layout/orgChart1"/>
    <dgm:cxn modelId="{64CB329F-137E-48ED-AD5D-79D5C563AA85}" type="presOf" srcId="{DDCCBD6A-2BA8-4C47-B6F1-6D0B927A1711}" destId="{D1F19610-B655-4DF7-9044-01A7BC0E773B}" srcOrd="0" destOrd="0" presId="urn:microsoft.com/office/officeart/2005/8/layout/orgChart1"/>
    <dgm:cxn modelId="{2E11E739-4099-4C18-B1C7-4DCD396A9EDD}" type="presOf" srcId="{0EC51EA9-7E64-4A10-A870-CCBAA36F81B5}" destId="{64E6BD8C-340F-4F15-AD03-6C013406B4AB}" srcOrd="1" destOrd="0" presId="urn:microsoft.com/office/officeart/2005/8/layout/orgChart1"/>
    <dgm:cxn modelId="{66D2E0C5-65F4-4B44-B6A4-C85056B95027}" type="presOf" srcId="{0FA8D8CB-E32B-43BC-A6FD-E93BBB256EA9}" destId="{A30E0808-7D99-4922-87B1-93D2EBDAD194}" srcOrd="0" destOrd="0" presId="urn:microsoft.com/office/officeart/2005/8/layout/orgChart1"/>
    <dgm:cxn modelId="{4EF78B8A-0B1F-43C2-9B8E-0227CF46B497}" type="presOf" srcId="{7E9AFCF7-DA06-42AD-A2F5-9AD04045B8D1}" destId="{6026E307-8F00-46F6-8ABA-9EAC6B7032A1}" srcOrd="0" destOrd="0" presId="urn:microsoft.com/office/officeart/2005/8/layout/orgChart1"/>
    <dgm:cxn modelId="{C821DFA1-1D2E-45D8-86E6-EB88FF9BA6B5}" type="presOf" srcId="{6500A94A-4018-49F5-A677-7BCF83F094D3}" destId="{C404546D-2135-4B5D-8075-0F7C5C641E4D}" srcOrd="0" destOrd="0" presId="urn:microsoft.com/office/officeart/2005/8/layout/orgChart1"/>
    <dgm:cxn modelId="{C3FCA971-906D-46FE-9E55-CAF8F9059052}" type="presOf" srcId="{8E5CD295-46B5-46BE-A0A2-D3A937BF22EE}" destId="{DC7CCAD5-DA35-4CC2-BBFB-F0A57F78B540}" srcOrd="0" destOrd="0" presId="urn:microsoft.com/office/officeart/2005/8/layout/orgChart1"/>
    <dgm:cxn modelId="{5B06AE77-B57A-46FD-A7CB-38B81F5A855A}" srcId="{0FA8D8CB-E32B-43BC-A6FD-E93BBB256EA9}" destId="{4DD11E7E-E787-40A5-B8DF-30295EF5D36D}" srcOrd="0" destOrd="0" parTransId="{E15F7880-4E00-4CDC-A05E-2DBFBD2A29B5}" sibTransId="{BECFDEE5-39F0-438D-9BBB-5194DFC19129}"/>
    <dgm:cxn modelId="{839A6E3F-74E6-43E4-B4D3-83C21DDBCD4E}" type="presOf" srcId="{DFAD1D94-8380-4FB9-A350-76D828779809}" destId="{3D846A8F-4CF7-4009-A0EF-D5274B70BEDA}" srcOrd="0" destOrd="0" presId="urn:microsoft.com/office/officeart/2005/8/layout/orgChart1"/>
    <dgm:cxn modelId="{74CD5BCE-262B-443F-B3ED-379BDD0AA90B}" type="presOf" srcId="{62EC891F-2BF4-4F52-A2DA-1AD3F1A46E90}" destId="{93BD16B3-3B79-421D-BFF0-B4778A6D2AEF}" srcOrd="0" destOrd="0" presId="urn:microsoft.com/office/officeart/2005/8/layout/orgChart1"/>
    <dgm:cxn modelId="{B881B792-3153-4596-B915-3837B9D92719}" type="presOf" srcId="{28A1A316-D9CF-4063-8FF4-1F88E988BE57}" destId="{E628E0FB-8813-4114-9F71-A06CC125E942}" srcOrd="1" destOrd="0" presId="urn:microsoft.com/office/officeart/2005/8/layout/orgChart1"/>
    <dgm:cxn modelId="{3DFEA7A2-AD6B-4317-AD5C-0A8A40389271}" type="presOf" srcId="{56709AC9-717F-4A1A-81CD-1EB01A30D239}" destId="{9ED9119E-A726-4F7E-9869-2C44BCA86068}" srcOrd="1" destOrd="0" presId="urn:microsoft.com/office/officeart/2005/8/layout/orgChart1"/>
    <dgm:cxn modelId="{23AF67AD-389F-40C1-A5CB-47DF19600807}" type="presOf" srcId="{606A11FA-D442-426A-9AF4-10FF1988DD6C}" destId="{48C06ACE-44DE-4E61-A5EB-CFAD0D5B63BB}" srcOrd="1" destOrd="0" presId="urn:microsoft.com/office/officeart/2005/8/layout/orgChart1"/>
    <dgm:cxn modelId="{085BA3AD-FE35-491F-A7DE-4825750039EA}" type="presOf" srcId="{017AD2AA-CFF4-4684-BCFB-F16ED07F908D}" destId="{06732EBD-C2E2-4284-B0F8-30C387839E2C}" srcOrd="0" destOrd="0" presId="urn:microsoft.com/office/officeart/2005/8/layout/orgChart1"/>
    <dgm:cxn modelId="{236248AE-1E08-4890-B9F7-B1B69BD8545B}" srcId="{56709AC9-717F-4A1A-81CD-1EB01A30D239}" destId="{E27BFD14-A148-44E1-BAF6-7C0ECD29D94A}" srcOrd="3" destOrd="0" parTransId="{60795289-3F61-4E00-AF39-79A66DFDC476}" sibTransId="{42A84CF6-23D2-4FFD-B8C6-B922A5FAD4EA}"/>
    <dgm:cxn modelId="{EAA5363D-7D74-41B0-974C-62A3E7BF5341}" type="presOf" srcId="{14FC132B-E6CE-4AFC-BF52-1F500CE53F5F}" destId="{57344646-A956-42B1-B5B0-10E3AE7F5A27}" srcOrd="0" destOrd="0" presId="urn:microsoft.com/office/officeart/2005/8/layout/orgChart1"/>
    <dgm:cxn modelId="{DFC488EB-5C05-4DA2-AC19-E147872470E0}" type="presOf" srcId="{AB1B0838-E6B3-4ADD-B77C-CC563A271E46}" destId="{120C4DF3-691B-44F8-9B30-CD0D8EF7AB75}" srcOrd="1" destOrd="0" presId="urn:microsoft.com/office/officeart/2005/8/layout/orgChart1"/>
    <dgm:cxn modelId="{F68AA262-C4BF-4A41-8D19-D1DCA2B80174}" type="presOf" srcId="{93931199-54EB-403D-A5C8-F49B97977513}" destId="{65906FC9-16FE-4C1C-B5CD-90683BF9FBB3}" srcOrd="1" destOrd="0" presId="urn:microsoft.com/office/officeart/2005/8/layout/orgChart1"/>
    <dgm:cxn modelId="{07CBD130-DE42-4E7C-BD18-6197EE05702A}" type="presOf" srcId="{E58B9CB2-BAAF-445C-A3AC-A633F4E13E4B}" destId="{90ECBDD5-EE61-43F6-A12A-655B1468202A}" srcOrd="0" destOrd="0" presId="urn:microsoft.com/office/officeart/2005/8/layout/orgChart1"/>
    <dgm:cxn modelId="{4EE0BBF6-0A5C-4E75-971E-3993004FAD44}" type="presOf" srcId="{3616456E-55B8-4138-9452-8092A1EC66F9}" destId="{5D00C875-4ED4-41EE-9E3D-58CE6F599F19}" srcOrd="0" destOrd="0" presId="urn:microsoft.com/office/officeart/2005/8/layout/orgChart1"/>
    <dgm:cxn modelId="{557DC39C-917B-425F-96D4-5B47DD0B5ADD}" type="presOf" srcId="{8A9B39AD-5537-40B1-AF3E-4135A1211295}" destId="{EB6121FD-0E81-4039-9491-5E58892892C8}" srcOrd="0" destOrd="0" presId="urn:microsoft.com/office/officeart/2005/8/layout/orgChart1"/>
    <dgm:cxn modelId="{AAF4D7AE-1C5C-45DB-B405-ED8F1F8EDD17}" type="presOf" srcId="{DE5A9F41-66D4-4E39-9DD2-F87EA70FEEDF}" destId="{BC1B42E2-EB2B-4443-9AA0-9CB5151699EF}" srcOrd="0" destOrd="0" presId="urn:microsoft.com/office/officeart/2005/8/layout/orgChart1"/>
    <dgm:cxn modelId="{BAF269D8-2687-4463-B3FC-556A1F692365}" srcId="{EA6EDAA6-B3EB-4E8D-BFCA-7FE7CD4AC938}" destId="{606A11FA-D442-426A-9AF4-10FF1988DD6C}" srcOrd="0" destOrd="0" parTransId="{596E7A9D-3E21-4CE9-AAB1-6DFD239C991E}" sibTransId="{709FD443-43D0-4E4B-9CD3-24AF06490BB5}"/>
    <dgm:cxn modelId="{B4B13BE6-56DA-4494-AB73-FDEA335F601E}" type="presOf" srcId="{1B7AEFCC-89B8-4EAF-9C42-CA3AA47642DA}" destId="{E6ECB9B2-6E83-4E5F-B345-97FBE00137B7}" srcOrd="0" destOrd="0" presId="urn:microsoft.com/office/officeart/2005/8/layout/orgChart1"/>
    <dgm:cxn modelId="{59F5EFB5-8766-4B17-BFFC-8FF4D1508724}" type="presOf" srcId="{08052E99-B0D7-482B-8868-B421DF89F1D8}" destId="{E05DC31F-4B14-400C-AE30-A48CD97FB7CA}" srcOrd="1" destOrd="0" presId="urn:microsoft.com/office/officeart/2005/8/layout/orgChart1"/>
    <dgm:cxn modelId="{4AD3F535-C9D5-4B3F-BD7C-CDACB086EDF4}" type="presOf" srcId="{A27C69A7-AFB2-43F4-86E6-BCCDD1E27795}" destId="{6AA26E42-7155-4C8E-B278-0EF1641D44C2}" srcOrd="0" destOrd="0" presId="urn:microsoft.com/office/officeart/2005/8/layout/orgChart1"/>
    <dgm:cxn modelId="{20BB7761-EFCC-4BA7-A864-A5A2EF3F0EE4}" type="presOf" srcId="{E2BEEC12-0F0F-4C45-A0BD-5DDC6C999290}" destId="{FC84361B-EB56-4DB2-84BC-D4900A270BB7}" srcOrd="0" destOrd="0" presId="urn:microsoft.com/office/officeart/2005/8/layout/orgChart1"/>
    <dgm:cxn modelId="{7B63CFA1-841A-4F94-9457-625EAA51118E}" type="presOf" srcId="{97BB6E5F-980E-4214-81CC-B79DBB99B119}" destId="{3E9D0685-6F40-4AAD-8F88-DF5C1764FAAB}" srcOrd="0" destOrd="0" presId="urn:microsoft.com/office/officeart/2005/8/layout/orgChart1"/>
    <dgm:cxn modelId="{84229D0C-E3ED-401B-A2CF-53A600F5FB70}" srcId="{A27C69A7-AFB2-43F4-86E6-BCCDD1E27795}" destId="{56709AC9-717F-4A1A-81CD-1EB01A30D239}" srcOrd="1" destOrd="0" parTransId="{B794B654-3447-4864-868B-03DF8D7FF81A}" sibTransId="{90B4447B-1966-4CFF-B326-0D3943E328ED}"/>
    <dgm:cxn modelId="{320EE608-BE29-47AA-A6D4-EC7C1F1080E0}" srcId="{2F0CA320-3A31-44FC-99F7-3E0579B2AB31}" destId="{1428A1F7-D56F-4FBF-951E-3455242DD73F}" srcOrd="1" destOrd="0" parTransId="{FB583474-F32C-4DDF-875A-8DA42CA75F34}" sibTransId="{30DED780-2DD6-4450-99FA-C3B4B410B8EF}"/>
    <dgm:cxn modelId="{DCB066C5-6ACC-4B62-976B-805065D6F044}" type="presOf" srcId="{EA6EDAA6-B3EB-4E8D-BFCA-7FE7CD4AC938}" destId="{8BCD7D61-932E-414F-B68F-10B1592228FD}" srcOrd="1" destOrd="0" presId="urn:microsoft.com/office/officeart/2005/8/layout/orgChart1"/>
    <dgm:cxn modelId="{58817EDE-FBC6-4472-909E-07E16974E1BA}" type="presOf" srcId="{9412F711-EFA1-4C70-B22B-9AA631E4D8D7}" destId="{886A9FCC-6F4A-4C43-AFBC-12BD61CEA986}" srcOrd="1" destOrd="0" presId="urn:microsoft.com/office/officeart/2005/8/layout/orgChart1"/>
    <dgm:cxn modelId="{BF0F504C-2D72-4EAC-B7B6-8A5BB9E91234}" type="presOf" srcId="{2AC917EE-5DCD-42EB-A189-77AB1C315ADF}" destId="{540AC8BD-FA76-491C-918B-A47388409001}" srcOrd="0" destOrd="0" presId="urn:microsoft.com/office/officeart/2005/8/layout/orgChart1"/>
    <dgm:cxn modelId="{056C7A41-C0DF-4895-8840-8DAD79BA4A54}" type="presOf" srcId="{62EC891F-2BF4-4F52-A2DA-1AD3F1A46E90}" destId="{94B9973A-2672-4E6B-AAD1-2C19B5BCC255}" srcOrd="1" destOrd="0" presId="urn:microsoft.com/office/officeart/2005/8/layout/orgChart1"/>
    <dgm:cxn modelId="{F9BC0834-E94B-480D-A705-EC84E9AAE939}" type="presOf" srcId="{8FBCAF86-0ACD-496F-8574-A0B624990D5A}" destId="{4C56DA7C-257F-4C14-8A18-BD93A41D76A3}" srcOrd="1" destOrd="0" presId="urn:microsoft.com/office/officeart/2005/8/layout/orgChart1"/>
    <dgm:cxn modelId="{7C00D774-2F84-49C6-948E-562361DB6337}" type="presOf" srcId="{2E86ACF4-CB98-4F9D-A0F5-ABFB23B35A5D}" destId="{8F91D2B0-F961-4EA8-92CD-8D39F60AE119}" srcOrd="1" destOrd="0" presId="urn:microsoft.com/office/officeart/2005/8/layout/orgChart1"/>
    <dgm:cxn modelId="{3120D8A5-88CC-4416-BC65-507D9079563A}" type="presOf" srcId="{08052E99-B0D7-482B-8868-B421DF89F1D8}" destId="{3300B54B-1DBE-404F-BE24-392BE6DF3D11}" srcOrd="0" destOrd="0" presId="urn:microsoft.com/office/officeart/2005/8/layout/orgChart1"/>
    <dgm:cxn modelId="{A23C8F45-3391-4D67-9BC2-72FEF71F893E}" srcId="{2F0CA320-3A31-44FC-99F7-3E0579B2AB31}" destId="{795485CE-79C9-4542-85C3-75691F56B270}" srcOrd="4" destOrd="0" parTransId="{C9CC8B3E-F734-44A3-94E1-C82626A1CCBD}" sibTransId="{7E29D54A-CA94-44CC-9C05-25A21F48296F}"/>
    <dgm:cxn modelId="{1D74F31A-0B66-4986-99DA-CE62147F83AD}" type="presOf" srcId="{AB1B0838-E6B3-4ADD-B77C-CC563A271E46}" destId="{759A8769-503D-484B-B4D5-3126D9386F7A}" srcOrd="0" destOrd="0" presId="urn:microsoft.com/office/officeart/2005/8/layout/orgChart1"/>
    <dgm:cxn modelId="{99218877-60DF-48E5-937D-9EF207AE2B1B}" type="presOf" srcId="{93931199-54EB-403D-A5C8-F49B97977513}" destId="{EE6B7BA5-D5C3-47C1-ABD6-2670BFEE6819}" srcOrd="0" destOrd="0" presId="urn:microsoft.com/office/officeart/2005/8/layout/orgChart1"/>
    <dgm:cxn modelId="{A0A42F30-1AAE-4375-927A-E872945BE01B}" type="presOf" srcId="{3616456E-55B8-4138-9452-8092A1EC66F9}" destId="{7B2A3B27-9495-4224-B467-F7828510957C}" srcOrd="1" destOrd="0" presId="urn:microsoft.com/office/officeart/2005/8/layout/orgChart1"/>
    <dgm:cxn modelId="{39348B4A-4854-490D-B8AB-5FE174132A61}" srcId="{A27C69A7-AFB2-43F4-86E6-BCCDD1E27795}" destId="{8A9B39AD-5537-40B1-AF3E-4135A1211295}" srcOrd="0" destOrd="0" parTransId="{741C90E0-E64A-4E39-AC17-674881249025}" sibTransId="{74B0A50C-25E6-4E6F-81B6-DA708AA349D3}"/>
    <dgm:cxn modelId="{21B802B8-F265-4C3A-BF6B-28747BBA0FC5}" type="presOf" srcId="{A79EE49B-02FC-4E62-820A-2E08970D33BF}" destId="{5EDD6634-0FFE-43EE-9155-D4292358F0F5}" srcOrd="1" destOrd="0" presId="urn:microsoft.com/office/officeart/2005/8/layout/orgChart1"/>
    <dgm:cxn modelId="{6C8685F6-A514-4C3A-BE34-04689261EC86}" type="presOf" srcId="{75F88180-CB25-41D7-9229-422517496F3B}" destId="{714D1E37-3B2B-488E-BC2A-B764F5F849A3}" srcOrd="1" destOrd="0" presId="urn:microsoft.com/office/officeart/2005/8/layout/orgChart1"/>
    <dgm:cxn modelId="{73C5E304-258D-463B-AFD2-4BC4EA7E8CFA}" srcId="{2F0CA320-3A31-44FC-99F7-3E0579B2AB31}" destId="{9412F711-EFA1-4C70-B22B-9AA631E4D8D7}" srcOrd="5" destOrd="0" parTransId="{3A661E35-83E7-4F31-ACBC-1BD92C209994}" sibTransId="{01BF90DB-F005-4864-839E-CA37875334DC}"/>
    <dgm:cxn modelId="{A460132D-2D59-449F-85A6-8B13CDBD737C}" type="presOf" srcId="{052741CD-A86E-4E32-8D16-B3D52528C4B1}" destId="{A66FF8EA-249C-43D1-A00D-15C7A2DA946B}" srcOrd="1" destOrd="0" presId="urn:microsoft.com/office/officeart/2005/8/layout/orgChart1"/>
    <dgm:cxn modelId="{13528D43-ED35-4AA8-9AF2-DF8D37B3C271}" type="presOf" srcId="{B794B654-3447-4864-868B-03DF8D7FF81A}" destId="{A110720A-3524-46A0-99F1-E52301B4A998}" srcOrd="0" destOrd="0" presId="urn:microsoft.com/office/officeart/2005/8/layout/orgChart1"/>
    <dgm:cxn modelId="{EA6C1DBB-648D-4246-A043-2C1F1FC49F31}" srcId="{017AD2AA-CFF4-4684-BCFB-F16ED07F908D}" destId="{DE170DFD-CEED-4DFE-97BA-4DB0A96B884D}" srcOrd="0" destOrd="0" parTransId="{FEAF5D3D-077B-4598-8A84-04CC0B9C943C}" sibTransId="{B8C34F91-B346-4113-9617-DE96317EA6D4}"/>
    <dgm:cxn modelId="{930EA614-472C-434F-BEFA-E80663FA7749}" type="presOf" srcId="{352D7700-93D4-4597-9B77-633ACB4378E5}" destId="{62BA89EC-7399-43A6-B5C3-06215839F92E}" srcOrd="0" destOrd="0" presId="urn:microsoft.com/office/officeart/2005/8/layout/orgChart1"/>
    <dgm:cxn modelId="{D79711C5-7997-4671-8D09-36D1CC8F3225}" type="presOf" srcId="{5510B85C-F852-4608-8C90-F1D8C0719459}" destId="{70102BB5-2176-4348-8215-B1F6EEB57B9D}" srcOrd="1" destOrd="0" presId="urn:microsoft.com/office/officeart/2005/8/layout/orgChart1"/>
    <dgm:cxn modelId="{EBA028C4-3440-40F7-A24F-E4CDA2FA1C38}" srcId="{9412F711-EFA1-4C70-B22B-9AA631E4D8D7}" destId="{017AD2AA-CFF4-4684-BCFB-F16ED07F908D}" srcOrd="1" destOrd="0" parTransId="{97BB6E5F-980E-4214-81CC-B79DBB99B119}" sibTransId="{0F181794-EE82-4F11-847D-80AEE4E5FEB6}"/>
    <dgm:cxn modelId="{BEB5C699-037A-4B04-B7D4-7FB0935DFC37}" type="presOf" srcId="{40BFC402-12B1-43C4-9CA7-129A54E44745}" destId="{5FE9DFF9-1F8F-4537-A040-296DB12314C8}" srcOrd="0" destOrd="0" presId="urn:microsoft.com/office/officeart/2005/8/layout/orgChart1"/>
    <dgm:cxn modelId="{CCB89C55-A6D0-49C2-96C6-D7037F5DA3DC}" type="presOf" srcId="{02493080-D132-4357-90FA-4202C27ED790}" destId="{10207075-B42F-425F-B86A-CB114F24D8F2}" srcOrd="0" destOrd="0" presId="urn:microsoft.com/office/officeart/2005/8/layout/orgChart1"/>
    <dgm:cxn modelId="{21D77304-48D0-4FED-9B09-3B52BD0C35FF}" type="presOf" srcId="{8FBCAF86-0ACD-496F-8574-A0B624990D5A}" destId="{454E3016-DC95-430C-BB5C-58CC8CF14A7E}" srcOrd="0" destOrd="0" presId="urn:microsoft.com/office/officeart/2005/8/layout/orgChart1"/>
    <dgm:cxn modelId="{A728F76A-3320-4F6E-8318-A64A9F40A85B}" srcId="{0FA8D8CB-E32B-43BC-A6FD-E93BBB256EA9}" destId="{13B9789A-0707-4865-B6BC-7C66D07486CA}" srcOrd="1" destOrd="0" parTransId="{5A4B1FC1-199E-44B6-8FC6-D43D0FE6F437}" sibTransId="{24A98E9B-9785-4A9F-93A8-541D7452DE43}"/>
    <dgm:cxn modelId="{6D32D17B-DAC3-453D-B842-BA12DF0D9C57}" type="presOf" srcId="{FB583474-F32C-4DDF-875A-8DA42CA75F34}" destId="{A7B55A62-CAA0-4E1E-BD34-54FDCAD6AC12}" srcOrd="0" destOrd="0" presId="urn:microsoft.com/office/officeart/2005/8/layout/orgChart1"/>
    <dgm:cxn modelId="{25943712-F205-4FCE-B493-6245EEAFEE3C}" type="presOf" srcId="{445B227E-6FC8-43F6-9279-C61FB988C34B}" destId="{AF24EB43-EEDA-4F24-B458-1DA0FC91CEE6}" srcOrd="0" destOrd="0" presId="urn:microsoft.com/office/officeart/2005/8/layout/orgChart1"/>
    <dgm:cxn modelId="{2907DCE0-3975-42C9-AB63-AF020CC97453}" type="presOf" srcId="{96D82E97-50B4-45AD-AD95-A5C7BF28BEBF}" destId="{5B4E97EB-F510-4318-A6BB-9F9EC5258D60}" srcOrd="1" destOrd="0" presId="urn:microsoft.com/office/officeart/2005/8/layout/orgChart1"/>
    <dgm:cxn modelId="{FC46D44E-A5F4-4A41-B09C-C79DDB31A3A2}" type="presOf" srcId="{3C7F5D81-EC46-420C-A34A-93C7330F47B7}" destId="{26F2AA18-6410-45B1-AA6F-F932A73ADD58}" srcOrd="0" destOrd="0" presId="urn:microsoft.com/office/officeart/2005/8/layout/orgChart1"/>
    <dgm:cxn modelId="{0127D406-013B-4F8A-9178-C85CFDD1009F}" type="presOf" srcId="{9C9AB321-2E35-44D9-AA63-A26D8CC4D308}" destId="{10516A7C-E8BC-4BD1-85C5-A0427509EB0E}" srcOrd="0" destOrd="0" presId="urn:microsoft.com/office/officeart/2005/8/layout/orgChart1"/>
    <dgm:cxn modelId="{39C59DDE-395E-4370-9BCD-3F13BEEEE714}" type="presOf" srcId="{60A41B87-35DC-4634-81C6-03E6D1784835}" destId="{9B5B4674-D8BB-4D37-A6DF-4FC817022641}" srcOrd="0" destOrd="0" presId="urn:microsoft.com/office/officeart/2005/8/layout/orgChart1"/>
    <dgm:cxn modelId="{F26151BF-74D3-4EBD-9A01-C21FF203B7D3}" type="presOf" srcId="{FF05C8F1-EF56-4F4B-BA9C-4FF8F747BBE5}" destId="{918A42AF-FDF3-4131-A7A6-B0DBBB7EA891}" srcOrd="1" destOrd="0" presId="urn:microsoft.com/office/officeart/2005/8/layout/orgChart1"/>
    <dgm:cxn modelId="{231AE908-1726-4E86-B420-88FD75BBF28C}" srcId="{13B9789A-0707-4865-B6BC-7C66D07486CA}" destId="{28A1A316-D9CF-4063-8FF4-1F88E988BE57}" srcOrd="0" destOrd="0" parTransId="{46C50D9F-E177-42FC-B6B5-613DF19170D5}" sibTransId="{CB9D82B8-D7AE-4456-A130-5595D0B68C84}"/>
    <dgm:cxn modelId="{E6F016D1-77BE-44E7-B3A2-178E60ED4A04}" type="presOf" srcId="{866FB637-1CAA-4752-9D64-3D68D91B4F6E}" destId="{12429D7F-5D11-4780-AF38-EF0E272DF637}" srcOrd="0" destOrd="0" presId="urn:microsoft.com/office/officeart/2005/8/layout/orgChart1"/>
    <dgm:cxn modelId="{9E5983D9-DF98-4194-8937-6D0188674B1C}" type="presOf" srcId="{9412F711-EFA1-4C70-B22B-9AA631E4D8D7}" destId="{F9088B0C-69FD-4FA9-95BA-AC49AE5D62FA}" srcOrd="0" destOrd="0" presId="urn:microsoft.com/office/officeart/2005/8/layout/orgChart1"/>
    <dgm:cxn modelId="{1826D024-306B-4393-BB9D-34E4D80C9C7F}" type="presOf" srcId="{1F3FAA25-0E8D-42D5-8BCD-F57B0D7AF5C5}" destId="{B4578CF8-B162-4971-A024-5E9FFB44C973}" srcOrd="0" destOrd="0" presId="urn:microsoft.com/office/officeart/2005/8/layout/orgChart1"/>
    <dgm:cxn modelId="{75BBB623-F251-4C38-8D4B-CA20DD9738FC}" type="presOf" srcId="{795485CE-79C9-4542-85C3-75691F56B270}" destId="{3A202FD6-A7F0-4009-8A7E-F67A870C1816}" srcOrd="0" destOrd="0" presId="urn:microsoft.com/office/officeart/2005/8/layout/orgChart1"/>
    <dgm:cxn modelId="{6EDE671D-5063-45A7-90ED-A4D7B020D74C}" type="presOf" srcId="{CFD9614B-3919-4427-B250-13BD8A05CB97}" destId="{D417ED8B-ABDC-4E75-8D08-5C20B59CDD3A}" srcOrd="1" destOrd="0" presId="urn:microsoft.com/office/officeart/2005/8/layout/orgChart1"/>
    <dgm:cxn modelId="{5A9FFF75-6787-4477-8383-A7EE445C1D8E}" type="presOf" srcId="{E58B9CB2-BAAF-445C-A3AC-A633F4E13E4B}" destId="{2265877F-2476-4AE3-939F-7FC722E62FD0}" srcOrd="1" destOrd="0" presId="urn:microsoft.com/office/officeart/2005/8/layout/orgChart1"/>
    <dgm:cxn modelId="{9E40A13A-CD33-4ABE-AE45-F0B076FB66B7}" type="presOf" srcId="{1428A1F7-D56F-4FBF-951E-3455242DD73F}" destId="{A3D5CA0A-4567-4CC2-982A-9931ECDCB46D}" srcOrd="0" destOrd="0" presId="urn:microsoft.com/office/officeart/2005/8/layout/orgChart1"/>
    <dgm:cxn modelId="{6EEEDB73-2426-4679-BC2B-D4C5C981EB2E}" srcId="{56709AC9-717F-4A1A-81CD-1EB01A30D239}" destId="{75F88180-CB25-41D7-9229-422517496F3B}" srcOrd="0" destOrd="0" parTransId="{1EAA2AB7-E892-4DA2-B0ED-9C4A2B3CD98D}" sibTransId="{FF6256FD-E50F-4155-A296-C4E09C5547C1}"/>
    <dgm:cxn modelId="{3FED9251-7CE7-46BB-BCCD-61DDB590712C}" type="presOf" srcId="{EA6EDAA6-B3EB-4E8D-BFCA-7FE7CD4AC938}" destId="{996CB319-1EE6-4B47-AE5A-0B0884286474}" srcOrd="0" destOrd="0" presId="urn:microsoft.com/office/officeart/2005/8/layout/orgChart1"/>
    <dgm:cxn modelId="{332D0636-21F0-451E-A81E-BAFC067669AB}" type="presOf" srcId="{E2BEEC12-0F0F-4C45-A0BD-5DDC6C999290}" destId="{0E6D7F5B-0199-471B-B0C7-7947F3FDF5F2}" srcOrd="1" destOrd="0" presId="urn:microsoft.com/office/officeart/2005/8/layout/orgChart1"/>
    <dgm:cxn modelId="{7698D9DB-DDA4-45A1-A492-D5F60F1C905D}" type="presOf" srcId="{0EC51EA9-7E64-4A10-A870-CCBAA36F81B5}" destId="{EE9386D4-6433-4245-9B58-E83BA22486B5}" srcOrd="0" destOrd="0" presId="urn:microsoft.com/office/officeart/2005/8/layout/orgChart1"/>
    <dgm:cxn modelId="{85BB7560-AEBC-4D4C-96A5-D4F699A4A016}" type="presOf" srcId="{DE170DFD-CEED-4DFE-97BA-4DB0A96B884D}" destId="{5F960C83-CBC7-4345-B2BF-446185280BB9}" srcOrd="0" destOrd="0" presId="urn:microsoft.com/office/officeart/2005/8/layout/orgChart1"/>
    <dgm:cxn modelId="{3442F01D-21E2-4980-9553-613058053E08}" type="presOf" srcId="{220C2230-BA92-45F4-BB83-8F0FC435BA5C}" destId="{6201F946-3235-4227-953A-6ED819CEFABE}" srcOrd="0" destOrd="0" presId="urn:microsoft.com/office/officeart/2005/8/layout/orgChart1"/>
    <dgm:cxn modelId="{5E96729B-33BD-4895-B9FC-65E9B9FA6BD7}" srcId="{2F0CA320-3A31-44FC-99F7-3E0579B2AB31}" destId="{0EC51EA9-7E64-4A10-A870-CCBAA36F81B5}" srcOrd="2" destOrd="0" parTransId="{DDCCBD6A-2BA8-4C47-B6F1-6D0B927A1711}" sibTransId="{0A759E1B-42F4-4F5D-A47E-6AC303B5ABA0}"/>
    <dgm:cxn modelId="{A40959E9-C474-4EBF-A036-1461A5114A97}" srcId="{34100C0B-D496-47F9-9F37-5E3B8B3D90B3}" destId="{8E5CD295-46B5-46BE-A0A2-D3A937BF22EE}" srcOrd="0" destOrd="0" parTransId="{FBAAA933-9E02-488F-9680-627A61E73219}" sibTransId="{FD6CE906-1473-43DC-A939-1624F85E7081}"/>
    <dgm:cxn modelId="{E11912B8-9D6E-4E39-97CE-D5846ECFCEC1}" srcId="{56709AC9-717F-4A1A-81CD-1EB01A30D239}" destId="{5510B85C-F852-4608-8C90-F1D8C0719459}" srcOrd="2" destOrd="0" parTransId="{D4FC59FA-B08E-4145-BC61-E6ACCDD8D58C}" sibTransId="{BB53AB38-656D-4F43-8FD7-6F948918A6EE}"/>
    <dgm:cxn modelId="{599B7FDA-69EA-49DB-88CA-9D0E055F973B}" type="presOf" srcId="{02493080-D132-4357-90FA-4202C27ED790}" destId="{D482F202-34DF-44F8-B56D-724A4D6D0E49}" srcOrd="1" destOrd="0" presId="urn:microsoft.com/office/officeart/2005/8/layout/orgChart1"/>
    <dgm:cxn modelId="{9D873222-EFC6-4094-B42D-E1B6AEC482D4}" type="presOf" srcId="{60795289-3F61-4E00-AF39-79A66DFDC476}" destId="{D9486D66-804A-4D77-BB36-094EFBE3976C}" srcOrd="0" destOrd="0" presId="urn:microsoft.com/office/officeart/2005/8/layout/orgChart1"/>
    <dgm:cxn modelId="{5177E210-2026-4B1B-85A2-BC4D25CAEC31}" srcId="{02493080-D132-4357-90FA-4202C27ED790}" destId="{052741CD-A86E-4E32-8D16-B3D52528C4B1}" srcOrd="3" destOrd="0" parTransId="{3C7F5D81-EC46-420C-A34A-93C7330F47B7}" sibTransId="{D698FE53-4E5C-4EA4-8937-84E0EF5C93B4}"/>
    <dgm:cxn modelId="{1A834E9B-E121-4D28-ACD9-FF37344488DF}" type="presOf" srcId="{741C90E0-E64A-4E39-AC17-674881249025}" destId="{BE255C62-5281-4907-84E6-E263F0A1106F}" srcOrd="0" destOrd="0" presId="urn:microsoft.com/office/officeart/2005/8/layout/orgChart1"/>
    <dgm:cxn modelId="{14AF7350-ABC4-4BD3-956D-2F9F1AC45CA8}" type="presParOf" srcId="{8B89345A-5EC3-43DD-B4AF-2BFF09A7564C}" destId="{BBE2FA19-5B79-4CFC-A19F-FCF446C16B3D}" srcOrd="0" destOrd="0" presId="urn:microsoft.com/office/officeart/2005/8/layout/orgChart1"/>
    <dgm:cxn modelId="{9AFD0CBC-90C2-4687-831D-D44B03716BBD}" type="presParOf" srcId="{BBE2FA19-5B79-4CFC-A19F-FCF446C16B3D}" destId="{467D4E7E-706F-474A-B1D2-1D40699F6486}" srcOrd="0" destOrd="0" presId="urn:microsoft.com/office/officeart/2005/8/layout/orgChart1"/>
    <dgm:cxn modelId="{EE8707B5-7481-4E1F-8085-C1AC65E8B990}" type="presParOf" srcId="{467D4E7E-706F-474A-B1D2-1D40699F6486}" destId="{DC7CCAD5-DA35-4CC2-BBFB-F0A57F78B540}" srcOrd="0" destOrd="0" presId="urn:microsoft.com/office/officeart/2005/8/layout/orgChart1"/>
    <dgm:cxn modelId="{4DB44039-1935-412F-B26D-98ECFC9A2616}" type="presParOf" srcId="{467D4E7E-706F-474A-B1D2-1D40699F6486}" destId="{E5F982C9-9E0E-488C-A025-876FB8908CE6}" srcOrd="1" destOrd="0" presId="urn:microsoft.com/office/officeart/2005/8/layout/orgChart1"/>
    <dgm:cxn modelId="{D535C730-00A8-44B5-930E-713A333FB539}" type="presParOf" srcId="{BBE2FA19-5B79-4CFC-A19F-FCF446C16B3D}" destId="{9822D72B-DB34-46D2-AD8E-837ADC55FF02}" srcOrd="1" destOrd="0" presId="urn:microsoft.com/office/officeart/2005/8/layout/orgChart1"/>
    <dgm:cxn modelId="{A39AE308-AC83-45F2-8438-988CC7D3E301}" type="presParOf" srcId="{9822D72B-DB34-46D2-AD8E-837ADC55FF02}" destId="{4644EAFD-74A1-439A-AC66-BB0B6177049E}" srcOrd="0" destOrd="0" presId="urn:microsoft.com/office/officeart/2005/8/layout/orgChart1"/>
    <dgm:cxn modelId="{A2361758-96CB-4CBA-B336-187FE2926CD7}" type="presParOf" srcId="{9822D72B-DB34-46D2-AD8E-837ADC55FF02}" destId="{1DCAA051-D743-4B37-87D4-A6B864637062}" srcOrd="1" destOrd="0" presId="urn:microsoft.com/office/officeart/2005/8/layout/orgChart1"/>
    <dgm:cxn modelId="{67A1E06A-E54C-46BE-913A-FC50C8091F53}" type="presParOf" srcId="{1DCAA051-D743-4B37-87D4-A6B864637062}" destId="{E4FFB334-7E14-48DF-8DBB-9B9AFC30DB1F}" srcOrd="0" destOrd="0" presId="urn:microsoft.com/office/officeart/2005/8/layout/orgChart1"/>
    <dgm:cxn modelId="{8864FA65-5FD2-4261-BCD6-B112BC618514}" type="presParOf" srcId="{E4FFB334-7E14-48DF-8DBB-9B9AFC30DB1F}" destId="{C402F2CB-324F-416F-ACBD-6ACD5AFFD7C9}" srcOrd="0" destOrd="0" presId="urn:microsoft.com/office/officeart/2005/8/layout/orgChart1"/>
    <dgm:cxn modelId="{D05A3E6D-0776-483A-A187-10439A66DE75}" type="presParOf" srcId="{E4FFB334-7E14-48DF-8DBB-9B9AFC30DB1F}" destId="{2A65B3BF-C94A-4025-AFAC-B822029108D5}" srcOrd="1" destOrd="0" presId="urn:microsoft.com/office/officeart/2005/8/layout/orgChart1"/>
    <dgm:cxn modelId="{53C625B8-D040-4B40-8189-730FA908D7F9}" type="presParOf" srcId="{1DCAA051-D743-4B37-87D4-A6B864637062}" destId="{131D5FB9-6847-424C-8447-F97307C603BF}" srcOrd="1" destOrd="0" presId="urn:microsoft.com/office/officeart/2005/8/layout/orgChart1"/>
    <dgm:cxn modelId="{64B84A75-752B-43BD-8AC5-0E562EA17C95}" type="presParOf" srcId="{131D5FB9-6847-424C-8447-F97307C603BF}" destId="{6201F946-3235-4227-953A-6ED819CEFABE}" srcOrd="0" destOrd="0" presId="urn:microsoft.com/office/officeart/2005/8/layout/orgChart1"/>
    <dgm:cxn modelId="{D55D760B-2B44-4976-90F8-E2B3295E4D8E}" type="presParOf" srcId="{131D5FB9-6847-424C-8447-F97307C603BF}" destId="{E3A703DE-D443-430C-AC04-161384C71F5B}" srcOrd="1" destOrd="0" presId="urn:microsoft.com/office/officeart/2005/8/layout/orgChart1"/>
    <dgm:cxn modelId="{8B741F3F-1572-4F9E-9F31-8A76B23F3AC1}" type="presParOf" srcId="{E3A703DE-D443-430C-AC04-161384C71F5B}" destId="{23FFA741-D9D2-4C90-8C25-F26B17A67765}" srcOrd="0" destOrd="0" presId="urn:microsoft.com/office/officeart/2005/8/layout/orgChart1"/>
    <dgm:cxn modelId="{FEEC9FC5-3C95-4E34-AAF6-BC37F13CCA63}" type="presParOf" srcId="{23FFA741-D9D2-4C90-8C25-F26B17A67765}" destId="{996CB319-1EE6-4B47-AE5A-0B0884286474}" srcOrd="0" destOrd="0" presId="urn:microsoft.com/office/officeart/2005/8/layout/orgChart1"/>
    <dgm:cxn modelId="{A2862B06-D13F-4810-9BB1-DEA51E636531}" type="presParOf" srcId="{23FFA741-D9D2-4C90-8C25-F26B17A67765}" destId="{8BCD7D61-932E-414F-B68F-10B1592228FD}" srcOrd="1" destOrd="0" presId="urn:microsoft.com/office/officeart/2005/8/layout/orgChart1"/>
    <dgm:cxn modelId="{60E71AA4-CC67-4B5A-B517-A64D6B5CAF7A}" type="presParOf" srcId="{E3A703DE-D443-430C-AC04-161384C71F5B}" destId="{D38D255A-9F58-4F33-9CC2-3AE7240E85E3}" srcOrd="1" destOrd="0" presId="urn:microsoft.com/office/officeart/2005/8/layout/orgChart1"/>
    <dgm:cxn modelId="{A7CC4376-65F7-423B-A4FE-75DEBB26F711}" type="presParOf" srcId="{D38D255A-9F58-4F33-9CC2-3AE7240E85E3}" destId="{5AED7B68-E84D-476B-AB42-2DC3DB345682}" srcOrd="0" destOrd="0" presId="urn:microsoft.com/office/officeart/2005/8/layout/orgChart1"/>
    <dgm:cxn modelId="{78AD1347-2295-407D-940B-9EA75BCDA1C0}" type="presParOf" srcId="{D38D255A-9F58-4F33-9CC2-3AE7240E85E3}" destId="{AF2C4AD5-18F4-4EC8-AA2F-439C79E42D8B}" srcOrd="1" destOrd="0" presId="urn:microsoft.com/office/officeart/2005/8/layout/orgChart1"/>
    <dgm:cxn modelId="{E2ED9742-C0EB-4186-99AC-BF2E40154EF1}" type="presParOf" srcId="{AF2C4AD5-18F4-4EC8-AA2F-439C79E42D8B}" destId="{292B9E3A-46AD-405B-8D64-38771C657AC5}" srcOrd="0" destOrd="0" presId="urn:microsoft.com/office/officeart/2005/8/layout/orgChart1"/>
    <dgm:cxn modelId="{4027C3A1-B53A-424B-BE8C-E800FE75E0FB}" type="presParOf" srcId="{292B9E3A-46AD-405B-8D64-38771C657AC5}" destId="{9CEEDB3A-A1AA-4536-AE23-475BA23D8355}" srcOrd="0" destOrd="0" presId="urn:microsoft.com/office/officeart/2005/8/layout/orgChart1"/>
    <dgm:cxn modelId="{014DDA06-1D63-4F92-9A9F-28602D4ECA0C}" type="presParOf" srcId="{292B9E3A-46AD-405B-8D64-38771C657AC5}" destId="{48C06ACE-44DE-4E61-A5EB-CFAD0D5B63BB}" srcOrd="1" destOrd="0" presId="urn:microsoft.com/office/officeart/2005/8/layout/orgChart1"/>
    <dgm:cxn modelId="{59D1E550-D3E1-4568-BB5E-6F1005FC6514}" type="presParOf" srcId="{AF2C4AD5-18F4-4EC8-AA2F-439C79E42D8B}" destId="{7E1F2A25-EFF6-443B-88B7-58BC360A2BFF}" srcOrd="1" destOrd="0" presId="urn:microsoft.com/office/officeart/2005/8/layout/orgChart1"/>
    <dgm:cxn modelId="{6AEB9010-5E83-4274-AFDE-0B2755625424}" type="presParOf" srcId="{AF2C4AD5-18F4-4EC8-AA2F-439C79E42D8B}" destId="{94E4FF85-4E43-4023-B635-24C4663C6E8F}" srcOrd="2" destOrd="0" presId="urn:microsoft.com/office/officeart/2005/8/layout/orgChart1"/>
    <dgm:cxn modelId="{31F2CAB3-2DB4-4DAF-95E4-82468D3E1DF7}" type="presParOf" srcId="{E3A703DE-D443-430C-AC04-161384C71F5B}" destId="{6F5A6738-9715-4417-AE62-FB56583D5AEE}" srcOrd="2" destOrd="0" presId="urn:microsoft.com/office/officeart/2005/8/layout/orgChart1"/>
    <dgm:cxn modelId="{CF847BA0-7D43-4490-BCC7-F2A6C91ADFC8}" type="presParOf" srcId="{131D5FB9-6847-424C-8447-F97307C603BF}" destId="{A7B55A62-CAA0-4E1E-BD34-54FDCAD6AC12}" srcOrd="2" destOrd="0" presId="urn:microsoft.com/office/officeart/2005/8/layout/orgChart1"/>
    <dgm:cxn modelId="{A00F4D15-26A0-4A76-8F34-553948ADF132}" type="presParOf" srcId="{131D5FB9-6847-424C-8447-F97307C603BF}" destId="{96EAA89F-1780-47AE-A91E-C71B27BC8BCC}" srcOrd="3" destOrd="0" presId="urn:microsoft.com/office/officeart/2005/8/layout/orgChart1"/>
    <dgm:cxn modelId="{A86279C3-855B-4684-8582-28A3D1C792AD}" type="presParOf" srcId="{96EAA89F-1780-47AE-A91E-C71B27BC8BCC}" destId="{DF4C5757-1FF3-4099-86DC-ABF35DB8B4D3}" srcOrd="0" destOrd="0" presId="urn:microsoft.com/office/officeart/2005/8/layout/orgChart1"/>
    <dgm:cxn modelId="{039432F9-09E8-4D59-A57A-AB748FFEAA7D}" type="presParOf" srcId="{DF4C5757-1FF3-4099-86DC-ABF35DB8B4D3}" destId="{A3D5CA0A-4567-4CC2-982A-9931ECDCB46D}" srcOrd="0" destOrd="0" presId="urn:microsoft.com/office/officeart/2005/8/layout/orgChart1"/>
    <dgm:cxn modelId="{BD1398D3-EEC5-4474-A04A-1EBC4A389D70}" type="presParOf" srcId="{DF4C5757-1FF3-4099-86DC-ABF35DB8B4D3}" destId="{6CED09C2-762F-4BDC-9AC3-82A1AB88C0D6}" srcOrd="1" destOrd="0" presId="urn:microsoft.com/office/officeart/2005/8/layout/orgChart1"/>
    <dgm:cxn modelId="{1ED7DDDD-C4B1-49F5-BB44-A677E82AE3FB}" type="presParOf" srcId="{96EAA89F-1780-47AE-A91E-C71B27BC8BCC}" destId="{18D332A3-4C36-43A2-8E7E-81A477A17931}" srcOrd="1" destOrd="0" presId="urn:microsoft.com/office/officeart/2005/8/layout/orgChart1"/>
    <dgm:cxn modelId="{6C667BA5-7DC8-44B7-A971-7A3EBB44DB47}" type="presParOf" srcId="{18D332A3-4C36-43A2-8E7E-81A477A17931}" destId="{5FE9DFF9-1F8F-4537-A040-296DB12314C8}" srcOrd="0" destOrd="0" presId="urn:microsoft.com/office/officeart/2005/8/layout/orgChart1"/>
    <dgm:cxn modelId="{E7249A46-5327-40D9-8DAA-EB8FC7F47161}" type="presParOf" srcId="{18D332A3-4C36-43A2-8E7E-81A477A17931}" destId="{AFC08A6E-CC9C-4424-A970-4C79DAC47BB8}" srcOrd="1" destOrd="0" presId="urn:microsoft.com/office/officeart/2005/8/layout/orgChart1"/>
    <dgm:cxn modelId="{F8694694-D2D1-4391-9900-3370EE1105A6}" type="presParOf" srcId="{AFC08A6E-CC9C-4424-A970-4C79DAC47BB8}" destId="{19740BC3-A5F8-4107-9777-7E8BD526BF20}" srcOrd="0" destOrd="0" presId="urn:microsoft.com/office/officeart/2005/8/layout/orgChart1"/>
    <dgm:cxn modelId="{28DDAB14-ED22-4610-B3CE-E82E3767ADF3}" type="presParOf" srcId="{19740BC3-A5F8-4107-9777-7E8BD526BF20}" destId="{90ECBDD5-EE61-43F6-A12A-655B1468202A}" srcOrd="0" destOrd="0" presId="urn:microsoft.com/office/officeart/2005/8/layout/orgChart1"/>
    <dgm:cxn modelId="{C4DD782E-18A6-4B3C-A0D8-BFFA911BBE3C}" type="presParOf" srcId="{19740BC3-A5F8-4107-9777-7E8BD526BF20}" destId="{2265877F-2476-4AE3-939F-7FC722E62FD0}" srcOrd="1" destOrd="0" presId="urn:microsoft.com/office/officeart/2005/8/layout/orgChart1"/>
    <dgm:cxn modelId="{FB780070-330A-49DB-9CD4-A614E4B98F5C}" type="presParOf" srcId="{AFC08A6E-CC9C-4424-A970-4C79DAC47BB8}" destId="{224C1829-1059-4784-A306-1D5E39CBDA64}" srcOrd="1" destOrd="0" presId="urn:microsoft.com/office/officeart/2005/8/layout/orgChart1"/>
    <dgm:cxn modelId="{7F565DCC-92EA-432F-9B1C-C4B74F697221}" type="presParOf" srcId="{AFC08A6E-CC9C-4424-A970-4C79DAC47BB8}" destId="{63F31CC3-A1ED-4B08-BBDD-8C15658EDFE1}" srcOrd="2" destOrd="0" presId="urn:microsoft.com/office/officeart/2005/8/layout/orgChart1"/>
    <dgm:cxn modelId="{67F4355C-F3D6-483E-8C52-079C4B0AC6B5}" type="presParOf" srcId="{96EAA89F-1780-47AE-A91E-C71B27BC8BCC}" destId="{4B046AEA-2665-46FC-A939-72928F354224}" srcOrd="2" destOrd="0" presId="urn:microsoft.com/office/officeart/2005/8/layout/orgChart1"/>
    <dgm:cxn modelId="{FB8DFD2B-91CF-4A5E-920E-FE396E06A2C5}" type="presParOf" srcId="{131D5FB9-6847-424C-8447-F97307C603BF}" destId="{D1F19610-B655-4DF7-9044-01A7BC0E773B}" srcOrd="4" destOrd="0" presId="urn:microsoft.com/office/officeart/2005/8/layout/orgChart1"/>
    <dgm:cxn modelId="{89ED1746-E1B9-4BEF-B6A6-96729266C088}" type="presParOf" srcId="{131D5FB9-6847-424C-8447-F97307C603BF}" destId="{94CA51EF-BE83-4573-AE9A-6C6D345458B2}" srcOrd="5" destOrd="0" presId="urn:microsoft.com/office/officeart/2005/8/layout/orgChart1"/>
    <dgm:cxn modelId="{9A5C884E-7884-4BB0-96C6-BE0D6A86F3C0}" type="presParOf" srcId="{94CA51EF-BE83-4573-AE9A-6C6D345458B2}" destId="{FAD5F796-7299-49E9-92C1-AA31A750261E}" srcOrd="0" destOrd="0" presId="urn:microsoft.com/office/officeart/2005/8/layout/orgChart1"/>
    <dgm:cxn modelId="{7F090D96-243C-4EF3-8CA5-E5833D9D7D6B}" type="presParOf" srcId="{FAD5F796-7299-49E9-92C1-AA31A750261E}" destId="{EE9386D4-6433-4245-9B58-E83BA22486B5}" srcOrd="0" destOrd="0" presId="urn:microsoft.com/office/officeart/2005/8/layout/orgChart1"/>
    <dgm:cxn modelId="{74B6F936-D8E8-478F-9BFB-256EAD2672F7}" type="presParOf" srcId="{FAD5F796-7299-49E9-92C1-AA31A750261E}" destId="{64E6BD8C-340F-4F15-AD03-6C013406B4AB}" srcOrd="1" destOrd="0" presId="urn:microsoft.com/office/officeart/2005/8/layout/orgChart1"/>
    <dgm:cxn modelId="{EE32A580-BFC0-4B1A-8F38-B39563FBCFB6}" type="presParOf" srcId="{94CA51EF-BE83-4573-AE9A-6C6D345458B2}" destId="{933D1564-93AE-42AD-B970-D613A1DAAC6B}" srcOrd="1" destOrd="0" presId="urn:microsoft.com/office/officeart/2005/8/layout/orgChart1"/>
    <dgm:cxn modelId="{00171D9C-5420-47F8-ACE9-FC819ED95AE2}" type="presParOf" srcId="{933D1564-93AE-42AD-B970-D613A1DAAC6B}" destId="{AD9947F6-01E3-4E3A-A99B-CFB6B6E7AF68}" srcOrd="0" destOrd="0" presId="urn:microsoft.com/office/officeart/2005/8/layout/orgChart1"/>
    <dgm:cxn modelId="{614183BE-B68E-407B-9943-FCDA6635E859}" type="presParOf" srcId="{933D1564-93AE-42AD-B970-D613A1DAAC6B}" destId="{7962B985-CFCC-4E26-B132-27A8E29C887D}" srcOrd="1" destOrd="0" presId="urn:microsoft.com/office/officeart/2005/8/layout/orgChart1"/>
    <dgm:cxn modelId="{2CC1767E-9025-4E58-ACE6-036361B895C7}" type="presParOf" srcId="{7962B985-CFCC-4E26-B132-27A8E29C887D}" destId="{2539691C-694A-4BB4-AC19-BA37F97934FA}" srcOrd="0" destOrd="0" presId="urn:microsoft.com/office/officeart/2005/8/layout/orgChart1"/>
    <dgm:cxn modelId="{EA718942-07E6-44C3-ADE5-7A81B20B3A75}" type="presParOf" srcId="{2539691C-694A-4BB4-AC19-BA37F97934FA}" destId="{EE6B7BA5-D5C3-47C1-ABD6-2670BFEE6819}" srcOrd="0" destOrd="0" presId="urn:microsoft.com/office/officeart/2005/8/layout/orgChart1"/>
    <dgm:cxn modelId="{DA5816CE-2AC8-408D-AF85-D99FB7FF1023}" type="presParOf" srcId="{2539691C-694A-4BB4-AC19-BA37F97934FA}" destId="{65906FC9-16FE-4C1C-B5CD-90683BF9FBB3}" srcOrd="1" destOrd="0" presId="urn:microsoft.com/office/officeart/2005/8/layout/orgChart1"/>
    <dgm:cxn modelId="{E1D0F94D-ACFE-4B1B-A782-424031A97637}" type="presParOf" srcId="{7962B985-CFCC-4E26-B132-27A8E29C887D}" destId="{C7B50F01-81CD-45EC-A28A-BBDDFEF2141A}" srcOrd="1" destOrd="0" presId="urn:microsoft.com/office/officeart/2005/8/layout/orgChart1"/>
    <dgm:cxn modelId="{FBF5BAFD-62BC-4874-80DE-4A16480DE9B4}" type="presParOf" srcId="{7962B985-CFCC-4E26-B132-27A8E29C887D}" destId="{6984B365-5C49-49E6-A3D9-E778A7E070B8}" srcOrd="2" destOrd="0" presId="urn:microsoft.com/office/officeart/2005/8/layout/orgChart1"/>
    <dgm:cxn modelId="{0281564F-4A3A-47D5-B9C2-01506A16FEDA}" type="presParOf" srcId="{94CA51EF-BE83-4573-AE9A-6C6D345458B2}" destId="{127ECB71-E923-493C-8039-A7F57433D131}" srcOrd="2" destOrd="0" presId="urn:microsoft.com/office/officeart/2005/8/layout/orgChart1"/>
    <dgm:cxn modelId="{CC62E9BA-35BB-4378-842F-DA6723091E6C}" type="presParOf" srcId="{131D5FB9-6847-424C-8447-F97307C603BF}" destId="{8AF1A59C-DAA7-4545-9966-2323CE52CAB6}" srcOrd="6" destOrd="0" presId="urn:microsoft.com/office/officeart/2005/8/layout/orgChart1"/>
    <dgm:cxn modelId="{2A53F635-A100-4558-B6CB-1D7FD5B35E00}" type="presParOf" srcId="{131D5FB9-6847-424C-8447-F97307C603BF}" destId="{896DFBA7-6596-4A03-8F1A-93ADA89C1113}" srcOrd="7" destOrd="0" presId="urn:microsoft.com/office/officeart/2005/8/layout/orgChart1"/>
    <dgm:cxn modelId="{B5410EAD-9006-483F-BAA1-C2E450C71D98}" type="presParOf" srcId="{896DFBA7-6596-4A03-8F1A-93ADA89C1113}" destId="{5BCA1D09-1506-4D70-B952-22A006FB4C1B}" srcOrd="0" destOrd="0" presId="urn:microsoft.com/office/officeart/2005/8/layout/orgChart1"/>
    <dgm:cxn modelId="{A0E7DAA7-DEFE-4CD2-8D34-53FC2EF2DD4E}" type="presParOf" srcId="{5BCA1D09-1506-4D70-B952-22A006FB4C1B}" destId="{10207075-B42F-425F-B86A-CB114F24D8F2}" srcOrd="0" destOrd="0" presId="urn:microsoft.com/office/officeart/2005/8/layout/orgChart1"/>
    <dgm:cxn modelId="{F413AB49-08D0-44D2-B8AD-EC73F116F1B0}" type="presParOf" srcId="{5BCA1D09-1506-4D70-B952-22A006FB4C1B}" destId="{D482F202-34DF-44F8-B56D-724A4D6D0E49}" srcOrd="1" destOrd="0" presId="urn:microsoft.com/office/officeart/2005/8/layout/orgChart1"/>
    <dgm:cxn modelId="{36E13E0F-8717-4899-9884-1C33A0476B4D}" type="presParOf" srcId="{896DFBA7-6596-4A03-8F1A-93ADA89C1113}" destId="{14606F00-3E7A-48E7-A936-E87EAD3E1224}" srcOrd="1" destOrd="0" presId="urn:microsoft.com/office/officeart/2005/8/layout/orgChart1"/>
    <dgm:cxn modelId="{C0F3B463-3774-4D31-A641-3C9222758182}" type="presParOf" srcId="{14606F00-3E7A-48E7-A936-E87EAD3E1224}" destId="{03C2F30F-DDB2-4410-BCD7-DEAB1C213909}" srcOrd="0" destOrd="0" presId="urn:microsoft.com/office/officeart/2005/8/layout/orgChart1"/>
    <dgm:cxn modelId="{A6F9E4D3-6B37-4DAC-934A-6F5C2196CB06}" type="presParOf" srcId="{14606F00-3E7A-48E7-A936-E87EAD3E1224}" destId="{520AF490-F05A-481F-856D-D1981BECE76F}" srcOrd="1" destOrd="0" presId="urn:microsoft.com/office/officeart/2005/8/layout/orgChart1"/>
    <dgm:cxn modelId="{7951D512-1D16-4E32-8DF9-0CE37B26407A}" type="presParOf" srcId="{520AF490-F05A-481F-856D-D1981BECE76F}" destId="{A35ADD3E-ABEF-4619-871A-AB809EE9E664}" srcOrd="0" destOrd="0" presId="urn:microsoft.com/office/officeart/2005/8/layout/orgChart1"/>
    <dgm:cxn modelId="{6C9B714C-8D77-40BF-A927-71043492A231}" type="presParOf" srcId="{A35ADD3E-ABEF-4619-871A-AB809EE9E664}" destId="{FC84361B-EB56-4DB2-84BC-D4900A270BB7}" srcOrd="0" destOrd="0" presId="urn:microsoft.com/office/officeart/2005/8/layout/orgChart1"/>
    <dgm:cxn modelId="{4DF88478-34DF-45D9-A971-ED4D90CDFDE5}" type="presParOf" srcId="{A35ADD3E-ABEF-4619-871A-AB809EE9E664}" destId="{0E6D7F5B-0199-471B-B0C7-7947F3FDF5F2}" srcOrd="1" destOrd="0" presId="urn:microsoft.com/office/officeart/2005/8/layout/orgChart1"/>
    <dgm:cxn modelId="{F8D69A79-AAD1-4424-8CC5-ECD38CA286FA}" type="presParOf" srcId="{520AF490-F05A-481F-856D-D1981BECE76F}" destId="{D6F63168-9584-432B-84CF-65229F2706D0}" srcOrd="1" destOrd="0" presId="urn:microsoft.com/office/officeart/2005/8/layout/orgChart1"/>
    <dgm:cxn modelId="{5F20CB1F-671B-4140-AE95-F8E6A8F03E34}" type="presParOf" srcId="{520AF490-F05A-481F-856D-D1981BECE76F}" destId="{B89FDF23-9237-4D08-A736-8A159BC4222A}" srcOrd="2" destOrd="0" presId="urn:microsoft.com/office/officeart/2005/8/layout/orgChart1"/>
    <dgm:cxn modelId="{C08DC1EE-9D70-4B9B-91FE-0F681A83F127}" type="presParOf" srcId="{14606F00-3E7A-48E7-A936-E87EAD3E1224}" destId="{57344646-A956-42B1-B5B0-10E3AE7F5A27}" srcOrd="2" destOrd="0" presId="urn:microsoft.com/office/officeart/2005/8/layout/orgChart1"/>
    <dgm:cxn modelId="{D957B09F-8643-4149-97A1-CE3A9ABD3294}" type="presParOf" srcId="{14606F00-3E7A-48E7-A936-E87EAD3E1224}" destId="{9AD27D13-1530-4C75-8BAD-84A46E380101}" srcOrd="3" destOrd="0" presId="urn:microsoft.com/office/officeart/2005/8/layout/orgChart1"/>
    <dgm:cxn modelId="{1FDEC087-0951-42C5-AA34-EB6D573BE658}" type="presParOf" srcId="{9AD27D13-1530-4C75-8BAD-84A46E380101}" destId="{8892EC21-CA9E-48AD-B79F-C98CA2390104}" srcOrd="0" destOrd="0" presId="urn:microsoft.com/office/officeart/2005/8/layout/orgChart1"/>
    <dgm:cxn modelId="{37EC2720-43A5-4274-A63F-B3E7D8505786}" type="presParOf" srcId="{8892EC21-CA9E-48AD-B79F-C98CA2390104}" destId="{A8497AE5-214E-4F6A-8FD9-3D0ADE62DB58}" srcOrd="0" destOrd="0" presId="urn:microsoft.com/office/officeart/2005/8/layout/orgChart1"/>
    <dgm:cxn modelId="{1F3F7C0C-D37B-4191-9554-2B6316EBC0BE}" type="presParOf" srcId="{8892EC21-CA9E-48AD-B79F-C98CA2390104}" destId="{5EDD6634-0FFE-43EE-9155-D4292358F0F5}" srcOrd="1" destOrd="0" presId="urn:microsoft.com/office/officeart/2005/8/layout/orgChart1"/>
    <dgm:cxn modelId="{EE5E14ED-571A-4E0C-96D5-55C741B29043}" type="presParOf" srcId="{9AD27D13-1530-4C75-8BAD-84A46E380101}" destId="{1AA4D019-83D4-43BD-A711-B64651D5417B}" srcOrd="1" destOrd="0" presId="urn:microsoft.com/office/officeart/2005/8/layout/orgChart1"/>
    <dgm:cxn modelId="{FB603C90-F68C-45A2-B468-9E80A4D49677}" type="presParOf" srcId="{9AD27D13-1530-4C75-8BAD-84A46E380101}" destId="{3589BE80-C051-402F-ACA9-1A88AE113E91}" srcOrd="2" destOrd="0" presId="urn:microsoft.com/office/officeart/2005/8/layout/orgChart1"/>
    <dgm:cxn modelId="{B803D8A6-78C9-4D46-A74B-AEE3CDE05842}" type="presParOf" srcId="{14606F00-3E7A-48E7-A936-E87EAD3E1224}" destId="{B4578CF8-B162-4971-A024-5E9FFB44C973}" srcOrd="4" destOrd="0" presId="urn:microsoft.com/office/officeart/2005/8/layout/orgChart1"/>
    <dgm:cxn modelId="{7378C2AD-CA05-4A55-9C16-2B373C70A810}" type="presParOf" srcId="{14606F00-3E7A-48E7-A936-E87EAD3E1224}" destId="{BBF7C3B7-CC79-40D9-B8A4-B8F2F3807BBF}" srcOrd="5" destOrd="0" presId="urn:microsoft.com/office/officeart/2005/8/layout/orgChart1"/>
    <dgm:cxn modelId="{2FBD8D8C-B670-4CCA-9E6C-FEBD00EE3E97}" type="presParOf" srcId="{BBF7C3B7-CC79-40D9-B8A4-B8F2F3807BBF}" destId="{F6138FF3-7277-4145-835E-308E226E99F0}" srcOrd="0" destOrd="0" presId="urn:microsoft.com/office/officeart/2005/8/layout/orgChart1"/>
    <dgm:cxn modelId="{F428DEFC-7FFF-4909-87EE-008ED17D2FBF}" type="presParOf" srcId="{F6138FF3-7277-4145-835E-308E226E99F0}" destId="{AF24EB43-EEDA-4F24-B458-1DA0FC91CEE6}" srcOrd="0" destOrd="0" presId="urn:microsoft.com/office/officeart/2005/8/layout/orgChart1"/>
    <dgm:cxn modelId="{AFACC768-0E4F-408B-91E9-4B77C8F11537}" type="presParOf" srcId="{F6138FF3-7277-4145-835E-308E226E99F0}" destId="{680BCF28-48A9-43F9-B5CA-38D275B93F0C}" srcOrd="1" destOrd="0" presId="urn:microsoft.com/office/officeart/2005/8/layout/orgChart1"/>
    <dgm:cxn modelId="{5F1AFDD0-1BD5-4491-96A3-3F2F421EC253}" type="presParOf" srcId="{BBF7C3B7-CC79-40D9-B8A4-B8F2F3807BBF}" destId="{98B06D9B-9B88-4EA1-8D42-9B423C729494}" srcOrd="1" destOrd="0" presId="urn:microsoft.com/office/officeart/2005/8/layout/orgChart1"/>
    <dgm:cxn modelId="{1020D665-A63D-4602-BA54-44B353BE31BC}" type="presParOf" srcId="{BBF7C3B7-CC79-40D9-B8A4-B8F2F3807BBF}" destId="{01996B73-AE67-46C9-BFA1-855E6B530250}" srcOrd="2" destOrd="0" presId="urn:microsoft.com/office/officeart/2005/8/layout/orgChart1"/>
    <dgm:cxn modelId="{86A01AA8-7CEA-4964-9F2C-7CC0EA1B6C6E}" type="presParOf" srcId="{14606F00-3E7A-48E7-A936-E87EAD3E1224}" destId="{26F2AA18-6410-45B1-AA6F-F932A73ADD58}" srcOrd="6" destOrd="0" presId="urn:microsoft.com/office/officeart/2005/8/layout/orgChart1"/>
    <dgm:cxn modelId="{35B0AFAA-13A6-49C7-A69D-0E6DBE2F7AFD}" type="presParOf" srcId="{14606F00-3E7A-48E7-A936-E87EAD3E1224}" destId="{CC55C69E-4205-46D0-ACD6-F08DCD4EED12}" srcOrd="7" destOrd="0" presId="urn:microsoft.com/office/officeart/2005/8/layout/orgChart1"/>
    <dgm:cxn modelId="{C1FD4BE1-755F-444B-97AC-8E4F87D8C4BA}" type="presParOf" srcId="{CC55C69E-4205-46D0-ACD6-F08DCD4EED12}" destId="{B61EDDBB-95E8-4B3A-9C32-51B4C3B2C046}" srcOrd="0" destOrd="0" presId="urn:microsoft.com/office/officeart/2005/8/layout/orgChart1"/>
    <dgm:cxn modelId="{24B1FDB2-E731-41CF-B1D2-0C556E5181F5}" type="presParOf" srcId="{B61EDDBB-95E8-4B3A-9C32-51B4C3B2C046}" destId="{5E263814-9D82-45CC-90C5-C2150DC9E869}" srcOrd="0" destOrd="0" presId="urn:microsoft.com/office/officeart/2005/8/layout/orgChart1"/>
    <dgm:cxn modelId="{44A7879B-B8E2-414E-AB13-89FE189FAFE0}" type="presParOf" srcId="{B61EDDBB-95E8-4B3A-9C32-51B4C3B2C046}" destId="{A66FF8EA-249C-43D1-A00D-15C7A2DA946B}" srcOrd="1" destOrd="0" presId="urn:microsoft.com/office/officeart/2005/8/layout/orgChart1"/>
    <dgm:cxn modelId="{EDAC2CDE-DD6D-4886-A7CA-F26617EBE4E1}" type="presParOf" srcId="{CC55C69E-4205-46D0-ACD6-F08DCD4EED12}" destId="{1C64F8EA-90EE-4064-AAEE-5CA05A7D124A}" srcOrd="1" destOrd="0" presId="urn:microsoft.com/office/officeart/2005/8/layout/orgChart1"/>
    <dgm:cxn modelId="{549420D2-6979-4E06-A720-990D18DEECAF}" type="presParOf" srcId="{CC55C69E-4205-46D0-ACD6-F08DCD4EED12}" destId="{776B6E4F-B86A-4D90-9B03-1803775E8281}" srcOrd="2" destOrd="0" presId="urn:microsoft.com/office/officeart/2005/8/layout/orgChart1"/>
    <dgm:cxn modelId="{B77DE284-0D38-43C6-BA49-DD30B197917D}" type="presParOf" srcId="{896DFBA7-6596-4A03-8F1A-93ADA89C1113}" destId="{B5756648-802C-4F85-B4C4-0BC439254A97}" srcOrd="2" destOrd="0" presId="urn:microsoft.com/office/officeart/2005/8/layout/orgChart1"/>
    <dgm:cxn modelId="{ABF8854E-E2AC-47EC-AF09-05A1AE0C3039}" type="presParOf" srcId="{131D5FB9-6847-424C-8447-F97307C603BF}" destId="{F2F33774-C430-4938-8610-5E4A87B12EFD}" srcOrd="8" destOrd="0" presId="urn:microsoft.com/office/officeart/2005/8/layout/orgChart1"/>
    <dgm:cxn modelId="{B6B9C9B5-F82E-4C07-9C75-4B7C5F87B704}" type="presParOf" srcId="{131D5FB9-6847-424C-8447-F97307C603BF}" destId="{805B209D-B98A-46EC-8971-218E09913255}" srcOrd="9" destOrd="0" presId="urn:microsoft.com/office/officeart/2005/8/layout/orgChart1"/>
    <dgm:cxn modelId="{0FA45365-EB89-4145-B879-BBF2F19EB605}" type="presParOf" srcId="{805B209D-B98A-46EC-8971-218E09913255}" destId="{A14890ED-2DA6-4B61-823B-65C2CE3A989E}" srcOrd="0" destOrd="0" presId="urn:microsoft.com/office/officeart/2005/8/layout/orgChart1"/>
    <dgm:cxn modelId="{7A6D303C-96BF-4607-B823-7F1851574DE9}" type="presParOf" srcId="{A14890ED-2DA6-4B61-823B-65C2CE3A989E}" destId="{3A202FD6-A7F0-4009-8A7E-F67A870C1816}" srcOrd="0" destOrd="0" presId="urn:microsoft.com/office/officeart/2005/8/layout/orgChart1"/>
    <dgm:cxn modelId="{958753E3-3C2B-43F7-831D-AC5231BE84D2}" type="presParOf" srcId="{A14890ED-2DA6-4B61-823B-65C2CE3A989E}" destId="{696F05AA-44B1-4062-9612-B9A9573BF0D4}" srcOrd="1" destOrd="0" presId="urn:microsoft.com/office/officeart/2005/8/layout/orgChart1"/>
    <dgm:cxn modelId="{7BFD55D0-5941-43E6-9ED7-9400BD48E39A}" type="presParOf" srcId="{805B209D-B98A-46EC-8971-218E09913255}" destId="{0BE9C709-1AF4-42B0-8F9F-56EFDC24CB9E}" srcOrd="1" destOrd="0" presId="urn:microsoft.com/office/officeart/2005/8/layout/orgChart1"/>
    <dgm:cxn modelId="{6642CA68-2679-44AB-B11E-4306FB3F2177}" type="presParOf" srcId="{0BE9C709-1AF4-42B0-8F9F-56EFDC24CB9E}" destId="{540AC8BD-FA76-491C-918B-A47388409001}" srcOrd="0" destOrd="0" presId="urn:microsoft.com/office/officeart/2005/8/layout/orgChart1"/>
    <dgm:cxn modelId="{06640A82-51A6-442F-8849-5A19CAA231A3}" type="presParOf" srcId="{0BE9C709-1AF4-42B0-8F9F-56EFDC24CB9E}" destId="{9755DC6C-F66E-467F-AB32-7FE84E464C63}" srcOrd="1" destOrd="0" presId="urn:microsoft.com/office/officeart/2005/8/layout/orgChart1"/>
    <dgm:cxn modelId="{7B096A03-B9B6-435C-951B-2883FDC218FD}" type="presParOf" srcId="{9755DC6C-F66E-467F-AB32-7FE84E464C63}" destId="{3D42CB7B-666C-4D3D-AFE6-54C82D128F52}" srcOrd="0" destOrd="0" presId="urn:microsoft.com/office/officeart/2005/8/layout/orgChart1"/>
    <dgm:cxn modelId="{95F9B144-79E3-460E-AAAC-D8AF67179697}" type="presParOf" srcId="{3D42CB7B-666C-4D3D-AFE6-54C82D128F52}" destId="{759A8769-503D-484B-B4D5-3126D9386F7A}" srcOrd="0" destOrd="0" presId="urn:microsoft.com/office/officeart/2005/8/layout/orgChart1"/>
    <dgm:cxn modelId="{0FA9147C-E5A7-4D6F-B74F-3A2D1312E317}" type="presParOf" srcId="{3D42CB7B-666C-4D3D-AFE6-54C82D128F52}" destId="{120C4DF3-691B-44F8-9B30-CD0D8EF7AB75}" srcOrd="1" destOrd="0" presId="urn:microsoft.com/office/officeart/2005/8/layout/orgChart1"/>
    <dgm:cxn modelId="{6A4A86C6-A418-4AA6-9F31-786A213338E3}" type="presParOf" srcId="{9755DC6C-F66E-467F-AB32-7FE84E464C63}" destId="{7216DBD2-AC71-43E6-8CD8-71A4C161FDCF}" srcOrd="1" destOrd="0" presId="urn:microsoft.com/office/officeart/2005/8/layout/orgChart1"/>
    <dgm:cxn modelId="{0E5C996D-B9AF-4FC9-A42D-5509DD8BB19A}" type="presParOf" srcId="{9755DC6C-F66E-467F-AB32-7FE84E464C63}" destId="{5EB4799F-BAF2-4825-81E2-1F22840CC1C9}" srcOrd="2" destOrd="0" presId="urn:microsoft.com/office/officeart/2005/8/layout/orgChart1"/>
    <dgm:cxn modelId="{E7F9B5F2-E85C-4BB6-9F4C-2A2286DE249C}" type="presParOf" srcId="{805B209D-B98A-46EC-8971-218E09913255}" destId="{D723D554-F7EC-4A4A-B20B-F0E76B5C34B3}" srcOrd="2" destOrd="0" presId="urn:microsoft.com/office/officeart/2005/8/layout/orgChart1"/>
    <dgm:cxn modelId="{803794F9-E58D-43AE-97CD-215917AD2588}" type="presParOf" srcId="{131D5FB9-6847-424C-8447-F97307C603BF}" destId="{61A2C3B9-94EE-4512-9500-2ADC1D917561}" srcOrd="10" destOrd="0" presId="urn:microsoft.com/office/officeart/2005/8/layout/orgChart1"/>
    <dgm:cxn modelId="{002FC20F-A134-4F27-95C2-D9B13E878273}" type="presParOf" srcId="{131D5FB9-6847-424C-8447-F97307C603BF}" destId="{A9C05B24-F7CB-45EE-A63B-A7DC6548F77A}" srcOrd="11" destOrd="0" presId="urn:microsoft.com/office/officeart/2005/8/layout/orgChart1"/>
    <dgm:cxn modelId="{71CE7FBC-C984-482C-B616-2AAB1826A5A2}" type="presParOf" srcId="{A9C05B24-F7CB-45EE-A63B-A7DC6548F77A}" destId="{907E841B-7676-4A9D-A17E-787A4EEED30B}" srcOrd="0" destOrd="0" presId="urn:microsoft.com/office/officeart/2005/8/layout/orgChart1"/>
    <dgm:cxn modelId="{8C85BCB8-BF5C-495C-9F4B-BC99C958F132}" type="presParOf" srcId="{907E841B-7676-4A9D-A17E-787A4EEED30B}" destId="{F9088B0C-69FD-4FA9-95BA-AC49AE5D62FA}" srcOrd="0" destOrd="0" presId="urn:microsoft.com/office/officeart/2005/8/layout/orgChart1"/>
    <dgm:cxn modelId="{9D40E003-6FA8-4861-BE5E-0B323C4602F7}" type="presParOf" srcId="{907E841B-7676-4A9D-A17E-787A4EEED30B}" destId="{886A9FCC-6F4A-4C43-AFBC-12BD61CEA986}" srcOrd="1" destOrd="0" presId="urn:microsoft.com/office/officeart/2005/8/layout/orgChart1"/>
    <dgm:cxn modelId="{648B9B3F-7934-4050-9880-BF1208124365}" type="presParOf" srcId="{A9C05B24-F7CB-45EE-A63B-A7DC6548F77A}" destId="{D1777F6D-9517-4416-A7C3-D5D8E0E206B7}" srcOrd="1" destOrd="0" presId="urn:microsoft.com/office/officeart/2005/8/layout/orgChart1"/>
    <dgm:cxn modelId="{DE81DFCB-AEAE-440C-A0C3-38F4AE37ABAB}" type="presParOf" srcId="{D1777F6D-9517-4416-A7C3-D5D8E0E206B7}" destId="{3D846A8F-4CF7-4009-A0EF-D5274B70BEDA}" srcOrd="0" destOrd="0" presId="urn:microsoft.com/office/officeart/2005/8/layout/orgChart1"/>
    <dgm:cxn modelId="{3FF8DDC1-5EF7-4168-AFB2-3702DA6C85DF}" type="presParOf" srcId="{D1777F6D-9517-4416-A7C3-D5D8E0E206B7}" destId="{94869BF5-2CED-4405-9B4E-935EDF9B201D}" srcOrd="1" destOrd="0" presId="urn:microsoft.com/office/officeart/2005/8/layout/orgChart1"/>
    <dgm:cxn modelId="{3C469B8E-B512-48D5-B09F-BC4F642FC977}" type="presParOf" srcId="{94869BF5-2CED-4405-9B4E-935EDF9B201D}" destId="{61F4AD99-5D6E-4F6E-BC0E-C934889AF37E}" srcOrd="0" destOrd="0" presId="urn:microsoft.com/office/officeart/2005/8/layout/orgChart1"/>
    <dgm:cxn modelId="{1FA4B990-E950-49C4-BA79-4E5736107AED}" type="presParOf" srcId="{61F4AD99-5D6E-4F6E-BC0E-C934889AF37E}" destId="{3300B54B-1DBE-404F-BE24-392BE6DF3D11}" srcOrd="0" destOrd="0" presId="urn:microsoft.com/office/officeart/2005/8/layout/orgChart1"/>
    <dgm:cxn modelId="{E220B727-64D1-4DF2-BB75-38B5124DF928}" type="presParOf" srcId="{61F4AD99-5D6E-4F6E-BC0E-C934889AF37E}" destId="{E05DC31F-4B14-400C-AE30-A48CD97FB7CA}" srcOrd="1" destOrd="0" presId="urn:microsoft.com/office/officeart/2005/8/layout/orgChart1"/>
    <dgm:cxn modelId="{41851BA1-2692-4DE0-8D7D-03E25E3A29BF}" type="presParOf" srcId="{94869BF5-2CED-4405-9B4E-935EDF9B201D}" destId="{81298C49-A51F-46F3-94F5-9056E3E1B5A1}" srcOrd="1" destOrd="0" presId="urn:microsoft.com/office/officeart/2005/8/layout/orgChart1"/>
    <dgm:cxn modelId="{31ABA820-07EF-4AE5-91C2-31DDAFD63125}" type="presParOf" srcId="{81298C49-A51F-46F3-94F5-9056E3E1B5A1}" destId="{D5731B2A-0229-454E-ADC8-643E04FDF325}" srcOrd="0" destOrd="0" presId="urn:microsoft.com/office/officeart/2005/8/layout/orgChart1"/>
    <dgm:cxn modelId="{5A5EB8AB-5848-4445-86A0-BDAF06C388D3}" type="presParOf" srcId="{81298C49-A51F-46F3-94F5-9056E3E1B5A1}" destId="{8EFDC419-31A2-4A73-9721-1317965E3295}" srcOrd="1" destOrd="0" presId="urn:microsoft.com/office/officeart/2005/8/layout/orgChart1"/>
    <dgm:cxn modelId="{FA58F7B0-E6DD-4517-A61B-B6675ABDB950}" type="presParOf" srcId="{8EFDC419-31A2-4A73-9721-1317965E3295}" destId="{E6085E61-0533-4BF2-9B39-1D4FD41BFA80}" srcOrd="0" destOrd="0" presId="urn:microsoft.com/office/officeart/2005/8/layout/orgChart1"/>
    <dgm:cxn modelId="{077525C2-047B-43EB-805B-3213355DE905}" type="presParOf" srcId="{E6085E61-0533-4BF2-9B39-1D4FD41BFA80}" destId="{10516A7C-E8BC-4BD1-85C5-A0427509EB0E}" srcOrd="0" destOrd="0" presId="urn:microsoft.com/office/officeart/2005/8/layout/orgChart1"/>
    <dgm:cxn modelId="{0CD5BD5E-11A6-4611-B751-349FC2C58AC6}" type="presParOf" srcId="{E6085E61-0533-4BF2-9B39-1D4FD41BFA80}" destId="{7D228AD3-1C41-49AA-A2B9-E959AB44827F}" srcOrd="1" destOrd="0" presId="urn:microsoft.com/office/officeart/2005/8/layout/orgChart1"/>
    <dgm:cxn modelId="{11F6411B-CD77-4544-BE9D-9A368F4EDA00}" type="presParOf" srcId="{8EFDC419-31A2-4A73-9721-1317965E3295}" destId="{7A397673-20DF-4A92-AF67-05BDBD14E8B6}" srcOrd="1" destOrd="0" presId="urn:microsoft.com/office/officeart/2005/8/layout/orgChart1"/>
    <dgm:cxn modelId="{A08C57A6-90F8-4C10-ADC5-54323E601B71}" type="presParOf" srcId="{8EFDC419-31A2-4A73-9721-1317965E3295}" destId="{131DC32C-C3D5-47C6-BEC0-3855682A982D}" srcOrd="2" destOrd="0" presId="urn:microsoft.com/office/officeart/2005/8/layout/orgChart1"/>
    <dgm:cxn modelId="{A4B6B1E9-20BE-43F5-B384-EA7F3D22F1FE}" type="presParOf" srcId="{94869BF5-2CED-4405-9B4E-935EDF9B201D}" destId="{E0CDAD38-CB7B-40F5-9671-0CDD224C7B7E}" srcOrd="2" destOrd="0" presId="urn:microsoft.com/office/officeart/2005/8/layout/orgChart1"/>
    <dgm:cxn modelId="{ABFAB26B-E9E5-4ECC-BB3D-7E85026EDE4C}" type="presParOf" srcId="{D1777F6D-9517-4416-A7C3-D5D8E0E206B7}" destId="{3E9D0685-6F40-4AAD-8F88-DF5C1764FAAB}" srcOrd="2" destOrd="0" presId="urn:microsoft.com/office/officeart/2005/8/layout/orgChart1"/>
    <dgm:cxn modelId="{A502F1B3-C7DD-4F30-815A-F96E44F8ED06}" type="presParOf" srcId="{D1777F6D-9517-4416-A7C3-D5D8E0E206B7}" destId="{71B1E67D-6309-49D4-AE30-49E433E4E48E}" srcOrd="3" destOrd="0" presId="urn:microsoft.com/office/officeart/2005/8/layout/orgChart1"/>
    <dgm:cxn modelId="{8D051350-CEA8-43D6-BBE8-B1522EE6DB64}" type="presParOf" srcId="{71B1E67D-6309-49D4-AE30-49E433E4E48E}" destId="{01BE4CCF-DCB3-44B3-905D-0156CA64BCCA}" srcOrd="0" destOrd="0" presId="urn:microsoft.com/office/officeart/2005/8/layout/orgChart1"/>
    <dgm:cxn modelId="{E1D1F4F0-2D59-4681-8D42-FFC9E14DEF36}" type="presParOf" srcId="{01BE4CCF-DCB3-44B3-905D-0156CA64BCCA}" destId="{06732EBD-C2E2-4284-B0F8-30C387839E2C}" srcOrd="0" destOrd="0" presId="urn:microsoft.com/office/officeart/2005/8/layout/orgChart1"/>
    <dgm:cxn modelId="{B230F144-974E-4F49-8D4C-C462C013F568}" type="presParOf" srcId="{01BE4CCF-DCB3-44B3-905D-0156CA64BCCA}" destId="{BB5A7BEC-D1C9-4D57-B8A9-0D22FDE4ADCC}" srcOrd="1" destOrd="0" presId="urn:microsoft.com/office/officeart/2005/8/layout/orgChart1"/>
    <dgm:cxn modelId="{9BEE2D1F-D294-4093-83D5-0D1EEC0C7961}" type="presParOf" srcId="{71B1E67D-6309-49D4-AE30-49E433E4E48E}" destId="{91B0D939-99EC-4EA8-9FE2-0923FE393D8A}" srcOrd="1" destOrd="0" presId="urn:microsoft.com/office/officeart/2005/8/layout/orgChart1"/>
    <dgm:cxn modelId="{7BF9D481-9152-4931-8313-72A318D2D9D4}" type="presParOf" srcId="{91B0D939-99EC-4EA8-9FE2-0923FE393D8A}" destId="{EB2D7EC3-A5D6-482F-8661-6816886BF6D4}" srcOrd="0" destOrd="0" presId="urn:microsoft.com/office/officeart/2005/8/layout/orgChart1"/>
    <dgm:cxn modelId="{D20E1E82-B2B1-4801-B374-6F6DD4DDE428}" type="presParOf" srcId="{91B0D939-99EC-4EA8-9FE2-0923FE393D8A}" destId="{71491620-2580-4F8D-AA60-BE12BC17A78E}" srcOrd="1" destOrd="0" presId="urn:microsoft.com/office/officeart/2005/8/layout/orgChart1"/>
    <dgm:cxn modelId="{E5E968A2-ACBD-457D-B923-4D6983F83CDC}" type="presParOf" srcId="{71491620-2580-4F8D-AA60-BE12BC17A78E}" destId="{A0072FE5-9629-458D-9764-5B4F6F149771}" srcOrd="0" destOrd="0" presId="urn:microsoft.com/office/officeart/2005/8/layout/orgChart1"/>
    <dgm:cxn modelId="{9A17C734-8D5B-4A83-AAE3-270110A0B5F5}" type="presParOf" srcId="{A0072FE5-9629-458D-9764-5B4F6F149771}" destId="{5F960C83-CBC7-4345-B2BF-446185280BB9}" srcOrd="0" destOrd="0" presId="urn:microsoft.com/office/officeart/2005/8/layout/orgChart1"/>
    <dgm:cxn modelId="{AC49653E-9A8A-4145-9834-BE3092B043E8}" type="presParOf" srcId="{A0072FE5-9629-458D-9764-5B4F6F149771}" destId="{EC40DBAB-5172-4ADD-8755-6CF59FCD3193}" srcOrd="1" destOrd="0" presId="urn:microsoft.com/office/officeart/2005/8/layout/orgChart1"/>
    <dgm:cxn modelId="{3CF5FD9A-0950-498E-AA72-00ED1E4CB3EF}" type="presParOf" srcId="{71491620-2580-4F8D-AA60-BE12BC17A78E}" destId="{9D1AE335-7792-4070-9ECB-52934846B698}" srcOrd="1" destOrd="0" presId="urn:microsoft.com/office/officeart/2005/8/layout/orgChart1"/>
    <dgm:cxn modelId="{BE2DF3D5-D75A-4EF6-89BF-92BA5B8FF28C}" type="presParOf" srcId="{71491620-2580-4F8D-AA60-BE12BC17A78E}" destId="{66849820-44D4-4731-90F8-D4267229FCBE}" srcOrd="2" destOrd="0" presId="urn:microsoft.com/office/officeart/2005/8/layout/orgChart1"/>
    <dgm:cxn modelId="{0D08BB09-1B46-4C6B-9EF5-24ED3C3E28B7}" type="presParOf" srcId="{91B0D939-99EC-4EA8-9FE2-0923FE393D8A}" destId="{C4E55B01-42BD-4E66-B4D8-8799C880BA3D}" srcOrd="2" destOrd="0" presId="urn:microsoft.com/office/officeart/2005/8/layout/orgChart1"/>
    <dgm:cxn modelId="{1FE18A76-9ED6-4738-8B9E-962C762F2ED8}" type="presParOf" srcId="{91B0D939-99EC-4EA8-9FE2-0923FE393D8A}" destId="{F9AC397E-4BF4-426C-B26A-EB898410EFF7}" srcOrd="3" destOrd="0" presId="urn:microsoft.com/office/officeart/2005/8/layout/orgChart1"/>
    <dgm:cxn modelId="{363DD960-7FF6-4C1E-8209-91CDDF31E28A}" type="presParOf" srcId="{F9AC397E-4BF4-426C-B26A-EB898410EFF7}" destId="{58A6483B-70AD-4708-B791-04D8D01F2963}" srcOrd="0" destOrd="0" presId="urn:microsoft.com/office/officeart/2005/8/layout/orgChart1"/>
    <dgm:cxn modelId="{8F13A1A1-5FB0-45EF-8DEB-29F7AB43DF6B}" type="presParOf" srcId="{58A6483B-70AD-4708-B791-04D8D01F2963}" destId="{454E3016-DC95-430C-BB5C-58CC8CF14A7E}" srcOrd="0" destOrd="0" presId="urn:microsoft.com/office/officeart/2005/8/layout/orgChart1"/>
    <dgm:cxn modelId="{BC6A5F5A-B2B0-4665-93AA-F12D887C1BB9}" type="presParOf" srcId="{58A6483B-70AD-4708-B791-04D8D01F2963}" destId="{4C56DA7C-257F-4C14-8A18-BD93A41D76A3}" srcOrd="1" destOrd="0" presId="urn:microsoft.com/office/officeart/2005/8/layout/orgChart1"/>
    <dgm:cxn modelId="{F246B5A0-1866-4D3F-A8E0-4A300491694B}" type="presParOf" srcId="{F9AC397E-4BF4-426C-B26A-EB898410EFF7}" destId="{B5B62EC9-589E-4E38-8414-A238BF6AE65B}" srcOrd="1" destOrd="0" presId="urn:microsoft.com/office/officeart/2005/8/layout/orgChart1"/>
    <dgm:cxn modelId="{68E1D930-D463-40CA-8AEC-55A4D982B1DD}" type="presParOf" srcId="{F9AC397E-4BF4-426C-B26A-EB898410EFF7}" destId="{8646865D-897B-4B7A-AAD1-D8807DE7A0A5}" srcOrd="2" destOrd="0" presId="urn:microsoft.com/office/officeart/2005/8/layout/orgChart1"/>
    <dgm:cxn modelId="{DE98A487-D79E-44E6-B9E8-402442C5F04B}" type="presParOf" srcId="{71B1E67D-6309-49D4-AE30-49E433E4E48E}" destId="{DAD4D9E8-81EC-481E-ADD7-C73BFA158AE1}" srcOrd="2" destOrd="0" presId="urn:microsoft.com/office/officeart/2005/8/layout/orgChart1"/>
    <dgm:cxn modelId="{F4D9581C-9369-496A-9D77-9403DD2C18E2}" type="presParOf" srcId="{A9C05B24-F7CB-45EE-A63B-A7DC6548F77A}" destId="{229F9B90-A43F-449E-8757-B1F0ADDC9C4E}" srcOrd="2" destOrd="0" presId="urn:microsoft.com/office/officeart/2005/8/layout/orgChart1"/>
    <dgm:cxn modelId="{721B41D5-2FD0-4192-ACDE-0EC1BB5AF6FE}" type="presParOf" srcId="{1DCAA051-D743-4B37-87D4-A6B864637062}" destId="{EE4E8F9D-B750-4439-A53A-0BD46C025E03}" srcOrd="2" destOrd="0" presId="urn:microsoft.com/office/officeart/2005/8/layout/orgChart1"/>
    <dgm:cxn modelId="{E25CC0ED-F858-4EED-8D04-BF0823A60407}" type="presParOf" srcId="{9822D72B-DB34-46D2-AD8E-837ADC55FF02}" destId="{9B5B4674-D8BB-4D37-A6DF-4FC817022641}" srcOrd="2" destOrd="0" presId="urn:microsoft.com/office/officeart/2005/8/layout/orgChart1"/>
    <dgm:cxn modelId="{0B81B905-9F64-463E-BB46-27508A6D9457}" type="presParOf" srcId="{9822D72B-DB34-46D2-AD8E-837ADC55FF02}" destId="{97CAB71F-53E4-464C-A96B-DB46F9AA3CDF}" srcOrd="3" destOrd="0" presId="urn:microsoft.com/office/officeart/2005/8/layout/orgChart1"/>
    <dgm:cxn modelId="{5A8DBE8E-BE87-4EFF-96D7-7E9861EB2FEE}" type="presParOf" srcId="{97CAB71F-53E4-464C-A96B-DB46F9AA3CDF}" destId="{F569C8BA-C091-4B46-8C3A-624D054A1F98}" srcOrd="0" destOrd="0" presId="urn:microsoft.com/office/officeart/2005/8/layout/orgChart1"/>
    <dgm:cxn modelId="{F2A72133-3559-4F06-B7D0-7F2C1EBF1935}" type="presParOf" srcId="{F569C8BA-C091-4B46-8C3A-624D054A1F98}" destId="{D2C07F39-36A7-4CFA-A003-D12588E01370}" srcOrd="0" destOrd="0" presId="urn:microsoft.com/office/officeart/2005/8/layout/orgChart1"/>
    <dgm:cxn modelId="{5FB2022A-8AD5-48CB-8D56-681C9287B953}" type="presParOf" srcId="{F569C8BA-C091-4B46-8C3A-624D054A1F98}" destId="{8F91D2B0-F961-4EA8-92CD-8D39F60AE119}" srcOrd="1" destOrd="0" presId="urn:microsoft.com/office/officeart/2005/8/layout/orgChart1"/>
    <dgm:cxn modelId="{07002A6F-62F9-4A28-ABAE-00DFFF7AF71B}" type="presParOf" srcId="{97CAB71F-53E4-464C-A96B-DB46F9AA3CDF}" destId="{B0649AD8-10FD-43A3-9879-30998AD63A45}" srcOrd="1" destOrd="0" presId="urn:microsoft.com/office/officeart/2005/8/layout/orgChart1"/>
    <dgm:cxn modelId="{D5C0BA84-6754-47D7-A902-DCBD21AEC1F1}" type="presParOf" srcId="{B0649AD8-10FD-43A3-9879-30998AD63A45}" destId="{C404546D-2135-4B5D-8075-0F7C5C641E4D}" srcOrd="0" destOrd="0" presId="urn:microsoft.com/office/officeart/2005/8/layout/orgChart1"/>
    <dgm:cxn modelId="{D5DBB63D-01FA-4FB2-ACC0-BCFC446408D2}" type="presParOf" srcId="{B0649AD8-10FD-43A3-9879-30998AD63A45}" destId="{05CAB909-3584-4FB2-9DA2-78DFB45D9670}" srcOrd="1" destOrd="0" presId="urn:microsoft.com/office/officeart/2005/8/layout/orgChart1"/>
    <dgm:cxn modelId="{DCDCECB7-1D6A-4056-8B0E-94E7C7E64EE4}" type="presParOf" srcId="{05CAB909-3584-4FB2-9DA2-78DFB45D9670}" destId="{E1F26FCC-3548-4D12-A526-27CBAF2E9181}" srcOrd="0" destOrd="0" presId="urn:microsoft.com/office/officeart/2005/8/layout/orgChart1"/>
    <dgm:cxn modelId="{F79CAC4E-3603-4AAF-AC19-D8B30F1AD381}" type="presParOf" srcId="{E1F26FCC-3548-4D12-A526-27CBAF2E9181}" destId="{93BD16B3-3B79-421D-BFF0-B4778A6D2AEF}" srcOrd="0" destOrd="0" presId="urn:microsoft.com/office/officeart/2005/8/layout/orgChart1"/>
    <dgm:cxn modelId="{1D4C943E-A3A6-4211-9A00-3799E98F9233}" type="presParOf" srcId="{E1F26FCC-3548-4D12-A526-27CBAF2E9181}" destId="{94B9973A-2672-4E6B-AAD1-2C19B5BCC255}" srcOrd="1" destOrd="0" presId="urn:microsoft.com/office/officeart/2005/8/layout/orgChart1"/>
    <dgm:cxn modelId="{F33659DF-40FC-42B3-BDF1-7732D6BD06C4}" type="presParOf" srcId="{05CAB909-3584-4FB2-9DA2-78DFB45D9670}" destId="{591AF645-9A7A-4BED-AAFF-4FD2FFC45091}" srcOrd="1" destOrd="0" presId="urn:microsoft.com/office/officeart/2005/8/layout/orgChart1"/>
    <dgm:cxn modelId="{5618348F-F32C-4F84-94F2-44CD03F3EFE4}" type="presParOf" srcId="{591AF645-9A7A-4BED-AAFF-4FD2FFC45091}" destId="{6026E307-8F00-46F6-8ABA-9EAC6B7032A1}" srcOrd="0" destOrd="0" presId="urn:microsoft.com/office/officeart/2005/8/layout/orgChart1"/>
    <dgm:cxn modelId="{4E4D55C2-46FC-40B1-B3C3-6C170595D308}" type="presParOf" srcId="{591AF645-9A7A-4BED-AAFF-4FD2FFC45091}" destId="{1309C2C1-641C-4651-8777-E103B1BE1D87}" srcOrd="1" destOrd="0" presId="urn:microsoft.com/office/officeart/2005/8/layout/orgChart1"/>
    <dgm:cxn modelId="{31A4544E-EBD7-43B8-A09D-8C90C831DEB7}" type="presParOf" srcId="{1309C2C1-641C-4651-8777-E103B1BE1D87}" destId="{B8197222-72A2-4B6B-8D4C-313ED9182CF3}" srcOrd="0" destOrd="0" presId="urn:microsoft.com/office/officeart/2005/8/layout/orgChart1"/>
    <dgm:cxn modelId="{28CBF6BE-6891-4B17-B940-C2FBAE0758A4}" type="presParOf" srcId="{B8197222-72A2-4B6B-8D4C-313ED9182CF3}" destId="{BFF66F5D-CF1D-4F8F-9458-9AC945E4B11D}" srcOrd="0" destOrd="0" presId="urn:microsoft.com/office/officeart/2005/8/layout/orgChart1"/>
    <dgm:cxn modelId="{7B951748-001F-4BC3-95EF-C46E5B938D81}" type="presParOf" srcId="{B8197222-72A2-4B6B-8D4C-313ED9182CF3}" destId="{D417ED8B-ABDC-4E75-8D08-5C20B59CDD3A}" srcOrd="1" destOrd="0" presId="urn:microsoft.com/office/officeart/2005/8/layout/orgChart1"/>
    <dgm:cxn modelId="{DB6C2747-7FD3-440C-8F11-44D34AC4C19C}" type="presParOf" srcId="{1309C2C1-641C-4651-8777-E103B1BE1D87}" destId="{47C91130-525F-46C1-8B2A-587FC6CCCB39}" srcOrd="1" destOrd="0" presId="urn:microsoft.com/office/officeart/2005/8/layout/orgChart1"/>
    <dgm:cxn modelId="{21E4B6E4-24AC-4572-A26D-E615218DF1E7}" type="presParOf" srcId="{1309C2C1-641C-4651-8777-E103B1BE1D87}" destId="{90FA0FE4-02C7-4141-806C-893BA9A5E891}" srcOrd="2" destOrd="0" presId="urn:microsoft.com/office/officeart/2005/8/layout/orgChart1"/>
    <dgm:cxn modelId="{3EF5D557-3184-4C05-92F3-51BADF53DDB4}" type="presParOf" srcId="{591AF645-9A7A-4BED-AAFF-4FD2FFC45091}" destId="{9B124EE5-B174-445E-8C30-AC19010CFC36}" srcOrd="2" destOrd="0" presId="urn:microsoft.com/office/officeart/2005/8/layout/orgChart1"/>
    <dgm:cxn modelId="{E4B47944-F2B4-4906-ACB5-E0015927FB09}" type="presParOf" srcId="{591AF645-9A7A-4BED-AAFF-4FD2FFC45091}" destId="{D5DBE6E6-6BCF-4E79-8A08-1CB4D643B829}" srcOrd="3" destOrd="0" presId="urn:microsoft.com/office/officeart/2005/8/layout/orgChart1"/>
    <dgm:cxn modelId="{955398FA-6678-4C99-91C7-781D01B572BD}" type="presParOf" srcId="{D5DBE6E6-6BCF-4E79-8A08-1CB4D643B829}" destId="{B73E980E-6A06-4352-9489-E7216B8C7252}" srcOrd="0" destOrd="0" presId="urn:microsoft.com/office/officeart/2005/8/layout/orgChart1"/>
    <dgm:cxn modelId="{48B1B32F-51DD-482C-85B6-E8D81356A1E4}" type="presParOf" srcId="{B73E980E-6A06-4352-9489-E7216B8C7252}" destId="{62BA89EC-7399-43A6-B5C3-06215839F92E}" srcOrd="0" destOrd="0" presId="urn:microsoft.com/office/officeart/2005/8/layout/orgChart1"/>
    <dgm:cxn modelId="{00AA755B-A90A-495C-B58C-A5EB5501ACE5}" type="presParOf" srcId="{B73E980E-6A06-4352-9489-E7216B8C7252}" destId="{58634FF6-3FE8-44D8-8CF8-DAD0991B4DC8}" srcOrd="1" destOrd="0" presId="urn:microsoft.com/office/officeart/2005/8/layout/orgChart1"/>
    <dgm:cxn modelId="{B0743AD6-D816-4D2E-94E2-F006F53CF10A}" type="presParOf" srcId="{D5DBE6E6-6BCF-4E79-8A08-1CB4D643B829}" destId="{2D26387A-38C6-4791-852C-AB80DAFCB915}" srcOrd="1" destOrd="0" presId="urn:microsoft.com/office/officeart/2005/8/layout/orgChart1"/>
    <dgm:cxn modelId="{F9959768-3FDE-49F9-BBFD-C1684AFD7894}" type="presParOf" srcId="{D5DBE6E6-6BCF-4E79-8A08-1CB4D643B829}" destId="{78E901FB-8859-4B9B-8BCB-144C6B72C151}" srcOrd="2" destOrd="0" presId="urn:microsoft.com/office/officeart/2005/8/layout/orgChart1"/>
    <dgm:cxn modelId="{78CED95A-1CE7-4EB6-B91E-C184944D2D07}" type="presParOf" srcId="{05CAB909-3584-4FB2-9DA2-78DFB45D9670}" destId="{DABBABA7-BEDE-49AE-BBAB-2DADC7B3413F}" srcOrd="2" destOrd="0" presId="urn:microsoft.com/office/officeart/2005/8/layout/orgChart1"/>
    <dgm:cxn modelId="{EA264147-54AA-46B6-900E-1473AE4F2B54}" type="presParOf" srcId="{B0649AD8-10FD-43A3-9879-30998AD63A45}" destId="{5116EBEA-1720-41B9-B004-FFA5E3BADDAF}" srcOrd="2" destOrd="0" presId="urn:microsoft.com/office/officeart/2005/8/layout/orgChart1"/>
    <dgm:cxn modelId="{390E800F-A41E-4BA6-A275-15D952D56A14}" type="presParOf" srcId="{B0649AD8-10FD-43A3-9879-30998AD63A45}" destId="{C56DA0FB-A796-4DA6-9776-65DA51CD2085}" srcOrd="3" destOrd="0" presId="urn:microsoft.com/office/officeart/2005/8/layout/orgChart1"/>
    <dgm:cxn modelId="{E0689B4A-5EE3-49B0-93C6-DA1D543B976E}" type="presParOf" srcId="{C56DA0FB-A796-4DA6-9776-65DA51CD2085}" destId="{EAB148C3-1A32-41C9-A0F0-165A1BA9D3AA}" srcOrd="0" destOrd="0" presId="urn:microsoft.com/office/officeart/2005/8/layout/orgChart1"/>
    <dgm:cxn modelId="{7AF7DC0A-4B4D-4271-A1E6-0319162AFD4D}" type="presParOf" srcId="{EAB148C3-1A32-41C9-A0F0-165A1BA9D3AA}" destId="{F076CED7-A886-42C7-A233-10DFB1E2900F}" srcOrd="0" destOrd="0" presId="urn:microsoft.com/office/officeart/2005/8/layout/orgChart1"/>
    <dgm:cxn modelId="{D222C4D3-A453-4E33-A217-2959CB1CB169}" type="presParOf" srcId="{EAB148C3-1A32-41C9-A0F0-165A1BA9D3AA}" destId="{5B4E97EB-F510-4318-A6BB-9F9EC5258D60}" srcOrd="1" destOrd="0" presId="urn:microsoft.com/office/officeart/2005/8/layout/orgChart1"/>
    <dgm:cxn modelId="{90961907-B964-470C-A1EC-BB660911AA1D}" type="presParOf" srcId="{C56DA0FB-A796-4DA6-9776-65DA51CD2085}" destId="{72D86A4B-1F25-4804-85C4-541EE8C1C626}" srcOrd="1" destOrd="0" presId="urn:microsoft.com/office/officeart/2005/8/layout/orgChart1"/>
    <dgm:cxn modelId="{807302F8-37C4-4B92-92FC-FA8DCE279626}" type="presParOf" srcId="{72D86A4B-1F25-4804-85C4-541EE8C1C626}" destId="{A05435EF-DCE9-411A-B435-6073100F478E}" srcOrd="0" destOrd="0" presId="urn:microsoft.com/office/officeart/2005/8/layout/orgChart1"/>
    <dgm:cxn modelId="{1D3B4AAD-B60A-4D18-A178-BBEDE689E130}" type="presParOf" srcId="{72D86A4B-1F25-4804-85C4-541EE8C1C626}" destId="{EFDD8198-8BFD-4E46-9813-314D8EB24E20}" srcOrd="1" destOrd="0" presId="urn:microsoft.com/office/officeart/2005/8/layout/orgChart1"/>
    <dgm:cxn modelId="{80DBA613-FBEC-491E-BD49-0F735D5EBC8D}" type="presParOf" srcId="{EFDD8198-8BFD-4E46-9813-314D8EB24E20}" destId="{D6E070CC-4F5A-40ED-B82E-1E600FF38208}" srcOrd="0" destOrd="0" presId="urn:microsoft.com/office/officeart/2005/8/layout/orgChart1"/>
    <dgm:cxn modelId="{8DE59E33-A22F-4333-AF26-B9BC9ACDBD2E}" type="presParOf" srcId="{D6E070CC-4F5A-40ED-B82E-1E600FF38208}" destId="{6AA26E42-7155-4C8E-B278-0EF1641D44C2}" srcOrd="0" destOrd="0" presId="urn:microsoft.com/office/officeart/2005/8/layout/orgChart1"/>
    <dgm:cxn modelId="{EBED6570-B065-41F2-B9C4-1EE9EF80BAB4}" type="presParOf" srcId="{D6E070CC-4F5A-40ED-B82E-1E600FF38208}" destId="{842D9CD0-E425-475F-A5D4-0980ABDBCF36}" srcOrd="1" destOrd="0" presId="urn:microsoft.com/office/officeart/2005/8/layout/orgChart1"/>
    <dgm:cxn modelId="{059F242A-2FD7-4E03-8D7D-ED50B3A15227}" type="presParOf" srcId="{EFDD8198-8BFD-4E46-9813-314D8EB24E20}" destId="{F7090679-4F4F-4B24-BB43-D0756E81260A}" srcOrd="1" destOrd="0" presId="urn:microsoft.com/office/officeart/2005/8/layout/orgChart1"/>
    <dgm:cxn modelId="{304B9E62-E293-40CF-B7D8-F651910D1C0E}" type="presParOf" srcId="{F7090679-4F4F-4B24-BB43-D0756E81260A}" destId="{BE255C62-5281-4907-84E6-E263F0A1106F}" srcOrd="0" destOrd="0" presId="urn:microsoft.com/office/officeart/2005/8/layout/orgChart1"/>
    <dgm:cxn modelId="{EFA26E27-87C7-4150-BBF5-5483C9656CF1}" type="presParOf" srcId="{F7090679-4F4F-4B24-BB43-D0756E81260A}" destId="{5B20F466-6CA5-48E9-8636-0913A816DFAB}" srcOrd="1" destOrd="0" presId="urn:microsoft.com/office/officeart/2005/8/layout/orgChart1"/>
    <dgm:cxn modelId="{03B439B3-6DF4-4E1A-B179-CF7A5658F82F}" type="presParOf" srcId="{5B20F466-6CA5-48E9-8636-0913A816DFAB}" destId="{F3B3D5EB-FE6C-404F-80D2-2DC19B40B694}" srcOrd="0" destOrd="0" presId="urn:microsoft.com/office/officeart/2005/8/layout/orgChart1"/>
    <dgm:cxn modelId="{72A042B1-828D-4911-A6A9-9FC8897514BF}" type="presParOf" srcId="{F3B3D5EB-FE6C-404F-80D2-2DC19B40B694}" destId="{EB6121FD-0E81-4039-9491-5E58892892C8}" srcOrd="0" destOrd="0" presId="urn:microsoft.com/office/officeart/2005/8/layout/orgChart1"/>
    <dgm:cxn modelId="{E35D21AD-0FFB-489B-845B-C157987E39FD}" type="presParOf" srcId="{F3B3D5EB-FE6C-404F-80D2-2DC19B40B694}" destId="{6AF046B5-06F4-46F7-8D71-800B4829E9DE}" srcOrd="1" destOrd="0" presId="urn:microsoft.com/office/officeart/2005/8/layout/orgChart1"/>
    <dgm:cxn modelId="{BD12CB1E-F5E3-4AD2-91E4-46D29C273AED}" type="presParOf" srcId="{5B20F466-6CA5-48E9-8636-0913A816DFAB}" destId="{68567C2C-2682-470C-BD0E-49941ABDC43D}" srcOrd="1" destOrd="0" presId="urn:microsoft.com/office/officeart/2005/8/layout/orgChart1"/>
    <dgm:cxn modelId="{139D71A8-F255-4694-BBAD-4B586E44C0F1}" type="presParOf" srcId="{68567C2C-2682-470C-BD0E-49941ABDC43D}" destId="{E6ECB9B2-6E83-4E5F-B345-97FBE00137B7}" srcOrd="0" destOrd="0" presId="urn:microsoft.com/office/officeart/2005/8/layout/orgChart1"/>
    <dgm:cxn modelId="{B70EFAF2-62CC-4C75-A671-952900F156D9}" type="presParOf" srcId="{68567C2C-2682-470C-BD0E-49941ABDC43D}" destId="{1A1EA57D-4DA4-4D22-B651-82CD06D7384D}" srcOrd="1" destOrd="0" presId="urn:microsoft.com/office/officeart/2005/8/layout/orgChart1"/>
    <dgm:cxn modelId="{480C0935-06AC-4528-8B49-FE239D0DE44D}" type="presParOf" srcId="{1A1EA57D-4DA4-4D22-B651-82CD06D7384D}" destId="{7647A614-E966-4B41-80F6-944B75476B85}" srcOrd="0" destOrd="0" presId="urn:microsoft.com/office/officeart/2005/8/layout/orgChart1"/>
    <dgm:cxn modelId="{C5F4EB7F-4803-4BF2-9A55-0725E9942105}" type="presParOf" srcId="{7647A614-E966-4B41-80F6-944B75476B85}" destId="{8B885637-8D8E-47AA-ADFE-DD5A73F43B19}" srcOrd="0" destOrd="0" presId="urn:microsoft.com/office/officeart/2005/8/layout/orgChart1"/>
    <dgm:cxn modelId="{DC3B7B91-E31A-4109-AA8A-96BCE0BCAA57}" type="presParOf" srcId="{7647A614-E966-4B41-80F6-944B75476B85}" destId="{918A42AF-FDF3-4131-A7A6-B0DBBB7EA891}" srcOrd="1" destOrd="0" presId="urn:microsoft.com/office/officeart/2005/8/layout/orgChart1"/>
    <dgm:cxn modelId="{0A9534DB-4E37-4C2B-B6B9-3934560D5EC6}" type="presParOf" srcId="{1A1EA57D-4DA4-4D22-B651-82CD06D7384D}" destId="{0AA557A0-A1A8-4DCE-A157-D9C2B3A7FE64}" srcOrd="1" destOrd="0" presId="urn:microsoft.com/office/officeart/2005/8/layout/orgChart1"/>
    <dgm:cxn modelId="{22D55AFC-A763-47BE-9098-8078B2E78836}" type="presParOf" srcId="{1A1EA57D-4DA4-4D22-B651-82CD06D7384D}" destId="{88364756-741E-485F-BBA4-87AAA9238351}" srcOrd="2" destOrd="0" presId="urn:microsoft.com/office/officeart/2005/8/layout/orgChart1"/>
    <dgm:cxn modelId="{35650EB3-201C-49D0-8919-9F63F6899CBB}" type="presParOf" srcId="{68567C2C-2682-470C-BD0E-49941ABDC43D}" destId="{0D754986-DC2A-449E-B540-C0D3EBA473C4}" srcOrd="2" destOrd="0" presId="urn:microsoft.com/office/officeart/2005/8/layout/orgChart1"/>
    <dgm:cxn modelId="{069372F9-5F0D-47DC-A04B-20AF3BA817F7}" type="presParOf" srcId="{68567C2C-2682-470C-BD0E-49941ABDC43D}" destId="{5585A28F-A213-44A0-99A1-01BB5B6CA3F2}" srcOrd="3" destOrd="0" presId="urn:microsoft.com/office/officeart/2005/8/layout/orgChart1"/>
    <dgm:cxn modelId="{42AF35FD-5D8E-40EE-84AC-9A08D2DBD766}" type="presParOf" srcId="{5585A28F-A213-44A0-99A1-01BB5B6CA3F2}" destId="{B6A2888E-F8DF-4E2E-A897-5946B118A72B}" srcOrd="0" destOrd="0" presId="urn:microsoft.com/office/officeart/2005/8/layout/orgChart1"/>
    <dgm:cxn modelId="{F92B8EF0-FEB9-4328-B4F6-F05E128473D6}" type="presParOf" srcId="{B6A2888E-F8DF-4E2E-A897-5946B118A72B}" destId="{BC1B42E2-EB2B-4443-9AA0-9CB5151699EF}" srcOrd="0" destOrd="0" presId="urn:microsoft.com/office/officeart/2005/8/layout/orgChart1"/>
    <dgm:cxn modelId="{1EA89C15-9E59-4E27-9F0B-C892C381AF6F}" type="presParOf" srcId="{B6A2888E-F8DF-4E2E-A897-5946B118A72B}" destId="{0F0EE949-9ADC-4CF7-BC19-E734EEEBD866}" srcOrd="1" destOrd="0" presId="urn:microsoft.com/office/officeart/2005/8/layout/orgChart1"/>
    <dgm:cxn modelId="{29FA7C04-205C-496E-AE7D-1D8F086876E0}" type="presParOf" srcId="{5585A28F-A213-44A0-99A1-01BB5B6CA3F2}" destId="{9AECD4F0-A7D2-4A6F-A165-2500FB28E659}" srcOrd="1" destOrd="0" presId="urn:microsoft.com/office/officeart/2005/8/layout/orgChart1"/>
    <dgm:cxn modelId="{9A7B4F32-F6C7-4282-909D-A27F0CBF186B}" type="presParOf" srcId="{5585A28F-A213-44A0-99A1-01BB5B6CA3F2}" destId="{18D4D2D6-11D1-4556-A5B0-5818345553FF}" srcOrd="2" destOrd="0" presId="urn:microsoft.com/office/officeart/2005/8/layout/orgChart1"/>
    <dgm:cxn modelId="{42983FEB-0258-4444-849C-2A153A82F922}" type="presParOf" srcId="{68567C2C-2682-470C-BD0E-49941ABDC43D}" destId="{7C71B5FC-9B1C-4910-9D33-C70FDFC8D212}" srcOrd="4" destOrd="0" presId="urn:microsoft.com/office/officeart/2005/8/layout/orgChart1"/>
    <dgm:cxn modelId="{25FE5B63-AC82-45FC-AE27-0AB7AE8901F8}" type="presParOf" srcId="{68567C2C-2682-470C-BD0E-49941ABDC43D}" destId="{A8AB5BBC-B3A6-48D8-BAAF-A3E612F00063}" srcOrd="5" destOrd="0" presId="urn:microsoft.com/office/officeart/2005/8/layout/orgChart1"/>
    <dgm:cxn modelId="{60CA1070-52C4-4E17-A484-72ACA8F6D615}" type="presParOf" srcId="{A8AB5BBC-B3A6-48D8-BAAF-A3E612F00063}" destId="{678333EE-2578-4D83-AF9E-613AF00C6F2B}" srcOrd="0" destOrd="0" presId="urn:microsoft.com/office/officeart/2005/8/layout/orgChart1"/>
    <dgm:cxn modelId="{76B743DD-1C5C-4825-9044-7C3366DD26DD}" type="presParOf" srcId="{678333EE-2578-4D83-AF9E-613AF00C6F2B}" destId="{12429D7F-5D11-4780-AF38-EF0E272DF637}" srcOrd="0" destOrd="0" presId="urn:microsoft.com/office/officeart/2005/8/layout/orgChart1"/>
    <dgm:cxn modelId="{0E9C676B-451C-4790-8199-148E4B6ECB5F}" type="presParOf" srcId="{678333EE-2578-4D83-AF9E-613AF00C6F2B}" destId="{B3A8D955-6EE1-4DF3-A926-4957F7541037}" srcOrd="1" destOrd="0" presId="urn:microsoft.com/office/officeart/2005/8/layout/orgChart1"/>
    <dgm:cxn modelId="{661A354A-9FE2-49BA-8F60-C028B19D7AD3}" type="presParOf" srcId="{A8AB5BBC-B3A6-48D8-BAAF-A3E612F00063}" destId="{F1902138-FF0F-490E-B945-2F8E1F875BA6}" srcOrd="1" destOrd="0" presId="urn:microsoft.com/office/officeart/2005/8/layout/orgChart1"/>
    <dgm:cxn modelId="{D6F27A62-B5B9-4CA8-B6FF-04FD8B0BC3D8}" type="presParOf" srcId="{A8AB5BBC-B3A6-48D8-BAAF-A3E612F00063}" destId="{30507D08-F558-4999-B454-3AD9995674AD}" srcOrd="2" destOrd="0" presId="urn:microsoft.com/office/officeart/2005/8/layout/orgChart1"/>
    <dgm:cxn modelId="{F604D1CD-3CEB-424F-96D8-1B3F2D9A9187}" type="presParOf" srcId="{5B20F466-6CA5-48E9-8636-0913A816DFAB}" destId="{67A2C384-D69F-4C37-B683-19D65BAB5B28}" srcOrd="2" destOrd="0" presId="urn:microsoft.com/office/officeart/2005/8/layout/orgChart1"/>
    <dgm:cxn modelId="{8E6DDDF3-E765-4B8C-9322-8B000D2A4DB4}" type="presParOf" srcId="{F7090679-4F4F-4B24-BB43-D0756E81260A}" destId="{A110720A-3524-46A0-99F1-E52301B4A998}" srcOrd="2" destOrd="0" presId="urn:microsoft.com/office/officeart/2005/8/layout/orgChart1"/>
    <dgm:cxn modelId="{EA8CF02D-C0B4-4AF3-AA3E-FD6C5536DBDD}" type="presParOf" srcId="{F7090679-4F4F-4B24-BB43-D0756E81260A}" destId="{D50154A2-16F4-4FDB-B8F0-49AE8F9BA993}" srcOrd="3" destOrd="0" presId="urn:microsoft.com/office/officeart/2005/8/layout/orgChart1"/>
    <dgm:cxn modelId="{EFCA8128-1C7C-4EDE-9F43-7B014146381B}" type="presParOf" srcId="{D50154A2-16F4-4FDB-B8F0-49AE8F9BA993}" destId="{9EDB422F-8B88-4E3F-B520-C1BDA823CF10}" srcOrd="0" destOrd="0" presId="urn:microsoft.com/office/officeart/2005/8/layout/orgChart1"/>
    <dgm:cxn modelId="{ABEA437B-02F0-4998-88AE-CB4F6F9010B0}" type="presParOf" srcId="{9EDB422F-8B88-4E3F-B520-C1BDA823CF10}" destId="{E8AF3DC0-B7E2-403B-9266-BFBC66575035}" srcOrd="0" destOrd="0" presId="urn:microsoft.com/office/officeart/2005/8/layout/orgChart1"/>
    <dgm:cxn modelId="{151A4235-7B6B-4169-A843-B05138CFAABA}" type="presParOf" srcId="{9EDB422F-8B88-4E3F-B520-C1BDA823CF10}" destId="{9ED9119E-A726-4F7E-9869-2C44BCA86068}" srcOrd="1" destOrd="0" presId="urn:microsoft.com/office/officeart/2005/8/layout/orgChart1"/>
    <dgm:cxn modelId="{4149FD95-1334-475C-90CB-BDF094D59156}" type="presParOf" srcId="{D50154A2-16F4-4FDB-B8F0-49AE8F9BA993}" destId="{B92403D6-EF7E-4DC5-93D2-AE5FD3A8F9FB}" srcOrd="1" destOrd="0" presId="urn:microsoft.com/office/officeart/2005/8/layout/orgChart1"/>
    <dgm:cxn modelId="{22BD4C39-2ACE-47BE-AC1B-F142E05FFB14}" type="presParOf" srcId="{B92403D6-EF7E-4DC5-93D2-AE5FD3A8F9FB}" destId="{9AA5672D-2541-4D62-AA7C-0C78B2119D36}" srcOrd="0" destOrd="0" presId="urn:microsoft.com/office/officeart/2005/8/layout/orgChart1"/>
    <dgm:cxn modelId="{6EA7148F-350F-4CF2-AD9A-8EB38ABF5A5B}" type="presParOf" srcId="{B92403D6-EF7E-4DC5-93D2-AE5FD3A8F9FB}" destId="{56A2D834-6ED5-44D1-A061-97063C49F18E}" srcOrd="1" destOrd="0" presId="urn:microsoft.com/office/officeart/2005/8/layout/orgChart1"/>
    <dgm:cxn modelId="{0118D531-7113-40CB-A264-F7E9B58A670B}" type="presParOf" srcId="{56A2D834-6ED5-44D1-A061-97063C49F18E}" destId="{7B5F5D2B-E3D3-4C64-AB1E-6202D58A477C}" srcOrd="0" destOrd="0" presId="urn:microsoft.com/office/officeart/2005/8/layout/orgChart1"/>
    <dgm:cxn modelId="{34E37D7B-4F74-4693-A161-D76D8F3C5C0D}" type="presParOf" srcId="{7B5F5D2B-E3D3-4C64-AB1E-6202D58A477C}" destId="{D1D5BA2F-0FFB-4A28-B9E4-4E75D2968F12}" srcOrd="0" destOrd="0" presId="urn:microsoft.com/office/officeart/2005/8/layout/orgChart1"/>
    <dgm:cxn modelId="{701DBBEA-E586-4CF0-8E30-8C9230EADDD0}" type="presParOf" srcId="{7B5F5D2B-E3D3-4C64-AB1E-6202D58A477C}" destId="{714D1E37-3B2B-488E-BC2A-B764F5F849A3}" srcOrd="1" destOrd="0" presId="urn:microsoft.com/office/officeart/2005/8/layout/orgChart1"/>
    <dgm:cxn modelId="{15EF993B-1827-4CFC-A2CF-5236729A8D0F}" type="presParOf" srcId="{56A2D834-6ED5-44D1-A061-97063C49F18E}" destId="{8CEDF7F4-D5E3-4D5C-8EDA-AEE628A2F9C7}" srcOrd="1" destOrd="0" presId="urn:microsoft.com/office/officeart/2005/8/layout/orgChart1"/>
    <dgm:cxn modelId="{40B1AE7C-C344-42D7-8C56-73CA32A32004}" type="presParOf" srcId="{56A2D834-6ED5-44D1-A061-97063C49F18E}" destId="{B197F944-DC09-4527-A191-7F2B6A7DC6F6}" srcOrd="2" destOrd="0" presId="urn:microsoft.com/office/officeart/2005/8/layout/orgChart1"/>
    <dgm:cxn modelId="{E7D78D6F-9544-40B3-BF9E-D23C283E3134}" type="presParOf" srcId="{B92403D6-EF7E-4DC5-93D2-AE5FD3A8F9FB}" destId="{8246119C-5BC1-4336-97EF-1D9DA3E29B62}" srcOrd="2" destOrd="0" presId="urn:microsoft.com/office/officeart/2005/8/layout/orgChart1"/>
    <dgm:cxn modelId="{B68798EB-534B-4726-87CA-1B825991E6F5}" type="presParOf" srcId="{B92403D6-EF7E-4DC5-93D2-AE5FD3A8F9FB}" destId="{6B4DD862-6E39-4E25-8B13-0B04481E8C07}" srcOrd="3" destOrd="0" presId="urn:microsoft.com/office/officeart/2005/8/layout/orgChart1"/>
    <dgm:cxn modelId="{AF70ABD8-C9CC-4DDE-8F51-6C767A45BE7F}" type="presParOf" srcId="{6B4DD862-6E39-4E25-8B13-0B04481E8C07}" destId="{3ABA6978-DE91-4F92-9097-A78528340E82}" srcOrd="0" destOrd="0" presId="urn:microsoft.com/office/officeart/2005/8/layout/orgChart1"/>
    <dgm:cxn modelId="{794EC0E4-CC75-4E7E-ADE1-B2694D89D01B}" type="presParOf" srcId="{3ABA6978-DE91-4F92-9097-A78528340E82}" destId="{5D00C875-4ED4-41EE-9E3D-58CE6F599F19}" srcOrd="0" destOrd="0" presId="urn:microsoft.com/office/officeart/2005/8/layout/orgChart1"/>
    <dgm:cxn modelId="{8B1889A7-A64A-435B-8B75-2EF9CF1F1965}" type="presParOf" srcId="{3ABA6978-DE91-4F92-9097-A78528340E82}" destId="{7B2A3B27-9495-4224-B467-F7828510957C}" srcOrd="1" destOrd="0" presId="urn:microsoft.com/office/officeart/2005/8/layout/orgChart1"/>
    <dgm:cxn modelId="{E31668F5-6A4D-4839-B62B-20AD64FBD9BC}" type="presParOf" srcId="{6B4DD862-6E39-4E25-8B13-0B04481E8C07}" destId="{30140683-4BA9-4F6F-933C-9556B01B3CF1}" srcOrd="1" destOrd="0" presId="urn:microsoft.com/office/officeart/2005/8/layout/orgChart1"/>
    <dgm:cxn modelId="{527A4EFE-44CC-45F4-AD4C-973CBEE58737}" type="presParOf" srcId="{6B4DD862-6E39-4E25-8B13-0B04481E8C07}" destId="{0691666C-DA40-4EB3-AF6D-A87090579A1C}" srcOrd="2" destOrd="0" presId="urn:microsoft.com/office/officeart/2005/8/layout/orgChart1"/>
    <dgm:cxn modelId="{D5F34A44-43AE-46DD-855C-462E1FD40BEC}" type="presParOf" srcId="{B92403D6-EF7E-4DC5-93D2-AE5FD3A8F9FB}" destId="{C355C136-8951-46D6-83CF-1EA0B4E36662}" srcOrd="4" destOrd="0" presId="urn:microsoft.com/office/officeart/2005/8/layout/orgChart1"/>
    <dgm:cxn modelId="{6B716C25-6E4B-4060-836E-39A7CEA2AD46}" type="presParOf" srcId="{B92403D6-EF7E-4DC5-93D2-AE5FD3A8F9FB}" destId="{6847AE5A-A840-4BB6-8582-41C5A332DEF4}" srcOrd="5" destOrd="0" presId="urn:microsoft.com/office/officeart/2005/8/layout/orgChart1"/>
    <dgm:cxn modelId="{9B462BD1-008A-4A4F-B049-0AEC09B1EDB8}" type="presParOf" srcId="{6847AE5A-A840-4BB6-8582-41C5A332DEF4}" destId="{177D56DD-B8BB-41A8-A5C1-CD299F72CDA4}" srcOrd="0" destOrd="0" presId="urn:microsoft.com/office/officeart/2005/8/layout/orgChart1"/>
    <dgm:cxn modelId="{795FDC57-7E19-49D6-B664-B21EE4D1B8D1}" type="presParOf" srcId="{177D56DD-B8BB-41A8-A5C1-CD299F72CDA4}" destId="{B98332A6-AB3A-4686-B9DB-4ABA97BEE403}" srcOrd="0" destOrd="0" presId="urn:microsoft.com/office/officeart/2005/8/layout/orgChart1"/>
    <dgm:cxn modelId="{0AD6CB85-A5FB-4D6E-88D3-5A81DB82F4BF}" type="presParOf" srcId="{177D56DD-B8BB-41A8-A5C1-CD299F72CDA4}" destId="{70102BB5-2176-4348-8215-B1F6EEB57B9D}" srcOrd="1" destOrd="0" presId="urn:microsoft.com/office/officeart/2005/8/layout/orgChart1"/>
    <dgm:cxn modelId="{2E10CE72-6516-41A8-B1E6-6E106DE5EB78}" type="presParOf" srcId="{6847AE5A-A840-4BB6-8582-41C5A332DEF4}" destId="{CED60E8F-8B03-4D25-AED9-0461EF8ECBED}" srcOrd="1" destOrd="0" presId="urn:microsoft.com/office/officeart/2005/8/layout/orgChart1"/>
    <dgm:cxn modelId="{FFAE284A-E5F6-4079-A494-BA6FBB03BD34}" type="presParOf" srcId="{6847AE5A-A840-4BB6-8582-41C5A332DEF4}" destId="{2942D5F7-D05F-47BD-8AF8-DA2E8C707DAC}" srcOrd="2" destOrd="0" presId="urn:microsoft.com/office/officeart/2005/8/layout/orgChart1"/>
    <dgm:cxn modelId="{E61B1DF6-1AAF-41F2-8F2D-602DFD72005C}" type="presParOf" srcId="{B92403D6-EF7E-4DC5-93D2-AE5FD3A8F9FB}" destId="{D9486D66-804A-4D77-BB36-094EFBE3976C}" srcOrd="6" destOrd="0" presId="urn:microsoft.com/office/officeart/2005/8/layout/orgChart1"/>
    <dgm:cxn modelId="{4BDAE5E7-8D88-44F8-8F80-BCFEE8EB8B4C}" type="presParOf" srcId="{B92403D6-EF7E-4DC5-93D2-AE5FD3A8F9FB}" destId="{1A2E98C5-C936-47A9-91B4-0C8E16A4F971}" srcOrd="7" destOrd="0" presId="urn:microsoft.com/office/officeart/2005/8/layout/orgChart1"/>
    <dgm:cxn modelId="{EFFBA425-4A77-4AFE-9683-E8185069F052}" type="presParOf" srcId="{1A2E98C5-C936-47A9-91B4-0C8E16A4F971}" destId="{E4F4B2B9-B5FA-48B9-97B6-18C261693C94}" srcOrd="0" destOrd="0" presId="urn:microsoft.com/office/officeart/2005/8/layout/orgChart1"/>
    <dgm:cxn modelId="{ED4909D1-D195-483C-95D8-EB4FDE32CBAE}" type="presParOf" srcId="{E4F4B2B9-B5FA-48B9-97B6-18C261693C94}" destId="{5DB5CE54-C00B-4ADB-8439-A04F2A1A1D2E}" srcOrd="0" destOrd="0" presId="urn:microsoft.com/office/officeart/2005/8/layout/orgChart1"/>
    <dgm:cxn modelId="{F80DB4EB-3052-4A7E-B8D9-DF23C75E5FF4}" type="presParOf" srcId="{E4F4B2B9-B5FA-48B9-97B6-18C261693C94}" destId="{DB9FBEDE-635E-4F60-BD3E-1FA6F31B754C}" srcOrd="1" destOrd="0" presId="urn:microsoft.com/office/officeart/2005/8/layout/orgChart1"/>
    <dgm:cxn modelId="{6E879139-514F-44E1-AD87-552583B9517A}" type="presParOf" srcId="{1A2E98C5-C936-47A9-91B4-0C8E16A4F971}" destId="{79E33DE2-6A8E-4D49-8E5F-33BC5140726F}" srcOrd="1" destOrd="0" presId="urn:microsoft.com/office/officeart/2005/8/layout/orgChart1"/>
    <dgm:cxn modelId="{8B0A8D06-8C2C-467E-A42F-7BCA84D91932}" type="presParOf" srcId="{1A2E98C5-C936-47A9-91B4-0C8E16A4F971}" destId="{90ABE0D4-57B2-4441-94B0-AF0E193C4041}" srcOrd="2" destOrd="0" presId="urn:microsoft.com/office/officeart/2005/8/layout/orgChart1"/>
    <dgm:cxn modelId="{6729AA13-A754-4DEE-BD8C-D3AC23526F19}" type="presParOf" srcId="{D50154A2-16F4-4FDB-B8F0-49AE8F9BA993}" destId="{27E1B16C-3098-4A85-8CF3-CD270C75363B}" srcOrd="2" destOrd="0" presId="urn:microsoft.com/office/officeart/2005/8/layout/orgChart1"/>
    <dgm:cxn modelId="{FEB69176-3484-4136-99B3-7A94D0064EB7}" type="presParOf" srcId="{EFDD8198-8BFD-4E46-9813-314D8EB24E20}" destId="{35937848-EFB9-4E32-89C8-63AF18F44771}" srcOrd="2" destOrd="0" presId="urn:microsoft.com/office/officeart/2005/8/layout/orgChart1"/>
    <dgm:cxn modelId="{867AEBF3-E5BE-45D1-8500-5530F07AF9D1}" type="presParOf" srcId="{C56DA0FB-A796-4DA6-9776-65DA51CD2085}" destId="{B087D097-EB60-41A0-8B0A-FA6C784B76F4}" srcOrd="2" destOrd="0" presId="urn:microsoft.com/office/officeart/2005/8/layout/orgChart1"/>
    <dgm:cxn modelId="{8AC8A93C-EE1F-4147-86B8-A2C601468DCA}" type="presParOf" srcId="{B0649AD8-10FD-43A3-9879-30998AD63A45}" destId="{C2154C7B-E7DF-499A-8A85-BEBD851BCBBC}" srcOrd="4" destOrd="0" presId="urn:microsoft.com/office/officeart/2005/8/layout/orgChart1"/>
    <dgm:cxn modelId="{099BD3A5-1100-474C-B250-DF060AC259BD}" type="presParOf" srcId="{B0649AD8-10FD-43A3-9879-30998AD63A45}" destId="{D38C371F-EC17-4A7C-94FE-59B34C3BD975}" srcOrd="5" destOrd="0" presId="urn:microsoft.com/office/officeart/2005/8/layout/orgChart1"/>
    <dgm:cxn modelId="{7FD047AF-EC04-44FD-9F05-B0E915648889}" type="presParOf" srcId="{D38C371F-EC17-4A7C-94FE-59B34C3BD975}" destId="{928197C6-F644-4EB4-826F-1F200F3B8E7E}" srcOrd="0" destOrd="0" presId="urn:microsoft.com/office/officeart/2005/8/layout/orgChart1"/>
    <dgm:cxn modelId="{45425C5D-5B04-4148-BC56-56A31D754380}" type="presParOf" srcId="{928197C6-F644-4EB4-826F-1F200F3B8E7E}" destId="{A30E0808-7D99-4922-87B1-93D2EBDAD194}" srcOrd="0" destOrd="0" presId="urn:microsoft.com/office/officeart/2005/8/layout/orgChart1"/>
    <dgm:cxn modelId="{D7ED23B3-2D0E-4D2A-9209-5B43F8B97638}" type="presParOf" srcId="{928197C6-F644-4EB4-826F-1F200F3B8E7E}" destId="{CE9165B5-682B-4D64-BCA4-0ED1BF2130C5}" srcOrd="1" destOrd="0" presId="urn:microsoft.com/office/officeart/2005/8/layout/orgChart1"/>
    <dgm:cxn modelId="{2A8F3424-8DBD-468E-82DA-377CA2932410}" type="presParOf" srcId="{D38C371F-EC17-4A7C-94FE-59B34C3BD975}" destId="{7F948879-7654-450D-AE57-722E89796E10}" srcOrd="1" destOrd="0" presId="urn:microsoft.com/office/officeart/2005/8/layout/orgChart1"/>
    <dgm:cxn modelId="{FE67B756-9E87-474B-8FE4-98904F7E7FA7}" type="presParOf" srcId="{7F948879-7654-450D-AE57-722E89796E10}" destId="{D26D6033-BB40-479F-B148-C3BC103A0CA3}" srcOrd="0" destOrd="0" presId="urn:microsoft.com/office/officeart/2005/8/layout/orgChart1"/>
    <dgm:cxn modelId="{B4CF63B7-81E0-4EF2-A15E-24FC2547BDCC}" type="presParOf" srcId="{7F948879-7654-450D-AE57-722E89796E10}" destId="{32A4AE8E-48D1-48C2-9335-AAB420E0182F}" srcOrd="1" destOrd="0" presId="urn:microsoft.com/office/officeart/2005/8/layout/orgChart1"/>
    <dgm:cxn modelId="{FEC16CD2-CC25-42B1-8D62-C7F0CE7CFAEC}" type="presParOf" srcId="{32A4AE8E-48D1-48C2-9335-AAB420E0182F}" destId="{F9E47FAA-3754-4082-BFE5-BE498331FDD5}" srcOrd="0" destOrd="0" presId="urn:microsoft.com/office/officeart/2005/8/layout/orgChart1"/>
    <dgm:cxn modelId="{92D747F3-DA6F-4C80-AD19-CF008BE2B5DC}" type="presParOf" srcId="{F9E47FAA-3754-4082-BFE5-BE498331FDD5}" destId="{688BBBAD-AA8D-49A0-BD0A-F91ED86E6A7A}" srcOrd="0" destOrd="0" presId="urn:microsoft.com/office/officeart/2005/8/layout/orgChart1"/>
    <dgm:cxn modelId="{BA98C4BC-27D9-433C-90AC-F01323C6926A}" type="presParOf" srcId="{F9E47FAA-3754-4082-BFE5-BE498331FDD5}" destId="{2655F665-A811-4805-A08D-64F524BD99A3}" srcOrd="1" destOrd="0" presId="urn:microsoft.com/office/officeart/2005/8/layout/orgChart1"/>
    <dgm:cxn modelId="{DC09CDA2-D0C2-4E41-805E-2BF1141A2786}" type="presParOf" srcId="{32A4AE8E-48D1-48C2-9335-AAB420E0182F}" destId="{A22AF066-4C85-46CD-A7F5-619D97F7DADC}" srcOrd="1" destOrd="0" presId="urn:microsoft.com/office/officeart/2005/8/layout/orgChart1"/>
    <dgm:cxn modelId="{92A84AD2-5A72-40C3-9C42-6B155BD3799F}" type="presParOf" srcId="{32A4AE8E-48D1-48C2-9335-AAB420E0182F}" destId="{4DD345F3-5DEA-46B7-85B1-2B200A893A55}" srcOrd="2" destOrd="0" presId="urn:microsoft.com/office/officeart/2005/8/layout/orgChart1"/>
    <dgm:cxn modelId="{8AD069D1-D717-4D2F-8D28-446749509821}" type="presParOf" srcId="{7F948879-7654-450D-AE57-722E89796E10}" destId="{CC10052F-8535-4BD9-929F-F4FF492919E9}" srcOrd="2" destOrd="0" presId="urn:microsoft.com/office/officeart/2005/8/layout/orgChart1"/>
    <dgm:cxn modelId="{C7DB6002-22C1-43E7-A0D9-7EEB107AF3E3}" type="presParOf" srcId="{7F948879-7654-450D-AE57-722E89796E10}" destId="{57D4B234-FCBB-4F3D-B9D5-E2190A5F31B6}" srcOrd="3" destOrd="0" presId="urn:microsoft.com/office/officeart/2005/8/layout/orgChart1"/>
    <dgm:cxn modelId="{10219C09-6C5A-4FFF-8778-52ADAE2F0D82}" type="presParOf" srcId="{57D4B234-FCBB-4F3D-B9D5-E2190A5F31B6}" destId="{1D9CC56C-D0EE-434D-A57B-E2F168BBF68B}" srcOrd="0" destOrd="0" presId="urn:microsoft.com/office/officeart/2005/8/layout/orgChart1"/>
    <dgm:cxn modelId="{FDB5D430-2222-4BA0-8106-C1C3E21E4576}" type="presParOf" srcId="{1D9CC56C-D0EE-434D-A57B-E2F168BBF68B}" destId="{73002675-F5B3-40C9-AFD9-B1708179D332}" srcOrd="0" destOrd="0" presId="urn:microsoft.com/office/officeart/2005/8/layout/orgChart1"/>
    <dgm:cxn modelId="{2AAFFE2E-B7B8-4E0B-9CEC-C89A1094E1D3}" type="presParOf" srcId="{1D9CC56C-D0EE-434D-A57B-E2F168BBF68B}" destId="{180341FD-D6C3-4D10-A7B2-13DE63BA8510}" srcOrd="1" destOrd="0" presId="urn:microsoft.com/office/officeart/2005/8/layout/orgChart1"/>
    <dgm:cxn modelId="{38EE5489-5547-479C-8172-3142D614AA0E}" type="presParOf" srcId="{57D4B234-FCBB-4F3D-B9D5-E2190A5F31B6}" destId="{7CA7E545-8CCA-4AAE-83A0-A1B2F5C16225}" srcOrd="1" destOrd="0" presId="urn:microsoft.com/office/officeart/2005/8/layout/orgChart1"/>
    <dgm:cxn modelId="{0271A014-B6C3-474B-85B5-19460EB8A5A6}" type="presParOf" srcId="{7CA7E545-8CCA-4AAE-83A0-A1B2F5C16225}" destId="{29517EF7-EEAE-4B1A-BBA0-00860C82E9D0}" srcOrd="0" destOrd="0" presId="urn:microsoft.com/office/officeart/2005/8/layout/orgChart1"/>
    <dgm:cxn modelId="{BB9FE0A6-AECF-4FBD-9B7B-92D2F15C21C1}" type="presParOf" srcId="{7CA7E545-8CCA-4AAE-83A0-A1B2F5C16225}" destId="{EE0184E2-AEFC-40CF-8944-4DCFB0674988}" srcOrd="1" destOrd="0" presId="urn:microsoft.com/office/officeart/2005/8/layout/orgChart1"/>
    <dgm:cxn modelId="{0692EDB9-D4D2-4A91-BAC2-0567E4595D1A}" type="presParOf" srcId="{EE0184E2-AEFC-40CF-8944-4DCFB0674988}" destId="{FAA22379-6AA8-4B26-A7A9-265AA5A07D4D}" srcOrd="0" destOrd="0" presId="urn:microsoft.com/office/officeart/2005/8/layout/orgChart1"/>
    <dgm:cxn modelId="{DABAD104-8539-4DE9-B471-6CF3D75C0E54}" type="presParOf" srcId="{FAA22379-6AA8-4B26-A7A9-265AA5A07D4D}" destId="{EAE00E67-0204-4578-A69F-1421EE81F1E5}" srcOrd="0" destOrd="0" presId="urn:microsoft.com/office/officeart/2005/8/layout/orgChart1"/>
    <dgm:cxn modelId="{FCB2D4B0-E5B3-45E0-9D94-451135F0BD20}" type="presParOf" srcId="{FAA22379-6AA8-4B26-A7A9-265AA5A07D4D}" destId="{E628E0FB-8813-4114-9F71-A06CC125E942}" srcOrd="1" destOrd="0" presId="urn:microsoft.com/office/officeart/2005/8/layout/orgChart1"/>
    <dgm:cxn modelId="{DC5F1979-2F4C-42E7-9437-B434A1CC47B2}" type="presParOf" srcId="{EE0184E2-AEFC-40CF-8944-4DCFB0674988}" destId="{4B75631E-4650-4900-9386-764F0E3488A2}" srcOrd="1" destOrd="0" presId="urn:microsoft.com/office/officeart/2005/8/layout/orgChart1"/>
    <dgm:cxn modelId="{FE899CDE-C0BF-493E-9234-3F151678EEB3}" type="presParOf" srcId="{EE0184E2-AEFC-40CF-8944-4DCFB0674988}" destId="{8B1A7E1C-EDD9-4E84-850F-803B9C2A6DB1}" srcOrd="2" destOrd="0" presId="urn:microsoft.com/office/officeart/2005/8/layout/orgChart1"/>
    <dgm:cxn modelId="{3E89052A-C772-4EB6-AE86-35BDD4FE53AB}" type="presParOf" srcId="{57D4B234-FCBB-4F3D-B9D5-E2190A5F31B6}" destId="{014D1DC7-B13E-4BFC-AE63-439AC8BA10B4}" srcOrd="2" destOrd="0" presId="urn:microsoft.com/office/officeart/2005/8/layout/orgChart1"/>
    <dgm:cxn modelId="{9DE98028-4226-4599-B4FE-C74864B81F76}" type="presParOf" srcId="{D38C371F-EC17-4A7C-94FE-59B34C3BD975}" destId="{634C1B6C-581E-406F-A2C4-04DFF16A5192}" srcOrd="2" destOrd="0" presId="urn:microsoft.com/office/officeart/2005/8/layout/orgChart1"/>
    <dgm:cxn modelId="{1F487F87-4C85-404E-B069-A6E4AE422E05}" type="presParOf" srcId="{97CAB71F-53E4-464C-A96B-DB46F9AA3CDF}" destId="{C9BD8054-B417-42D0-8734-42976270C7E4}" srcOrd="2" destOrd="0" presId="urn:microsoft.com/office/officeart/2005/8/layout/orgChart1"/>
    <dgm:cxn modelId="{4396941C-C452-4FD7-A70C-F74534916EBE}" type="presParOf" srcId="{BBE2FA19-5B79-4CFC-A19F-FCF446C16B3D}" destId="{5C8B91AA-68B5-4B79-BDDE-D72A9692B2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97FD27-D6AC-4AFB-888E-85A57DAFD1E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CBDDE3-EE5C-40AF-AE97-56FF91FC7B6B}" type="asst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ka-GE" dirty="0" smtClean="0"/>
            <a:t>ასისტენტი</a:t>
          </a:r>
          <a:endParaRPr lang="en-US" dirty="0"/>
        </a:p>
      </dgm:t>
    </dgm:pt>
    <dgm:pt modelId="{E63D340E-309E-4C8B-A8BF-91B1F0B884BE}" type="parTrans" cxnId="{762F6275-C657-458E-BF3B-6D1A5F2C14DC}">
      <dgm:prSet/>
      <dgm:spPr/>
      <dgm:t>
        <a:bodyPr/>
        <a:lstStyle/>
        <a:p>
          <a:endParaRPr lang="en-US"/>
        </a:p>
      </dgm:t>
    </dgm:pt>
    <dgm:pt modelId="{57D9DB5C-51E4-4F43-86D0-590BC791E4C3}" type="sibTrans" cxnId="{762F6275-C657-458E-BF3B-6D1A5F2C14DC}">
      <dgm:prSet/>
      <dgm:spPr/>
      <dgm:t>
        <a:bodyPr/>
        <a:lstStyle/>
        <a:p>
          <a:endParaRPr lang="en-US"/>
        </a:p>
      </dgm:t>
    </dgm:pt>
    <dgm:pt modelId="{F1833099-1DB6-4E52-B3D9-737726D026B0}">
      <dgm:prSet phldrT="[Text]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ka-GE" dirty="0" smtClean="0"/>
            <a:t>ადმინისტრაციული მენეჯერი</a:t>
          </a:r>
          <a:endParaRPr lang="en-US" dirty="0"/>
        </a:p>
      </dgm:t>
    </dgm:pt>
    <dgm:pt modelId="{7491C54D-CB66-454E-8B8F-020102FD54F9}" type="parTrans" cxnId="{021DA0F0-4ED0-4D3A-8DF2-3C7499ED35B8}">
      <dgm:prSet/>
      <dgm:spPr/>
      <dgm:t>
        <a:bodyPr/>
        <a:lstStyle/>
        <a:p>
          <a:endParaRPr lang="en-US"/>
        </a:p>
      </dgm:t>
    </dgm:pt>
    <dgm:pt modelId="{7E67AE64-5EAE-45C0-8D9B-120BB801B8DF}" type="sibTrans" cxnId="{021DA0F0-4ED0-4D3A-8DF2-3C7499ED35B8}">
      <dgm:prSet/>
      <dgm:spPr/>
      <dgm:t>
        <a:bodyPr/>
        <a:lstStyle/>
        <a:p>
          <a:endParaRPr lang="en-US"/>
        </a:p>
      </dgm:t>
    </dgm:pt>
    <dgm:pt modelId="{E8F994F8-F249-48A6-B52A-FE05D23D6D41}">
      <dgm:prSet phldrT="[Text]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ka-GE" dirty="0" smtClean="0"/>
            <a:t>პროექტების მენეჯერი</a:t>
          </a:r>
          <a:endParaRPr lang="en-US" dirty="0"/>
        </a:p>
      </dgm:t>
    </dgm:pt>
    <dgm:pt modelId="{4DEDC1D9-2F10-47ED-A0D6-02941753F66B}" type="parTrans" cxnId="{1759B838-DD18-4525-B196-B46DC63C8512}">
      <dgm:prSet/>
      <dgm:spPr/>
      <dgm:t>
        <a:bodyPr/>
        <a:lstStyle/>
        <a:p>
          <a:endParaRPr lang="en-US"/>
        </a:p>
      </dgm:t>
    </dgm:pt>
    <dgm:pt modelId="{369500AF-9B69-4178-8C1B-82CED70B5E7C}" type="sibTrans" cxnId="{1759B838-DD18-4525-B196-B46DC63C8512}">
      <dgm:prSet/>
      <dgm:spPr/>
      <dgm:t>
        <a:bodyPr/>
        <a:lstStyle/>
        <a:p>
          <a:endParaRPr lang="en-US"/>
        </a:p>
      </dgm:t>
    </dgm:pt>
    <dgm:pt modelId="{C52908C0-2CF2-4B64-88C1-DC2B738D0C90}">
      <dgm:prSet phldrT="[Text]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ka-GE" dirty="0" smtClean="0"/>
            <a:t>დირქტორი</a:t>
          </a:r>
          <a:endParaRPr lang="en-US" dirty="0"/>
        </a:p>
      </dgm:t>
    </dgm:pt>
    <dgm:pt modelId="{B63E4E96-5493-4E76-ACA7-161C9731FA85}" type="parTrans" cxnId="{E57523F5-A1E3-4FF2-B152-0E04B3C77414}">
      <dgm:prSet/>
      <dgm:spPr/>
      <dgm:t>
        <a:bodyPr/>
        <a:lstStyle/>
        <a:p>
          <a:endParaRPr lang="en-US"/>
        </a:p>
      </dgm:t>
    </dgm:pt>
    <dgm:pt modelId="{B799A57C-C93B-43FA-B165-92234529CCFE}" type="sibTrans" cxnId="{E57523F5-A1E3-4FF2-B152-0E04B3C77414}">
      <dgm:prSet/>
      <dgm:spPr/>
      <dgm:t>
        <a:bodyPr/>
        <a:lstStyle/>
        <a:p>
          <a:endParaRPr lang="en-US"/>
        </a:p>
      </dgm:t>
    </dgm:pt>
    <dgm:pt modelId="{717C6FF3-290A-400B-98CB-0C825D8DA5E6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თანამშრომლები</a:t>
          </a:r>
          <a:endParaRPr lang="en-US" dirty="0"/>
        </a:p>
      </dgm:t>
    </dgm:pt>
    <dgm:pt modelId="{50C78E48-BA87-4633-9B06-86F214808D2C}" type="parTrans" cxnId="{8D2E2D62-1D4E-4A2D-8DCA-952B5962629B}">
      <dgm:prSet/>
      <dgm:spPr/>
      <dgm:t>
        <a:bodyPr/>
        <a:lstStyle/>
        <a:p>
          <a:endParaRPr lang="en-US"/>
        </a:p>
      </dgm:t>
    </dgm:pt>
    <dgm:pt modelId="{4E6F48B9-2FDD-4682-A259-6EA214B44566}" type="sibTrans" cxnId="{8D2E2D62-1D4E-4A2D-8DCA-952B5962629B}">
      <dgm:prSet/>
      <dgm:spPr/>
      <dgm:t>
        <a:bodyPr/>
        <a:lstStyle/>
        <a:p>
          <a:endParaRPr lang="en-US"/>
        </a:p>
      </dgm:t>
    </dgm:pt>
    <dgm:pt modelId="{569D411C-08C3-44D6-8E51-F44EC5CC707D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თანამშრომლები</a:t>
          </a:r>
          <a:endParaRPr lang="en-US" dirty="0"/>
        </a:p>
      </dgm:t>
    </dgm:pt>
    <dgm:pt modelId="{F704C17B-8B0A-4698-B0F5-37C34D369C08}" type="parTrans" cxnId="{F1F400E8-41DD-4636-93DE-740CDEAD1A95}">
      <dgm:prSet/>
      <dgm:spPr/>
      <dgm:t>
        <a:bodyPr/>
        <a:lstStyle/>
        <a:p>
          <a:endParaRPr lang="en-US"/>
        </a:p>
      </dgm:t>
    </dgm:pt>
    <dgm:pt modelId="{4297E318-5E75-44CE-A52A-3419867FC931}" type="sibTrans" cxnId="{F1F400E8-41DD-4636-93DE-740CDEAD1A95}">
      <dgm:prSet/>
      <dgm:spPr/>
      <dgm:t>
        <a:bodyPr/>
        <a:lstStyle/>
        <a:p>
          <a:endParaRPr lang="en-US"/>
        </a:p>
      </dgm:t>
    </dgm:pt>
    <dgm:pt modelId="{3804318D-F734-4815-858B-7D365D46215B}" type="pres">
      <dgm:prSet presAssocID="{9B97FD27-D6AC-4AFB-888E-85A57DAFD1E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4997ED-A867-4B73-8506-23B05D182C92}" type="pres">
      <dgm:prSet presAssocID="{C52908C0-2CF2-4B64-88C1-DC2B738D0C90}" presName="hierRoot1" presStyleCnt="0">
        <dgm:presLayoutVars>
          <dgm:hierBranch val="init"/>
        </dgm:presLayoutVars>
      </dgm:prSet>
      <dgm:spPr/>
    </dgm:pt>
    <dgm:pt modelId="{CF239FF2-44B8-4B1E-B9F6-145A48758410}" type="pres">
      <dgm:prSet presAssocID="{C52908C0-2CF2-4B64-88C1-DC2B738D0C90}" presName="rootComposite1" presStyleCnt="0"/>
      <dgm:spPr/>
    </dgm:pt>
    <dgm:pt modelId="{1C2BE5CB-1262-4DFE-AFBB-FB1260C99251}" type="pres">
      <dgm:prSet presAssocID="{C52908C0-2CF2-4B64-88C1-DC2B738D0C9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32777A-C440-41D3-B5C6-10EDFED2EEE8}" type="pres">
      <dgm:prSet presAssocID="{C52908C0-2CF2-4B64-88C1-DC2B738D0C9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36129B6-5FE4-4EAF-BFD2-A04047CE9F5A}" type="pres">
      <dgm:prSet presAssocID="{C52908C0-2CF2-4B64-88C1-DC2B738D0C90}" presName="hierChild2" presStyleCnt="0"/>
      <dgm:spPr/>
    </dgm:pt>
    <dgm:pt modelId="{C91ED739-0EAA-4A5F-8607-6893A11C7142}" type="pres">
      <dgm:prSet presAssocID="{7491C54D-CB66-454E-8B8F-020102FD54F9}" presName="Name37" presStyleLbl="parChTrans1D2" presStyleIdx="0" presStyleCnt="3"/>
      <dgm:spPr/>
      <dgm:t>
        <a:bodyPr/>
        <a:lstStyle/>
        <a:p>
          <a:endParaRPr lang="en-US"/>
        </a:p>
      </dgm:t>
    </dgm:pt>
    <dgm:pt modelId="{87E29DF1-8D8B-4BA2-A74B-5644E08348A6}" type="pres">
      <dgm:prSet presAssocID="{F1833099-1DB6-4E52-B3D9-737726D026B0}" presName="hierRoot2" presStyleCnt="0">
        <dgm:presLayoutVars>
          <dgm:hierBranch val="init"/>
        </dgm:presLayoutVars>
      </dgm:prSet>
      <dgm:spPr/>
    </dgm:pt>
    <dgm:pt modelId="{9D18291A-7EA6-4C92-95EE-30B74D73AB23}" type="pres">
      <dgm:prSet presAssocID="{F1833099-1DB6-4E52-B3D9-737726D026B0}" presName="rootComposite" presStyleCnt="0"/>
      <dgm:spPr/>
    </dgm:pt>
    <dgm:pt modelId="{40C4F2DB-2D44-4D4F-814F-49A5C388F536}" type="pres">
      <dgm:prSet presAssocID="{F1833099-1DB6-4E52-B3D9-737726D026B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66DE03-C8C0-4C48-9769-8E654489A21B}" type="pres">
      <dgm:prSet presAssocID="{F1833099-1DB6-4E52-B3D9-737726D026B0}" presName="rootConnector" presStyleLbl="node2" presStyleIdx="0" presStyleCnt="2"/>
      <dgm:spPr/>
      <dgm:t>
        <a:bodyPr/>
        <a:lstStyle/>
        <a:p>
          <a:endParaRPr lang="en-US"/>
        </a:p>
      </dgm:t>
    </dgm:pt>
    <dgm:pt modelId="{D14293AE-B2CD-4383-9F7C-0BEB545A8311}" type="pres">
      <dgm:prSet presAssocID="{F1833099-1DB6-4E52-B3D9-737726D026B0}" presName="hierChild4" presStyleCnt="0"/>
      <dgm:spPr/>
    </dgm:pt>
    <dgm:pt modelId="{AFE0B555-98F8-46BF-97EC-C6A3433A4615}" type="pres">
      <dgm:prSet presAssocID="{50C78E48-BA87-4633-9B06-86F214808D2C}" presName="Name37" presStyleLbl="parChTrans1D3" presStyleIdx="0" presStyleCnt="2"/>
      <dgm:spPr/>
      <dgm:t>
        <a:bodyPr/>
        <a:lstStyle/>
        <a:p>
          <a:endParaRPr lang="en-US"/>
        </a:p>
      </dgm:t>
    </dgm:pt>
    <dgm:pt modelId="{DC13D047-12E8-426B-AF84-3137FBFFA0C4}" type="pres">
      <dgm:prSet presAssocID="{717C6FF3-290A-400B-98CB-0C825D8DA5E6}" presName="hierRoot2" presStyleCnt="0">
        <dgm:presLayoutVars>
          <dgm:hierBranch val="init"/>
        </dgm:presLayoutVars>
      </dgm:prSet>
      <dgm:spPr/>
    </dgm:pt>
    <dgm:pt modelId="{4DDEC2E1-2EDD-4CCE-B060-0F81AF730B2E}" type="pres">
      <dgm:prSet presAssocID="{717C6FF3-290A-400B-98CB-0C825D8DA5E6}" presName="rootComposite" presStyleCnt="0"/>
      <dgm:spPr/>
    </dgm:pt>
    <dgm:pt modelId="{95574C8B-AEB3-4944-9A14-EFEF0EF8190A}" type="pres">
      <dgm:prSet presAssocID="{717C6FF3-290A-400B-98CB-0C825D8DA5E6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5AC65B-EE5F-4A9E-9180-AD47568AA27C}" type="pres">
      <dgm:prSet presAssocID="{717C6FF3-290A-400B-98CB-0C825D8DA5E6}" presName="rootConnector" presStyleLbl="node3" presStyleIdx="0" presStyleCnt="2"/>
      <dgm:spPr/>
      <dgm:t>
        <a:bodyPr/>
        <a:lstStyle/>
        <a:p>
          <a:endParaRPr lang="en-US"/>
        </a:p>
      </dgm:t>
    </dgm:pt>
    <dgm:pt modelId="{98C13C54-938D-44FC-8C4C-3B6D861E223A}" type="pres">
      <dgm:prSet presAssocID="{717C6FF3-290A-400B-98CB-0C825D8DA5E6}" presName="hierChild4" presStyleCnt="0"/>
      <dgm:spPr/>
    </dgm:pt>
    <dgm:pt modelId="{A855B35A-EC7A-4B33-B4D8-B78E26F2370D}" type="pres">
      <dgm:prSet presAssocID="{717C6FF3-290A-400B-98CB-0C825D8DA5E6}" presName="hierChild5" presStyleCnt="0"/>
      <dgm:spPr/>
    </dgm:pt>
    <dgm:pt modelId="{E6CA6AD3-7C6D-47EE-A212-0D05618965AD}" type="pres">
      <dgm:prSet presAssocID="{F1833099-1DB6-4E52-B3D9-737726D026B0}" presName="hierChild5" presStyleCnt="0"/>
      <dgm:spPr/>
    </dgm:pt>
    <dgm:pt modelId="{897DE18D-B1C6-4B96-A8CB-025DCE07BDD9}" type="pres">
      <dgm:prSet presAssocID="{4DEDC1D9-2F10-47ED-A0D6-02941753F66B}" presName="Name37" presStyleLbl="parChTrans1D2" presStyleIdx="1" presStyleCnt="3"/>
      <dgm:spPr/>
      <dgm:t>
        <a:bodyPr/>
        <a:lstStyle/>
        <a:p>
          <a:endParaRPr lang="en-US"/>
        </a:p>
      </dgm:t>
    </dgm:pt>
    <dgm:pt modelId="{1EF3892A-892A-4344-99D8-C5868E40B430}" type="pres">
      <dgm:prSet presAssocID="{E8F994F8-F249-48A6-B52A-FE05D23D6D41}" presName="hierRoot2" presStyleCnt="0">
        <dgm:presLayoutVars>
          <dgm:hierBranch val="init"/>
        </dgm:presLayoutVars>
      </dgm:prSet>
      <dgm:spPr/>
    </dgm:pt>
    <dgm:pt modelId="{63A2C3E3-C80B-454D-82A4-046DAD8917D3}" type="pres">
      <dgm:prSet presAssocID="{E8F994F8-F249-48A6-B52A-FE05D23D6D41}" presName="rootComposite" presStyleCnt="0"/>
      <dgm:spPr/>
    </dgm:pt>
    <dgm:pt modelId="{4E543D25-D6EF-4AD3-AFB6-C4EFE1F7AA56}" type="pres">
      <dgm:prSet presAssocID="{E8F994F8-F249-48A6-B52A-FE05D23D6D4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5AC709-592D-4A19-BB46-706D33645C30}" type="pres">
      <dgm:prSet presAssocID="{E8F994F8-F249-48A6-B52A-FE05D23D6D41}" presName="rootConnector" presStyleLbl="node2" presStyleIdx="1" presStyleCnt="2"/>
      <dgm:spPr/>
      <dgm:t>
        <a:bodyPr/>
        <a:lstStyle/>
        <a:p>
          <a:endParaRPr lang="en-US"/>
        </a:p>
      </dgm:t>
    </dgm:pt>
    <dgm:pt modelId="{3EB86A11-A07E-4DFB-8901-4C7E1AD32BBB}" type="pres">
      <dgm:prSet presAssocID="{E8F994F8-F249-48A6-B52A-FE05D23D6D41}" presName="hierChild4" presStyleCnt="0"/>
      <dgm:spPr/>
    </dgm:pt>
    <dgm:pt modelId="{2BD726D5-D05C-4EE2-B796-08975930CC86}" type="pres">
      <dgm:prSet presAssocID="{F704C17B-8B0A-4698-B0F5-37C34D369C08}" presName="Name37" presStyleLbl="parChTrans1D3" presStyleIdx="1" presStyleCnt="2"/>
      <dgm:spPr/>
      <dgm:t>
        <a:bodyPr/>
        <a:lstStyle/>
        <a:p>
          <a:endParaRPr lang="en-US"/>
        </a:p>
      </dgm:t>
    </dgm:pt>
    <dgm:pt modelId="{E4622954-F801-431B-953B-C7B213441C87}" type="pres">
      <dgm:prSet presAssocID="{569D411C-08C3-44D6-8E51-F44EC5CC707D}" presName="hierRoot2" presStyleCnt="0">
        <dgm:presLayoutVars>
          <dgm:hierBranch val="init"/>
        </dgm:presLayoutVars>
      </dgm:prSet>
      <dgm:spPr/>
    </dgm:pt>
    <dgm:pt modelId="{1EC20C5B-91B9-4C65-9AAC-51D24979A862}" type="pres">
      <dgm:prSet presAssocID="{569D411C-08C3-44D6-8E51-F44EC5CC707D}" presName="rootComposite" presStyleCnt="0"/>
      <dgm:spPr/>
    </dgm:pt>
    <dgm:pt modelId="{881CA446-2066-4889-98F3-330F57C2C535}" type="pres">
      <dgm:prSet presAssocID="{569D411C-08C3-44D6-8E51-F44EC5CC707D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B17D03-8046-486D-AB80-D6FB24C84E8E}" type="pres">
      <dgm:prSet presAssocID="{569D411C-08C3-44D6-8E51-F44EC5CC707D}" presName="rootConnector" presStyleLbl="node3" presStyleIdx="1" presStyleCnt="2"/>
      <dgm:spPr/>
      <dgm:t>
        <a:bodyPr/>
        <a:lstStyle/>
        <a:p>
          <a:endParaRPr lang="en-US"/>
        </a:p>
      </dgm:t>
    </dgm:pt>
    <dgm:pt modelId="{ACEF9B1D-617E-418F-9D69-268FB5AF8018}" type="pres">
      <dgm:prSet presAssocID="{569D411C-08C3-44D6-8E51-F44EC5CC707D}" presName="hierChild4" presStyleCnt="0"/>
      <dgm:spPr/>
    </dgm:pt>
    <dgm:pt modelId="{83502C25-A9A8-4D2D-BCB1-F746A588DE9C}" type="pres">
      <dgm:prSet presAssocID="{569D411C-08C3-44D6-8E51-F44EC5CC707D}" presName="hierChild5" presStyleCnt="0"/>
      <dgm:spPr/>
    </dgm:pt>
    <dgm:pt modelId="{F8901A90-1BA6-404B-9159-FB0A532557BC}" type="pres">
      <dgm:prSet presAssocID="{E8F994F8-F249-48A6-B52A-FE05D23D6D41}" presName="hierChild5" presStyleCnt="0"/>
      <dgm:spPr/>
    </dgm:pt>
    <dgm:pt modelId="{D973B68D-8076-40F7-A947-71C23A4A8253}" type="pres">
      <dgm:prSet presAssocID="{C52908C0-2CF2-4B64-88C1-DC2B738D0C90}" presName="hierChild3" presStyleCnt="0"/>
      <dgm:spPr/>
    </dgm:pt>
    <dgm:pt modelId="{1BA21564-4CB2-4CA8-A1CA-184FE7EA2E11}" type="pres">
      <dgm:prSet presAssocID="{E63D340E-309E-4C8B-A8BF-91B1F0B884BE}" presName="Name111" presStyleLbl="parChTrans1D2" presStyleIdx="2" presStyleCnt="3"/>
      <dgm:spPr/>
      <dgm:t>
        <a:bodyPr/>
        <a:lstStyle/>
        <a:p>
          <a:endParaRPr lang="en-US"/>
        </a:p>
      </dgm:t>
    </dgm:pt>
    <dgm:pt modelId="{D5A06E9C-1BD0-4C70-B933-4620812265AD}" type="pres">
      <dgm:prSet presAssocID="{33CBDDE3-EE5C-40AF-AE97-56FF91FC7B6B}" presName="hierRoot3" presStyleCnt="0">
        <dgm:presLayoutVars>
          <dgm:hierBranch val="init"/>
        </dgm:presLayoutVars>
      </dgm:prSet>
      <dgm:spPr/>
    </dgm:pt>
    <dgm:pt modelId="{FCA245ED-4049-45A4-A1F7-40BE35B8E703}" type="pres">
      <dgm:prSet presAssocID="{33CBDDE3-EE5C-40AF-AE97-56FF91FC7B6B}" presName="rootComposite3" presStyleCnt="0"/>
      <dgm:spPr/>
    </dgm:pt>
    <dgm:pt modelId="{F20E7459-5EEF-4554-94AA-AE391D3BE608}" type="pres">
      <dgm:prSet presAssocID="{33CBDDE3-EE5C-40AF-AE97-56FF91FC7B6B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0672DE-3C8B-42E9-B604-CBB3AA3454C9}" type="pres">
      <dgm:prSet presAssocID="{33CBDDE3-EE5C-40AF-AE97-56FF91FC7B6B}" presName="rootConnector3" presStyleLbl="asst1" presStyleIdx="0" presStyleCnt="1"/>
      <dgm:spPr/>
      <dgm:t>
        <a:bodyPr/>
        <a:lstStyle/>
        <a:p>
          <a:endParaRPr lang="en-US"/>
        </a:p>
      </dgm:t>
    </dgm:pt>
    <dgm:pt modelId="{E72AA985-EA18-4F92-B19D-FD82664BB23A}" type="pres">
      <dgm:prSet presAssocID="{33CBDDE3-EE5C-40AF-AE97-56FF91FC7B6B}" presName="hierChild6" presStyleCnt="0"/>
      <dgm:spPr/>
    </dgm:pt>
    <dgm:pt modelId="{DB7EED6C-FBF7-452E-975E-EC4F1FEC0F87}" type="pres">
      <dgm:prSet presAssocID="{33CBDDE3-EE5C-40AF-AE97-56FF91FC7B6B}" presName="hierChild7" presStyleCnt="0"/>
      <dgm:spPr/>
    </dgm:pt>
  </dgm:ptLst>
  <dgm:cxnLst>
    <dgm:cxn modelId="{466B204A-6549-43F1-AD29-E213C0155CD8}" type="presOf" srcId="{F1833099-1DB6-4E52-B3D9-737726D026B0}" destId="{40C4F2DB-2D44-4D4F-814F-49A5C388F536}" srcOrd="0" destOrd="0" presId="urn:microsoft.com/office/officeart/2005/8/layout/orgChart1"/>
    <dgm:cxn modelId="{021DA0F0-4ED0-4D3A-8DF2-3C7499ED35B8}" srcId="{C52908C0-2CF2-4B64-88C1-DC2B738D0C90}" destId="{F1833099-1DB6-4E52-B3D9-737726D026B0}" srcOrd="1" destOrd="0" parTransId="{7491C54D-CB66-454E-8B8F-020102FD54F9}" sibTransId="{7E67AE64-5EAE-45C0-8D9B-120BB801B8DF}"/>
    <dgm:cxn modelId="{BB1317BF-AC25-41E8-A8A6-84CBB35B65E9}" type="presOf" srcId="{C52908C0-2CF2-4B64-88C1-DC2B738D0C90}" destId="{5432777A-C440-41D3-B5C6-10EDFED2EEE8}" srcOrd="1" destOrd="0" presId="urn:microsoft.com/office/officeart/2005/8/layout/orgChart1"/>
    <dgm:cxn modelId="{B4C932EF-1157-4C6F-B8EB-85E6050F16F4}" type="presOf" srcId="{569D411C-08C3-44D6-8E51-F44EC5CC707D}" destId="{0EB17D03-8046-486D-AB80-D6FB24C84E8E}" srcOrd="1" destOrd="0" presId="urn:microsoft.com/office/officeart/2005/8/layout/orgChart1"/>
    <dgm:cxn modelId="{A938FC53-64E5-41CD-8008-2C391E02D37E}" type="presOf" srcId="{7491C54D-CB66-454E-8B8F-020102FD54F9}" destId="{C91ED739-0EAA-4A5F-8607-6893A11C7142}" srcOrd="0" destOrd="0" presId="urn:microsoft.com/office/officeart/2005/8/layout/orgChart1"/>
    <dgm:cxn modelId="{E1ABC6E9-6DBD-4DAB-81DB-DBC1139181F5}" type="presOf" srcId="{E8F994F8-F249-48A6-B52A-FE05D23D6D41}" destId="{4E543D25-D6EF-4AD3-AFB6-C4EFE1F7AA56}" srcOrd="0" destOrd="0" presId="urn:microsoft.com/office/officeart/2005/8/layout/orgChart1"/>
    <dgm:cxn modelId="{204A641D-EBA2-485E-AF33-69A281CA77B4}" type="presOf" srcId="{33CBDDE3-EE5C-40AF-AE97-56FF91FC7B6B}" destId="{C80672DE-3C8B-42E9-B604-CBB3AA3454C9}" srcOrd="1" destOrd="0" presId="urn:microsoft.com/office/officeart/2005/8/layout/orgChart1"/>
    <dgm:cxn modelId="{BF7CA0DF-2DA1-47E2-87AD-0C1E07180404}" type="presOf" srcId="{4DEDC1D9-2F10-47ED-A0D6-02941753F66B}" destId="{897DE18D-B1C6-4B96-A8CB-025DCE07BDD9}" srcOrd="0" destOrd="0" presId="urn:microsoft.com/office/officeart/2005/8/layout/orgChart1"/>
    <dgm:cxn modelId="{5D6CF1CB-CADD-4421-A664-A14E267D8605}" type="presOf" srcId="{33CBDDE3-EE5C-40AF-AE97-56FF91FC7B6B}" destId="{F20E7459-5EEF-4554-94AA-AE391D3BE608}" srcOrd="0" destOrd="0" presId="urn:microsoft.com/office/officeart/2005/8/layout/orgChart1"/>
    <dgm:cxn modelId="{ACC5C012-1E40-43FB-A5A9-282F2842B635}" type="presOf" srcId="{9B97FD27-D6AC-4AFB-888E-85A57DAFD1ED}" destId="{3804318D-F734-4815-858B-7D365D46215B}" srcOrd="0" destOrd="0" presId="urn:microsoft.com/office/officeart/2005/8/layout/orgChart1"/>
    <dgm:cxn modelId="{EA8C2233-B4EC-4A44-9A94-85933DCB0DEA}" type="presOf" srcId="{F1833099-1DB6-4E52-B3D9-737726D026B0}" destId="{2D66DE03-C8C0-4C48-9769-8E654489A21B}" srcOrd="1" destOrd="0" presId="urn:microsoft.com/office/officeart/2005/8/layout/orgChart1"/>
    <dgm:cxn modelId="{762F6275-C657-458E-BF3B-6D1A5F2C14DC}" srcId="{C52908C0-2CF2-4B64-88C1-DC2B738D0C90}" destId="{33CBDDE3-EE5C-40AF-AE97-56FF91FC7B6B}" srcOrd="0" destOrd="0" parTransId="{E63D340E-309E-4C8B-A8BF-91B1F0B884BE}" sibTransId="{57D9DB5C-51E4-4F43-86D0-590BC791E4C3}"/>
    <dgm:cxn modelId="{6971C49B-C044-46A4-9968-9723F587BD6A}" type="presOf" srcId="{C52908C0-2CF2-4B64-88C1-DC2B738D0C90}" destId="{1C2BE5CB-1262-4DFE-AFBB-FB1260C99251}" srcOrd="0" destOrd="0" presId="urn:microsoft.com/office/officeart/2005/8/layout/orgChart1"/>
    <dgm:cxn modelId="{8BB51B86-46F8-4790-B177-B116AFCC9210}" type="presOf" srcId="{F704C17B-8B0A-4698-B0F5-37C34D369C08}" destId="{2BD726D5-D05C-4EE2-B796-08975930CC86}" srcOrd="0" destOrd="0" presId="urn:microsoft.com/office/officeart/2005/8/layout/orgChart1"/>
    <dgm:cxn modelId="{F1F400E8-41DD-4636-93DE-740CDEAD1A95}" srcId="{E8F994F8-F249-48A6-B52A-FE05D23D6D41}" destId="{569D411C-08C3-44D6-8E51-F44EC5CC707D}" srcOrd="0" destOrd="0" parTransId="{F704C17B-8B0A-4698-B0F5-37C34D369C08}" sibTransId="{4297E318-5E75-44CE-A52A-3419867FC931}"/>
    <dgm:cxn modelId="{D73DDB33-1C0B-4AF9-AF12-9AD875F7847F}" type="presOf" srcId="{717C6FF3-290A-400B-98CB-0C825D8DA5E6}" destId="{95574C8B-AEB3-4944-9A14-EFEF0EF8190A}" srcOrd="0" destOrd="0" presId="urn:microsoft.com/office/officeart/2005/8/layout/orgChart1"/>
    <dgm:cxn modelId="{C13192AB-24F6-40D7-8158-CC07E74E0DAF}" type="presOf" srcId="{50C78E48-BA87-4633-9B06-86F214808D2C}" destId="{AFE0B555-98F8-46BF-97EC-C6A3433A4615}" srcOrd="0" destOrd="0" presId="urn:microsoft.com/office/officeart/2005/8/layout/orgChart1"/>
    <dgm:cxn modelId="{41CB4CCF-0F20-4E55-B721-0C521893F9DB}" type="presOf" srcId="{569D411C-08C3-44D6-8E51-F44EC5CC707D}" destId="{881CA446-2066-4889-98F3-330F57C2C535}" srcOrd="0" destOrd="0" presId="urn:microsoft.com/office/officeart/2005/8/layout/orgChart1"/>
    <dgm:cxn modelId="{91C40FCA-799A-449A-830A-93EF7D8017A2}" type="presOf" srcId="{E8F994F8-F249-48A6-B52A-FE05D23D6D41}" destId="{B45AC709-592D-4A19-BB46-706D33645C30}" srcOrd="1" destOrd="0" presId="urn:microsoft.com/office/officeart/2005/8/layout/orgChart1"/>
    <dgm:cxn modelId="{E57523F5-A1E3-4FF2-B152-0E04B3C77414}" srcId="{9B97FD27-D6AC-4AFB-888E-85A57DAFD1ED}" destId="{C52908C0-2CF2-4B64-88C1-DC2B738D0C90}" srcOrd="0" destOrd="0" parTransId="{B63E4E96-5493-4E76-ACA7-161C9731FA85}" sibTransId="{B799A57C-C93B-43FA-B165-92234529CCFE}"/>
    <dgm:cxn modelId="{44CD2D5A-5CDB-483E-B705-C05444EEAE2E}" type="presOf" srcId="{E63D340E-309E-4C8B-A8BF-91B1F0B884BE}" destId="{1BA21564-4CB2-4CA8-A1CA-184FE7EA2E11}" srcOrd="0" destOrd="0" presId="urn:microsoft.com/office/officeart/2005/8/layout/orgChart1"/>
    <dgm:cxn modelId="{8D2E2D62-1D4E-4A2D-8DCA-952B5962629B}" srcId="{F1833099-1DB6-4E52-B3D9-737726D026B0}" destId="{717C6FF3-290A-400B-98CB-0C825D8DA5E6}" srcOrd="0" destOrd="0" parTransId="{50C78E48-BA87-4633-9B06-86F214808D2C}" sibTransId="{4E6F48B9-2FDD-4682-A259-6EA214B44566}"/>
    <dgm:cxn modelId="{1759B838-DD18-4525-B196-B46DC63C8512}" srcId="{C52908C0-2CF2-4B64-88C1-DC2B738D0C90}" destId="{E8F994F8-F249-48A6-B52A-FE05D23D6D41}" srcOrd="2" destOrd="0" parTransId="{4DEDC1D9-2F10-47ED-A0D6-02941753F66B}" sibTransId="{369500AF-9B69-4178-8C1B-82CED70B5E7C}"/>
    <dgm:cxn modelId="{8687543B-5A02-4B59-8798-DAE811693A89}" type="presOf" srcId="{717C6FF3-290A-400B-98CB-0C825D8DA5E6}" destId="{D15AC65B-EE5F-4A9E-9180-AD47568AA27C}" srcOrd="1" destOrd="0" presId="urn:microsoft.com/office/officeart/2005/8/layout/orgChart1"/>
    <dgm:cxn modelId="{FCC92D7D-603A-4A0E-87A8-D92C363257ED}" type="presParOf" srcId="{3804318D-F734-4815-858B-7D365D46215B}" destId="{954997ED-A867-4B73-8506-23B05D182C92}" srcOrd="0" destOrd="0" presId="urn:microsoft.com/office/officeart/2005/8/layout/orgChart1"/>
    <dgm:cxn modelId="{AEA76F49-6504-4513-AE20-476E28A94677}" type="presParOf" srcId="{954997ED-A867-4B73-8506-23B05D182C92}" destId="{CF239FF2-44B8-4B1E-B9F6-145A48758410}" srcOrd="0" destOrd="0" presId="urn:microsoft.com/office/officeart/2005/8/layout/orgChart1"/>
    <dgm:cxn modelId="{50C29BF9-C02D-4FA9-B0F5-A0A7AB57D1F2}" type="presParOf" srcId="{CF239FF2-44B8-4B1E-B9F6-145A48758410}" destId="{1C2BE5CB-1262-4DFE-AFBB-FB1260C99251}" srcOrd="0" destOrd="0" presId="urn:microsoft.com/office/officeart/2005/8/layout/orgChart1"/>
    <dgm:cxn modelId="{1678EF7A-017F-4E92-9DC4-54054B192B10}" type="presParOf" srcId="{CF239FF2-44B8-4B1E-B9F6-145A48758410}" destId="{5432777A-C440-41D3-B5C6-10EDFED2EEE8}" srcOrd="1" destOrd="0" presId="urn:microsoft.com/office/officeart/2005/8/layout/orgChart1"/>
    <dgm:cxn modelId="{D22A1942-8533-4014-94AA-4203A7AA2CC1}" type="presParOf" srcId="{954997ED-A867-4B73-8506-23B05D182C92}" destId="{A36129B6-5FE4-4EAF-BFD2-A04047CE9F5A}" srcOrd="1" destOrd="0" presId="urn:microsoft.com/office/officeart/2005/8/layout/orgChart1"/>
    <dgm:cxn modelId="{828F9B71-AAC4-49B9-9A16-3BA61C218F97}" type="presParOf" srcId="{A36129B6-5FE4-4EAF-BFD2-A04047CE9F5A}" destId="{C91ED739-0EAA-4A5F-8607-6893A11C7142}" srcOrd="0" destOrd="0" presId="urn:microsoft.com/office/officeart/2005/8/layout/orgChart1"/>
    <dgm:cxn modelId="{0DCD8636-4159-4F7C-B241-36A91A105DDA}" type="presParOf" srcId="{A36129B6-5FE4-4EAF-BFD2-A04047CE9F5A}" destId="{87E29DF1-8D8B-4BA2-A74B-5644E08348A6}" srcOrd="1" destOrd="0" presId="urn:microsoft.com/office/officeart/2005/8/layout/orgChart1"/>
    <dgm:cxn modelId="{E268956C-2EC4-45BE-820D-98883D30F1E0}" type="presParOf" srcId="{87E29DF1-8D8B-4BA2-A74B-5644E08348A6}" destId="{9D18291A-7EA6-4C92-95EE-30B74D73AB23}" srcOrd="0" destOrd="0" presId="urn:microsoft.com/office/officeart/2005/8/layout/orgChart1"/>
    <dgm:cxn modelId="{FCB39C7F-16C2-4199-8E2C-BE816EFEC0AF}" type="presParOf" srcId="{9D18291A-7EA6-4C92-95EE-30B74D73AB23}" destId="{40C4F2DB-2D44-4D4F-814F-49A5C388F536}" srcOrd="0" destOrd="0" presId="urn:microsoft.com/office/officeart/2005/8/layout/orgChart1"/>
    <dgm:cxn modelId="{793629B4-589B-4ABE-9731-95AF492A37A4}" type="presParOf" srcId="{9D18291A-7EA6-4C92-95EE-30B74D73AB23}" destId="{2D66DE03-C8C0-4C48-9769-8E654489A21B}" srcOrd="1" destOrd="0" presId="urn:microsoft.com/office/officeart/2005/8/layout/orgChart1"/>
    <dgm:cxn modelId="{10BA7F9C-B7DF-4E1E-A3B9-1C005BED08DC}" type="presParOf" srcId="{87E29DF1-8D8B-4BA2-A74B-5644E08348A6}" destId="{D14293AE-B2CD-4383-9F7C-0BEB545A8311}" srcOrd="1" destOrd="0" presId="urn:microsoft.com/office/officeart/2005/8/layout/orgChart1"/>
    <dgm:cxn modelId="{A0242D25-ADE3-467F-871D-267133C42024}" type="presParOf" srcId="{D14293AE-B2CD-4383-9F7C-0BEB545A8311}" destId="{AFE0B555-98F8-46BF-97EC-C6A3433A4615}" srcOrd="0" destOrd="0" presId="urn:microsoft.com/office/officeart/2005/8/layout/orgChart1"/>
    <dgm:cxn modelId="{030FA3D5-54CB-4DDC-8A69-6FB06694022C}" type="presParOf" srcId="{D14293AE-B2CD-4383-9F7C-0BEB545A8311}" destId="{DC13D047-12E8-426B-AF84-3137FBFFA0C4}" srcOrd="1" destOrd="0" presId="urn:microsoft.com/office/officeart/2005/8/layout/orgChart1"/>
    <dgm:cxn modelId="{B081F3E0-62DC-4B58-BCDE-5C220D8E2074}" type="presParOf" srcId="{DC13D047-12E8-426B-AF84-3137FBFFA0C4}" destId="{4DDEC2E1-2EDD-4CCE-B060-0F81AF730B2E}" srcOrd="0" destOrd="0" presId="urn:microsoft.com/office/officeart/2005/8/layout/orgChart1"/>
    <dgm:cxn modelId="{C30178E3-A289-48FD-BEF0-A1408390E065}" type="presParOf" srcId="{4DDEC2E1-2EDD-4CCE-B060-0F81AF730B2E}" destId="{95574C8B-AEB3-4944-9A14-EFEF0EF8190A}" srcOrd="0" destOrd="0" presId="urn:microsoft.com/office/officeart/2005/8/layout/orgChart1"/>
    <dgm:cxn modelId="{4C3ED97D-3C77-4701-BC08-B5AF7BE2A0E3}" type="presParOf" srcId="{4DDEC2E1-2EDD-4CCE-B060-0F81AF730B2E}" destId="{D15AC65B-EE5F-4A9E-9180-AD47568AA27C}" srcOrd="1" destOrd="0" presId="urn:microsoft.com/office/officeart/2005/8/layout/orgChart1"/>
    <dgm:cxn modelId="{E87E4F07-62C7-4D7A-A83A-C31CC02DB653}" type="presParOf" srcId="{DC13D047-12E8-426B-AF84-3137FBFFA0C4}" destId="{98C13C54-938D-44FC-8C4C-3B6D861E223A}" srcOrd="1" destOrd="0" presId="urn:microsoft.com/office/officeart/2005/8/layout/orgChart1"/>
    <dgm:cxn modelId="{8E372DD6-D782-4386-A75A-C8618BE429F4}" type="presParOf" srcId="{DC13D047-12E8-426B-AF84-3137FBFFA0C4}" destId="{A855B35A-EC7A-4B33-B4D8-B78E26F2370D}" srcOrd="2" destOrd="0" presId="urn:microsoft.com/office/officeart/2005/8/layout/orgChart1"/>
    <dgm:cxn modelId="{59EBEEB7-5AE8-45D3-9E7E-36833444F16C}" type="presParOf" srcId="{87E29DF1-8D8B-4BA2-A74B-5644E08348A6}" destId="{E6CA6AD3-7C6D-47EE-A212-0D05618965AD}" srcOrd="2" destOrd="0" presId="urn:microsoft.com/office/officeart/2005/8/layout/orgChart1"/>
    <dgm:cxn modelId="{1FDB8342-8123-420E-9F5C-E018D2510962}" type="presParOf" srcId="{A36129B6-5FE4-4EAF-BFD2-A04047CE9F5A}" destId="{897DE18D-B1C6-4B96-A8CB-025DCE07BDD9}" srcOrd="2" destOrd="0" presId="urn:microsoft.com/office/officeart/2005/8/layout/orgChart1"/>
    <dgm:cxn modelId="{C0004455-28CC-49AB-AE99-BBA070DD1463}" type="presParOf" srcId="{A36129B6-5FE4-4EAF-BFD2-A04047CE9F5A}" destId="{1EF3892A-892A-4344-99D8-C5868E40B430}" srcOrd="3" destOrd="0" presId="urn:microsoft.com/office/officeart/2005/8/layout/orgChart1"/>
    <dgm:cxn modelId="{48357D6F-FFD4-4478-8248-CBEBEE8E068C}" type="presParOf" srcId="{1EF3892A-892A-4344-99D8-C5868E40B430}" destId="{63A2C3E3-C80B-454D-82A4-046DAD8917D3}" srcOrd="0" destOrd="0" presId="urn:microsoft.com/office/officeart/2005/8/layout/orgChart1"/>
    <dgm:cxn modelId="{CC6B5048-6045-4417-BDD5-76BAED6FFF39}" type="presParOf" srcId="{63A2C3E3-C80B-454D-82A4-046DAD8917D3}" destId="{4E543D25-D6EF-4AD3-AFB6-C4EFE1F7AA56}" srcOrd="0" destOrd="0" presId="urn:microsoft.com/office/officeart/2005/8/layout/orgChart1"/>
    <dgm:cxn modelId="{161E5F6C-0429-4D72-A152-28DAB96CA569}" type="presParOf" srcId="{63A2C3E3-C80B-454D-82A4-046DAD8917D3}" destId="{B45AC709-592D-4A19-BB46-706D33645C30}" srcOrd="1" destOrd="0" presId="urn:microsoft.com/office/officeart/2005/8/layout/orgChart1"/>
    <dgm:cxn modelId="{CC1B636B-6BC7-4A42-99FA-4F7397ABD81D}" type="presParOf" srcId="{1EF3892A-892A-4344-99D8-C5868E40B430}" destId="{3EB86A11-A07E-4DFB-8901-4C7E1AD32BBB}" srcOrd="1" destOrd="0" presId="urn:microsoft.com/office/officeart/2005/8/layout/orgChart1"/>
    <dgm:cxn modelId="{C129D14C-1B56-449E-83BC-B37656FC392D}" type="presParOf" srcId="{3EB86A11-A07E-4DFB-8901-4C7E1AD32BBB}" destId="{2BD726D5-D05C-4EE2-B796-08975930CC86}" srcOrd="0" destOrd="0" presId="urn:microsoft.com/office/officeart/2005/8/layout/orgChart1"/>
    <dgm:cxn modelId="{FF342527-7E22-4F41-944C-536418EAD73F}" type="presParOf" srcId="{3EB86A11-A07E-4DFB-8901-4C7E1AD32BBB}" destId="{E4622954-F801-431B-953B-C7B213441C87}" srcOrd="1" destOrd="0" presId="urn:microsoft.com/office/officeart/2005/8/layout/orgChart1"/>
    <dgm:cxn modelId="{47436905-958E-4CDA-8862-944F516DD04E}" type="presParOf" srcId="{E4622954-F801-431B-953B-C7B213441C87}" destId="{1EC20C5B-91B9-4C65-9AAC-51D24979A862}" srcOrd="0" destOrd="0" presId="urn:microsoft.com/office/officeart/2005/8/layout/orgChart1"/>
    <dgm:cxn modelId="{707987F3-5910-430D-BB01-743341B75209}" type="presParOf" srcId="{1EC20C5B-91B9-4C65-9AAC-51D24979A862}" destId="{881CA446-2066-4889-98F3-330F57C2C535}" srcOrd="0" destOrd="0" presId="urn:microsoft.com/office/officeart/2005/8/layout/orgChart1"/>
    <dgm:cxn modelId="{4948F3EE-A856-4D88-95DF-D26C07E89E9D}" type="presParOf" srcId="{1EC20C5B-91B9-4C65-9AAC-51D24979A862}" destId="{0EB17D03-8046-486D-AB80-D6FB24C84E8E}" srcOrd="1" destOrd="0" presId="urn:microsoft.com/office/officeart/2005/8/layout/orgChart1"/>
    <dgm:cxn modelId="{A3239D7D-B472-461E-8370-59A27B61DAC7}" type="presParOf" srcId="{E4622954-F801-431B-953B-C7B213441C87}" destId="{ACEF9B1D-617E-418F-9D69-268FB5AF8018}" srcOrd="1" destOrd="0" presId="urn:microsoft.com/office/officeart/2005/8/layout/orgChart1"/>
    <dgm:cxn modelId="{EC062ACC-7BF4-421D-B46A-CA13F41E3B4C}" type="presParOf" srcId="{E4622954-F801-431B-953B-C7B213441C87}" destId="{83502C25-A9A8-4D2D-BCB1-F746A588DE9C}" srcOrd="2" destOrd="0" presId="urn:microsoft.com/office/officeart/2005/8/layout/orgChart1"/>
    <dgm:cxn modelId="{F52D69E2-89C8-4840-B83E-D49210540967}" type="presParOf" srcId="{1EF3892A-892A-4344-99D8-C5868E40B430}" destId="{F8901A90-1BA6-404B-9159-FB0A532557BC}" srcOrd="2" destOrd="0" presId="urn:microsoft.com/office/officeart/2005/8/layout/orgChart1"/>
    <dgm:cxn modelId="{06011C7C-82DD-4678-B3DA-0CDB2B24CBCE}" type="presParOf" srcId="{954997ED-A867-4B73-8506-23B05D182C92}" destId="{D973B68D-8076-40F7-A947-71C23A4A8253}" srcOrd="2" destOrd="0" presId="urn:microsoft.com/office/officeart/2005/8/layout/orgChart1"/>
    <dgm:cxn modelId="{93D3DF71-08CA-4D8B-BA36-F31580065925}" type="presParOf" srcId="{D973B68D-8076-40F7-A947-71C23A4A8253}" destId="{1BA21564-4CB2-4CA8-A1CA-184FE7EA2E11}" srcOrd="0" destOrd="0" presId="urn:microsoft.com/office/officeart/2005/8/layout/orgChart1"/>
    <dgm:cxn modelId="{28DFA31D-D0AA-40FF-AEB4-E4A9E0905984}" type="presParOf" srcId="{D973B68D-8076-40F7-A947-71C23A4A8253}" destId="{D5A06E9C-1BD0-4C70-B933-4620812265AD}" srcOrd="1" destOrd="0" presId="urn:microsoft.com/office/officeart/2005/8/layout/orgChart1"/>
    <dgm:cxn modelId="{705EFCEE-1049-43DB-8DA8-87CE5AD2C51A}" type="presParOf" srcId="{D5A06E9C-1BD0-4C70-B933-4620812265AD}" destId="{FCA245ED-4049-45A4-A1F7-40BE35B8E703}" srcOrd="0" destOrd="0" presId="urn:microsoft.com/office/officeart/2005/8/layout/orgChart1"/>
    <dgm:cxn modelId="{5B12D226-4EC1-4E56-BD53-CB08487CA5F1}" type="presParOf" srcId="{FCA245ED-4049-45A4-A1F7-40BE35B8E703}" destId="{F20E7459-5EEF-4554-94AA-AE391D3BE608}" srcOrd="0" destOrd="0" presId="urn:microsoft.com/office/officeart/2005/8/layout/orgChart1"/>
    <dgm:cxn modelId="{6B79E7B5-2D5D-42BC-A41E-25C282E35B9F}" type="presParOf" srcId="{FCA245ED-4049-45A4-A1F7-40BE35B8E703}" destId="{C80672DE-3C8B-42E9-B604-CBB3AA3454C9}" srcOrd="1" destOrd="0" presId="urn:microsoft.com/office/officeart/2005/8/layout/orgChart1"/>
    <dgm:cxn modelId="{EB36C1A9-82F2-44B3-8B28-9D7F37C0CA22}" type="presParOf" srcId="{D5A06E9C-1BD0-4C70-B933-4620812265AD}" destId="{E72AA985-EA18-4F92-B19D-FD82664BB23A}" srcOrd="1" destOrd="0" presId="urn:microsoft.com/office/officeart/2005/8/layout/orgChart1"/>
    <dgm:cxn modelId="{B13D3556-743E-4F03-AAFB-4FAF0A7E190B}" type="presParOf" srcId="{D5A06E9C-1BD0-4C70-B933-4620812265AD}" destId="{DB7EED6C-FBF7-452E-975E-EC4F1FEC0F8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100C0B-D496-47F9-9F37-5E3B8B3D90B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5CD295-46B5-46BE-A0A2-D3A937BF22EE}">
      <dgm:prSet phldrT="[Text]"/>
      <dgm:spPr>
        <a:solidFill>
          <a:srgbClr val="FF0000"/>
        </a:solidFill>
      </dgm:spPr>
      <dgm:t>
        <a:bodyPr/>
        <a:lstStyle/>
        <a:p>
          <a:r>
            <a:rPr lang="ka-GE" dirty="0" smtClean="0"/>
            <a:t>დირექტორი</a:t>
          </a:r>
          <a:endParaRPr lang="en-US" dirty="0"/>
        </a:p>
      </dgm:t>
    </dgm:pt>
    <dgm:pt modelId="{FBAAA933-9E02-488F-9680-627A61E73219}" type="parTrans" cxnId="{A40959E9-C474-4EBF-A036-1461A5114A97}">
      <dgm:prSet/>
      <dgm:spPr/>
      <dgm:t>
        <a:bodyPr/>
        <a:lstStyle/>
        <a:p>
          <a:endParaRPr lang="en-US"/>
        </a:p>
      </dgm:t>
    </dgm:pt>
    <dgm:pt modelId="{FD6CE906-1473-43DC-A939-1624F85E7081}" type="sibTrans" cxnId="{A40959E9-C474-4EBF-A036-1461A5114A97}">
      <dgm:prSet/>
      <dgm:spPr/>
      <dgm:t>
        <a:bodyPr/>
        <a:lstStyle/>
        <a:p>
          <a:endParaRPr lang="en-US"/>
        </a:p>
      </dgm:t>
    </dgm:pt>
    <dgm:pt modelId="{2F0CA320-3A31-44FC-99F7-3E0579B2AB31}">
      <dgm:prSet phldrT="[Text]"/>
      <dgm:spPr>
        <a:solidFill>
          <a:srgbClr val="FF0000"/>
        </a:solidFill>
      </dgm:spPr>
      <dgm:t>
        <a:bodyPr/>
        <a:lstStyle/>
        <a:p>
          <a:r>
            <a:rPr lang="ka-GE" dirty="0" smtClean="0"/>
            <a:t>ადმინისტრაციული მენეჯერი</a:t>
          </a:r>
          <a:endParaRPr lang="en-US" dirty="0"/>
        </a:p>
      </dgm:t>
    </dgm:pt>
    <dgm:pt modelId="{8F2B3040-9C1A-4380-95BA-6C831C9842F0}" type="parTrans" cxnId="{1B7C6B61-46AA-415D-88A3-191FAA1BAFD8}">
      <dgm:prSet/>
      <dgm:spPr/>
      <dgm:t>
        <a:bodyPr/>
        <a:lstStyle/>
        <a:p>
          <a:endParaRPr lang="en-US"/>
        </a:p>
      </dgm:t>
    </dgm:pt>
    <dgm:pt modelId="{8189B6FF-4366-4A3F-A95F-0F4ED7005818}" type="sibTrans" cxnId="{1B7C6B61-46AA-415D-88A3-191FAA1BAFD8}">
      <dgm:prSet/>
      <dgm:spPr/>
      <dgm:t>
        <a:bodyPr/>
        <a:lstStyle/>
        <a:p>
          <a:endParaRPr lang="en-US"/>
        </a:p>
      </dgm:t>
    </dgm:pt>
    <dgm:pt modelId="{8FBCAF86-0ACD-496F-8574-A0B624990D5A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ლოჯისტიკის და სამეურნეო ჯგუფი (2)</a:t>
          </a:r>
        </a:p>
      </dgm:t>
    </dgm:pt>
    <dgm:pt modelId="{732D2BF0-F9B7-43B5-AB02-6AD2BDC52AB9}" type="parTrans" cxnId="{55EDD05F-AA6B-4D40-BF98-762363E4F066}">
      <dgm:prSet/>
      <dgm:spPr/>
      <dgm:t>
        <a:bodyPr/>
        <a:lstStyle/>
        <a:p>
          <a:endParaRPr lang="en-US"/>
        </a:p>
      </dgm:t>
    </dgm:pt>
    <dgm:pt modelId="{3BDB147D-6BD5-4CE3-B74F-F296C765BE98}" type="sibTrans" cxnId="{55EDD05F-AA6B-4D40-BF98-762363E4F066}">
      <dgm:prSet/>
      <dgm:spPr/>
      <dgm:t>
        <a:bodyPr/>
        <a:lstStyle/>
        <a:p>
          <a:endParaRPr lang="en-US"/>
        </a:p>
      </dgm:t>
    </dgm:pt>
    <dgm:pt modelId="{9412F711-EFA1-4C70-B22B-9AA631E4D8D7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ფინანსური მენეჯერი</a:t>
          </a:r>
          <a:endParaRPr lang="en-US" dirty="0"/>
        </a:p>
      </dgm:t>
    </dgm:pt>
    <dgm:pt modelId="{3A661E35-83E7-4F31-ACBC-1BD92C209994}" type="parTrans" cxnId="{73C5E304-258D-463B-AFD2-4BC4EA7E8CFA}">
      <dgm:prSet/>
      <dgm:spPr/>
      <dgm:t>
        <a:bodyPr/>
        <a:lstStyle/>
        <a:p>
          <a:endParaRPr lang="en-US"/>
        </a:p>
      </dgm:t>
    </dgm:pt>
    <dgm:pt modelId="{01BF90DB-F005-4864-839E-CA37875334DC}" type="sibTrans" cxnId="{73C5E304-258D-463B-AFD2-4BC4EA7E8CFA}">
      <dgm:prSet/>
      <dgm:spPr/>
      <dgm:t>
        <a:bodyPr/>
        <a:lstStyle/>
        <a:p>
          <a:endParaRPr lang="en-US"/>
        </a:p>
      </dgm:t>
    </dgm:pt>
    <dgm:pt modelId="{08052E99-B0D7-482B-8868-B421DF89F1D8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ka-GE" dirty="0" smtClean="0"/>
            <a:t>მთ. ბუღალტერი</a:t>
          </a:r>
          <a:endParaRPr lang="en-US" dirty="0"/>
        </a:p>
      </dgm:t>
    </dgm:pt>
    <dgm:pt modelId="{DFAD1D94-8380-4FB9-A350-76D828779809}" type="parTrans" cxnId="{6F2D9BFC-2028-4084-9462-53A664BC9ECF}">
      <dgm:prSet/>
      <dgm:spPr/>
      <dgm:t>
        <a:bodyPr/>
        <a:lstStyle/>
        <a:p>
          <a:endParaRPr lang="en-US"/>
        </a:p>
      </dgm:t>
    </dgm:pt>
    <dgm:pt modelId="{F3BE8902-2E3D-4C8A-9B7D-F1952C5C59C8}" type="sibTrans" cxnId="{6F2D9BFC-2028-4084-9462-53A664BC9ECF}">
      <dgm:prSet/>
      <dgm:spPr/>
      <dgm:t>
        <a:bodyPr/>
        <a:lstStyle/>
        <a:p>
          <a:endParaRPr lang="en-US"/>
        </a:p>
      </dgm:t>
    </dgm:pt>
    <dgm:pt modelId="{1428A1F7-D56F-4FBF-951E-3455242DD73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მთ. იურისტი</a:t>
          </a:r>
          <a:endParaRPr lang="en-US" dirty="0"/>
        </a:p>
      </dgm:t>
    </dgm:pt>
    <dgm:pt modelId="{FB583474-F32C-4DDF-875A-8DA42CA75F34}" type="parTrans" cxnId="{320EE608-BE29-47AA-A6D4-EC7C1F1080E0}">
      <dgm:prSet/>
      <dgm:spPr/>
      <dgm:t>
        <a:bodyPr/>
        <a:lstStyle/>
        <a:p>
          <a:endParaRPr lang="en-US"/>
        </a:p>
      </dgm:t>
    </dgm:pt>
    <dgm:pt modelId="{30DED780-2DD6-4450-99FA-C3B4B410B8EF}" type="sibTrans" cxnId="{320EE608-BE29-47AA-A6D4-EC7C1F1080E0}">
      <dgm:prSet/>
      <dgm:spPr/>
      <dgm:t>
        <a:bodyPr/>
        <a:lstStyle/>
        <a:p>
          <a:endParaRPr lang="en-US"/>
        </a:p>
      </dgm:t>
    </dgm:pt>
    <dgm:pt modelId="{017AD2AA-CFF4-4684-BCFB-F16ED07F908D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ka-GE" dirty="0" smtClean="0"/>
            <a:t>შესყიდვების მენეჯერი</a:t>
          </a:r>
          <a:endParaRPr lang="en-US" dirty="0"/>
        </a:p>
      </dgm:t>
    </dgm:pt>
    <dgm:pt modelId="{97BB6E5F-980E-4214-81CC-B79DBB99B119}" type="parTrans" cxnId="{EBA028C4-3440-40F7-A24F-E4CDA2FA1C38}">
      <dgm:prSet/>
      <dgm:spPr/>
      <dgm:t>
        <a:bodyPr/>
        <a:lstStyle/>
        <a:p>
          <a:endParaRPr lang="en-US"/>
        </a:p>
      </dgm:t>
    </dgm:pt>
    <dgm:pt modelId="{0F181794-EE82-4F11-847D-80AEE4E5FEB6}" type="sibTrans" cxnId="{EBA028C4-3440-40F7-A24F-E4CDA2FA1C38}">
      <dgm:prSet/>
      <dgm:spPr/>
      <dgm:t>
        <a:bodyPr/>
        <a:lstStyle/>
        <a:p>
          <a:endParaRPr lang="en-US"/>
        </a:p>
      </dgm:t>
    </dgm:pt>
    <dgm:pt modelId="{AB1B0838-E6B3-4ADD-B77C-CC563A271E46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HR </a:t>
          </a:r>
          <a:r>
            <a:rPr lang="ka-GE" dirty="0" smtClean="0"/>
            <a:t>სპეციალისტი</a:t>
          </a:r>
          <a:endParaRPr lang="en-US" dirty="0" smtClean="0"/>
        </a:p>
        <a:p>
          <a:r>
            <a:rPr lang="ka-GE" smtClean="0"/>
            <a:t> </a:t>
          </a:r>
          <a:r>
            <a:rPr lang="ka-GE" dirty="0" smtClean="0"/>
            <a:t>(2)</a:t>
          </a:r>
          <a:endParaRPr lang="en-US" dirty="0"/>
        </a:p>
      </dgm:t>
    </dgm:pt>
    <dgm:pt modelId="{2AC917EE-5DCD-42EB-A189-77AB1C315ADF}" type="parTrans" cxnId="{9AA8C156-80E6-43F9-BF64-E8C973AB3771}">
      <dgm:prSet/>
      <dgm:spPr/>
      <dgm:t>
        <a:bodyPr/>
        <a:lstStyle/>
        <a:p>
          <a:endParaRPr lang="en-US"/>
        </a:p>
      </dgm:t>
    </dgm:pt>
    <dgm:pt modelId="{8245E61C-3E87-450D-A6FB-9ACDA12CF367}" type="sibTrans" cxnId="{9AA8C156-80E6-43F9-BF64-E8C973AB3771}">
      <dgm:prSet/>
      <dgm:spPr/>
      <dgm:t>
        <a:bodyPr/>
        <a:lstStyle/>
        <a:p>
          <a:endParaRPr lang="en-US"/>
        </a:p>
      </dgm:t>
    </dgm:pt>
    <dgm:pt modelId="{93931199-54EB-403D-A5C8-F49B97977513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საზოგადოებასთან ურთიერთობის სპეციალისტი </a:t>
          </a:r>
          <a:endParaRPr lang="en-US" dirty="0"/>
        </a:p>
      </dgm:t>
    </dgm:pt>
    <dgm:pt modelId="{5423A6D1-3A7E-4D30-A820-5A1F7205E54F}" type="parTrans" cxnId="{AE98D1BC-9E19-4DC7-9377-B1F10B538BC9}">
      <dgm:prSet/>
      <dgm:spPr/>
      <dgm:t>
        <a:bodyPr/>
        <a:lstStyle/>
        <a:p>
          <a:endParaRPr lang="en-US"/>
        </a:p>
      </dgm:t>
    </dgm:pt>
    <dgm:pt modelId="{FEC4A818-6903-4416-973E-0682BEA3FD89}" type="sibTrans" cxnId="{AE98D1BC-9E19-4DC7-9377-B1F10B538BC9}">
      <dgm:prSet/>
      <dgm:spPr/>
      <dgm:t>
        <a:bodyPr/>
        <a:lstStyle/>
        <a:p>
          <a:endParaRPr lang="en-US"/>
        </a:p>
      </dgm:t>
    </dgm:pt>
    <dgm:pt modelId="{795485CE-79C9-4542-85C3-75691F56B270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HR </a:t>
          </a:r>
          <a:r>
            <a:rPr lang="ka-GE" dirty="0" smtClean="0"/>
            <a:t>მენეჯერი</a:t>
          </a:r>
          <a:endParaRPr lang="en-US" dirty="0"/>
        </a:p>
      </dgm:t>
    </dgm:pt>
    <dgm:pt modelId="{C9CC8B3E-F734-44A3-94E1-C82626A1CCBD}" type="parTrans" cxnId="{A23C8F45-3391-4D67-9BC2-72FEF71F893E}">
      <dgm:prSet/>
      <dgm:spPr/>
      <dgm:t>
        <a:bodyPr/>
        <a:lstStyle/>
        <a:p>
          <a:endParaRPr lang="en-US"/>
        </a:p>
      </dgm:t>
    </dgm:pt>
    <dgm:pt modelId="{7E29D54A-CA94-44CC-9C05-25A21F48296F}" type="sibTrans" cxnId="{A23C8F45-3391-4D67-9BC2-72FEF71F893E}">
      <dgm:prSet/>
      <dgm:spPr/>
      <dgm:t>
        <a:bodyPr/>
        <a:lstStyle/>
        <a:p>
          <a:endParaRPr lang="en-US"/>
        </a:p>
      </dgm:t>
    </dgm:pt>
    <dgm:pt modelId="{02493080-D132-4357-90FA-4202C27ED790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ინფრასტრუქტურის მენეჯერი</a:t>
          </a:r>
          <a:endParaRPr lang="en-US" dirty="0"/>
        </a:p>
      </dgm:t>
    </dgm:pt>
    <dgm:pt modelId="{1693944C-0CCE-4DB8-AFEF-70755DF358C9}" type="parTrans" cxnId="{7299B83F-7435-4031-B81A-7255BF9DD946}">
      <dgm:prSet/>
      <dgm:spPr/>
      <dgm:t>
        <a:bodyPr/>
        <a:lstStyle/>
        <a:p>
          <a:endParaRPr lang="en-US"/>
        </a:p>
      </dgm:t>
    </dgm:pt>
    <dgm:pt modelId="{1CC0AD2A-589B-48C0-BACD-2B1C8F1DD042}" type="sibTrans" cxnId="{7299B83F-7435-4031-B81A-7255BF9DD946}">
      <dgm:prSet/>
      <dgm:spPr/>
      <dgm:t>
        <a:bodyPr/>
        <a:lstStyle/>
        <a:p>
          <a:endParaRPr lang="en-US"/>
        </a:p>
      </dgm:t>
    </dgm:pt>
    <dgm:pt modelId="{E2BEEC12-0F0F-4C45-A0BD-5DDC6C999290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ტექნიკური პესონალი (</a:t>
          </a:r>
          <a:r>
            <a:rPr lang="en-US" dirty="0" smtClean="0"/>
            <a:t>8</a:t>
          </a:r>
          <a:r>
            <a:rPr lang="ka-GE" dirty="0" smtClean="0"/>
            <a:t>)</a:t>
          </a:r>
          <a:endParaRPr lang="en-US" dirty="0"/>
        </a:p>
      </dgm:t>
    </dgm:pt>
    <dgm:pt modelId="{B199B8E9-CC76-410B-9349-9E656D46218A}" type="parTrans" cxnId="{79664896-C647-4E4A-BE98-9F528F7831C3}">
      <dgm:prSet/>
      <dgm:spPr/>
      <dgm:t>
        <a:bodyPr/>
        <a:lstStyle/>
        <a:p>
          <a:endParaRPr lang="en-US"/>
        </a:p>
      </dgm:t>
    </dgm:pt>
    <dgm:pt modelId="{00C97AD8-E262-44D5-8109-77465737CF7F}" type="sibTrans" cxnId="{79664896-C647-4E4A-BE98-9F528F7831C3}">
      <dgm:prSet/>
      <dgm:spPr/>
      <dgm:t>
        <a:bodyPr/>
        <a:lstStyle/>
        <a:p>
          <a:endParaRPr lang="en-US"/>
        </a:p>
      </dgm:t>
    </dgm:pt>
    <dgm:pt modelId="{9C9AB321-2E35-44D9-AA63-A26D8CC4D308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ბუღალტერი (4)</a:t>
          </a:r>
          <a:endParaRPr lang="en-US" dirty="0"/>
        </a:p>
      </dgm:t>
    </dgm:pt>
    <dgm:pt modelId="{F194F387-2DD4-495A-A35B-E5FAAFB08611}" type="parTrans" cxnId="{E180808E-25BF-4F43-AF60-1D1ABA641EB3}">
      <dgm:prSet/>
      <dgm:spPr/>
      <dgm:t>
        <a:bodyPr/>
        <a:lstStyle/>
        <a:p>
          <a:endParaRPr lang="en-US"/>
        </a:p>
      </dgm:t>
    </dgm:pt>
    <dgm:pt modelId="{4D2ABEC1-5E63-4B53-97B2-E3D992BF73E9}" type="sibTrans" cxnId="{E180808E-25BF-4F43-AF60-1D1ABA641EB3}">
      <dgm:prSet/>
      <dgm:spPr/>
      <dgm:t>
        <a:bodyPr/>
        <a:lstStyle/>
        <a:p>
          <a:endParaRPr lang="en-US"/>
        </a:p>
      </dgm:t>
    </dgm:pt>
    <dgm:pt modelId="{052741CD-A86E-4E32-8D16-B3D52528C4B1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IT </a:t>
          </a:r>
          <a:r>
            <a:rPr lang="ka-GE" dirty="0" smtClean="0"/>
            <a:t>სპეციალისტები (5)</a:t>
          </a:r>
          <a:endParaRPr lang="en-US" dirty="0"/>
        </a:p>
      </dgm:t>
    </dgm:pt>
    <dgm:pt modelId="{3C7F5D81-EC46-420C-A34A-93C7330F47B7}" type="parTrans" cxnId="{5177E210-2026-4B1B-85A2-BC4D25CAEC31}">
      <dgm:prSet/>
      <dgm:spPr/>
      <dgm:t>
        <a:bodyPr/>
        <a:lstStyle/>
        <a:p>
          <a:endParaRPr lang="en-US"/>
        </a:p>
      </dgm:t>
    </dgm:pt>
    <dgm:pt modelId="{D698FE53-4E5C-4EA4-8937-84E0EF5C93B4}" type="sibTrans" cxnId="{5177E210-2026-4B1B-85A2-BC4D25CAEC31}">
      <dgm:prSet/>
      <dgm:spPr/>
      <dgm:t>
        <a:bodyPr/>
        <a:lstStyle/>
        <a:p>
          <a:endParaRPr lang="en-US"/>
        </a:p>
      </dgm:t>
    </dgm:pt>
    <dgm:pt modelId="{A79EE49B-02FC-4E62-820A-2E08970D33BF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კომუნიკაციის სპეციალისტი (2)</a:t>
          </a:r>
          <a:endParaRPr lang="en-US" dirty="0"/>
        </a:p>
      </dgm:t>
    </dgm:pt>
    <dgm:pt modelId="{14FC132B-E6CE-4AFC-BF52-1F500CE53F5F}" type="parTrans" cxnId="{5042089C-C02B-47E7-8F62-7320B2DC0ADA}">
      <dgm:prSet/>
      <dgm:spPr/>
      <dgm:t>
        <a:bodyPr/>
        <a:lstStyle/>
        <a:p>
          <a:endParaRPr lang="en-US"/>
        </a:p>
      </dgm:t>
    </dgm:pt>
    <dgm:pt modelId="{F22CF7A9-7E6B-48A0-B9B8-DBB85BCEFAF4}" type="sibTrans" cxnId="{5042089C-C02B-47E7-8F62-7320B2DC0ADA}">
      <dgm:prSet/>
      <dgm:spPr/>
      <dgm:t>
        <a:bodyPr/>
        <a:lstStyle/>
        <a:p>
          <a:endParaRPr lang="en-US"/>
        </a:p>
      </dgm:t>
    </dgm:pt>
    <dgm:pt modelId="{0EC51EA9-7E64-4A10-A870-CCBAA36F81B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PR </a:t>
          </a:r>
          <a:r>
            <a:rPr lang="ka-GE" dirty="0" smtClean="0"/>
            <a:t>მენეჯერი</a:t>
          </a:r>
          <a:endParaRPr lang="en-US" dirty="0"/>
        </a:p>
      </dgm:t>
    </dgm:pt>
    <dgm:pt modelId="{DDCCBD6A-2BA8-4C47-B6F1-6D0B927A1711}" type="parTrans" cxnId="{5E96729B-33BD-4895-B9FC-65E9B9FA6BD7}">
      <dgm:prSet/>
      <dgm:spPr/>
      <dgm:t>
        <a:bodyPr/>
        <a:lstStyle/>
        <a:p>
          <a:endParaRPr lang="en-US"/>
        </a:p>
      </dgm:t>
    </dgm:pt>
    <dgm:pt modelId="{0A759E1B-42F4-4F5D-A47E-6AC303B5ABA0}" type="sibTrans" cxnId="{5E96729B-33BD-4895-B9FC-65E9B9FA6BD7}">
      <dgm:prSet/>
      <dgm:spPr/>
      <dgm:t>
        <a:bodyPr/>
        <a:lstStyle/>
        <a:p>
          <a:endParaRPr lang="en-US"/>
        </a:p>
      </dgm:t>
    </dgm:pt>
    <dgm:pt modelId="{E58B9CB2-BAAF-445C-A3AC-A633F4E13E4B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იურისტი</a:t>
          </a:r>
          <a:endParaRPr lang="en-US" dirty="0"/>
        </a:p>
      </dgm:t>
    </dgm:pt>
    <dgm:pt modelId="{40BFC402-12B1-43C4-9CA7-129A54E44745}" type="parTrans" cxnId="{E326A07D-99E3-4029-86DC-C18687D13E18}">
      <dgm:prSet/>
      <dgm:spPr/>
      <dgm:t>
        <a:bodyPr/>
        <a:lstStyle/>
        <a:p>
          <a:endParaRPr lang="en-US"/>
        </a:p>
      </dgm:t>
    </dgm:pt>
    <dgm:pt modelId="{5438D5C0-819F-4313-A9CC-3E8644AA9D72}" type="sibTrans" cxnId="{E326A07D-99E3-4029-86DC-C18687D13E18}">
      <dgm:prSet/>
      <dgm:spPr/>
      <dgm:t>
        <a:bodyPr/>
        <a:lstStyle/>
        <a:p>
          <a:endParaRPr lang="en-US"/>
        </a:p>
      </dgm:t>
    </dgm:pt>
    <dgm:pt modelId="{C6459973-F295-4253-A604-4BA44F3CC537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განვითარების მენეჯერი</a:t>
          </a:r>
          <a:endParaRPr lang="en-US" dirty="0"/>
        </a:p>
      </dgm:t>
    </dgm:pt>
    <dgm:pt modelId="{C86B5827-5B26-4A22-9298-EFEA4E450021}" type="parTrans" cxnId="{2819C64B-48EC-4EA6-A6B3-52B7B4C8F110}">
      <dgm:prSet/>
      <dgm:spPr/>
      <dgm:t>
        <a:bodyPr/>
        <a:lstStyle/>
        <a:p>
          <a:endParaRPr lang="en-US"/>
        </a:p>
      </dgm:t>
    </dgm:pt>
    <dgm:pt modelId="{7A0E1649-D39B-4FA8-B6D7-69F71ED45BA9}" type="sibTrans" cxnId="{2819C64B-48EC-4EA6-A6B3-52B7B4C8F110}">
      <dgm:prSet/>
      <dgm:spPr/>
      <dgm:t>
        <a:bodyPr/>
        <a:lstStyle/>
        <a:p>
          <a:endParaRPr lang="en-US"/>
        </a:p>
      </dgm:t>
    </dgm:pt>
    <dgm:pt modelId="{089C237C-5902-4247-A533-78F38EC3D28B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პროექტირების გუნდი (5)</a:t>
          </a:r>
          <a:endParaRPr lang="en-US" dirty="0"/>
        </a:p>
      </dgm:t>
    </dgm:pt>
    <dgm:pt modelId="{8E45AB45-BD87-4766-81B2-3A8C5F1F696A}" type="parTrans" cxnId="{06F8DBDB-752E-4339-A710-3495393F849C}">
      <dgm:prSet/>
      <dgm:spPr/>
      <dgm:t>
        <a:bodyPr/>
        <a:lstStyle/>
        <a:p>
          <a:endParaRPr lang="en-US"/>
        </a:p>
      </dgm:t>
    </dgm:pt>
    <dgm:pt modelId="{A49B6FA5-CFDD-4DDF-A402-FBD510215F02}" type="sibTrans" cxnId="{06F8DBDB-752E-4339-A710-3495393F849C}">
      <dgm:prSet/>
      <dgm:spPr/>
      <dgm:t>
        <a:bodyPr/>
        <a:lstStyle/>
        <a:p>
          <a:endParaRPr lang="en-US"/>
        </a:p>
      </dgm:t>
    </dgm:pt>
    <dgm:pt modelId="{99153B0A-FD10-4EBE-92C4-354152F1F380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ავტოპარკის მენეჯერი</a:t>
          </a:r>
          <a:endParaRPr lang="en-US" dirty="0"/>
        </a:p>
      </dgm:t>
    </dgm:pt>
    <dgm:pt modelId="{F86AD7F1-77A2-4330-95E0-276EED19984A}" type="parTrans" cxnId="{E731778C-81E8-4E16-82F7-24DDCD8D8A29}">
      <dgm:prSet/>
      <dgm:spPr/>
      <dgm:t>
        <a:bodyPr/>
        <a:lstStyle/>
        <a:p>
          <a:endParaRPr lang="en-US"/>
        </a:p>
      </dgm:t>
    </dgm:pt>
    <dgm:pt modelId="{EECA4376-B33A-4DF0-B8B5-FDCBD48C4CDA}" type="sibTrans" cxnId="{E731778C-81E8-4E16-82F7-24DDCD8D8A29}">
      <dgm:prSet/>
      <dgm:spPr/>
      <dgm:t>
        <a:bodyPr/>
        <a:lstStyle/>
        <a:p>
          <a:endParaRPr lang="en-US"/>
        </a:p>
      </dgm:t>
    </dgm:pt>
    <dgm:pt modelId="{38A37E1A-920F-487F-BF32-0CD577FCACDB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ფარმაცევტთა ჯგუფი (3)</a:t>
          </a:r>
        </a:p>
      </dgm:t>
    </dgm:pt>
    <dgm:pt modelId="{EC7F642E-0F1C-4FB0-BA29-10AB6769B11D}" type="parTrans" cxnId="{A7C29F1B-A28E-4083-BD81-A456CD94FDB7}">
      <dgm:prSet/>
      <dgm:spPr/>
      <dgm:t>
        <a:bodyPr/>
        <a:lstStyle/>
        <a:p>
          <a:endParaRPr lang="en-US"/>
        </a:p>
      </dgm:t>
    </dgm:pt>
    <dgm:pt modelId="{DAC88167-D97F-41C9-A93C-73309FF3009F}" type="sibTrans" cxnId="{A7C29F1B-A28E-4083-BD81-A456CD94FDB7}">
      <dgm:prSet/>
      <dgm:spPr/>
      <dgm:t>
        <a:bodyPr/>
        <a:lstStyle/>
        <a:p>
          <a:endParaRPr lang="en-US"/>
        </a:p>
      </dgm:t>
    </dgm:pt>
    <dgm:pt modelId="{8B89345A-5EC3-43DD-B4AF-2BFF09A7564C}" type="pres">
      <dgm:prSet presAssocID="{34100C0B-D496-47F9-9F37-5E3B8B3D90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BE2FA19-5B79-4CFC-A19F-FCF446C16B3D}" type="pres">
      <dgm:prSet presAssocID="{8E5CD295-46B5-46BE-A0A2-D3A937BF22EE}" presName="hierRoot1" presStyleCnt="0">
        <dgm:presLayoutVars>
          <dgm:hierBranch val="init"/>
        </dgm:presLayoutVars>
      </dgm:prSet>
      <dgm:spPr/>
    </dgm:pt>
    <dgm:pt modelId="{467D4E7E-706F-474A-B1D2-1D40699F6486}" type="pres">
      <dgm:prSet presAssocID="{8E5CD295-46B5-46BE-A0A2-D3A937BF22EE}" presName="rootComposite1" presStyleCnt="0"/>
      <dgm:spPr/>
    </dgm:pt>
    <dgm:pt modelId="{DC7CCAD5-DA35-4CC2-BBFB-F0A57F78B540}" type="pres">
      <dgm:prSet presAssocID="{8E5CD295-46B5-46BE-A0A2-D3A937BF22EE}" presName="rootText1" presStyleLbl="node0" presStyleIdx="0" presStyleCnt="1" custLinFactNeighborX="1018" custLinFactNeighborY="95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F982C9-9E0E-488C-A025-876FB8908CE6}" type="pres">
      <dgm:prSet presAssocID="{8E5CD295-46B5-46BE-A0A2-D3A937BF22E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822D72B-DB34-46D2-AD8E-837ADC55FF02}" type="pres">
      <dgm:prSet presAssocID="{8E5CD295-46B5-46BE-A0A2-D3A937BF22EE}" presName="hierChild2" presStyleCnt="0"/>
      <dgm:spPr/>
    </dgm:pt>
    <dgm:pt modelId="{4644EAFD-74A1-439A-AC66-BB0B6177049E}" type="pres">
      <dgm:prSet presAssocID="{8F2B3040-9C1A-4380-95BA-6C831C9842F0}" presName="Name37" presStyleLbl="parChTrans1D2" presStyleIdx="0" presStyleCnt="1"/>
      <dgm:spPr/>
      <dgm:t>
        <a:bodyPr/>
        <a:lstStyle/>
        <a:p>
          <a:endParaRPr lang="en-US"/>
        </a:p>
      </dgm:t>
    </dgm:pt>
    <dgm:pt modelId="{1DCAA051-D743-4B37-87D4-A6B864637062}" type="pres">
      <dgm:prSet presAssocID="{2F0CA320-3A31-44FC-99F7-3E0579B2AB31}" presName="hierRoot2" presStyleCnt="0">
        <dgm:presLayoutVars>
          <dgm:hierBranch val="init"/>
        </dgm:presLayoutVars>
      </dgm:prSet>
      <dgm:spPr/>
    </dgm:pt>
    <dgm:pt modelId="{E4FFB334-7E14-48DF-8DBB-9B9AFC30DB1F}" type="pres">
      <dgm:prSet presAssocID="{2F0CA320-3A31-44FC-99F7-3E0579B2AB31}" presName="rootComposite" presStyleCnt="0"/>
      <dgm:spPr/>
    </dgm:pt>
    <dgm:pt modelId="{C402F2CB-324F-416F-ACBD-6ACD5AFFD7C9}" type="pres">
      <dgm:prSet presAssocID="{2F0CA320-3A31-44FC-99F7-3E0579B2AB31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65B3BF-C94A-4025-AFAC-B822029108D5}" type="pres">
      <dgm:prSet presAssocID="{2F0CA320-3A31-44FC-99F7-3E0579B2AB31}" presName="rootConnector" presStyleLbl="node2" presStyleIdx="0" presStyleCnt="1"/>
      <dgm:spPr/>
      <dgm:t>
        <a:bodyPr/>
        <a:lstStyle/>
        <a:p>
          <a:endParaRPr lang="en-US"/>
        </a:p>
      </dgm:t>
    </dgm:pt>
    <dgm:pt modelId="{131D5FB9-6847-424C-8447-F97307C603BF}" type="pres">
      <dgm:prSet presAssocID="{2F0CA320-3A31-44FC-99F7-3E0579B2AB31}" presName="hierChild4" presStyleCnt="0"/>
      <dgm:spPr/>
    </dgm:pt>
    <dgm:pt modelId="{F9145434-BEDB-43DC-B633-2BCF7AA2CBF8}" type="pres">
      <dgm:prSet presAssocID="{C86B5827-5B26-4A22-9298-EFEA4E450021}" presName="Name37" presStyleLbl="parChTrans1D3" presStyleIdx="0" presStyleCnt="6"/>
      <dgm:spPr/>
      <dgm:t>
        <a:bodyPr/>
        <a:lstStyle/>
        <a:p>
          <a:endParaRPr lang="en-US"/>
        </a:p>
      </dgm:t>
    </dgm:pt>
    <dgm:pt modelId="{A6186240-4827-4D2B-811B-B0149C2C298D}" type="pres">
      <dgm:prSet presAssocID="{C6459973-F295-4253-A604-4BA44F3CC537}" presName="hierRoot2" presStyleCnt="0">
        <dgm:presLayoutVars>
          <dgm:hierBranch val="init"/>
        </dgm:presLayoutVars>
      </dgm:prSet>
      <dgm:spPr/>
    </dgm:pt>
    <dgm:pt modelId="{DE0A6D37-02C0-4D3B-AA6E-B8F9A72E75C9}" type="pres">
      <dgm:prSet presAssocID="{C6459973-F295-4253-A604-4BA44F3CC537}" presName="rootComposite" presStyleCnt="0"/>
      <dgm:spPr/>
    </dgm:pt>
    <dgm:pt modelId="{9788EFC9-8F46-456E-9A2C-9100BBDD361F}" type="pres">
      <dgm:prSet presAssocID="{C6459973-F295-4253-A604-4BA44F3CC537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E35D9B-BABF-4F4B-BEB0-DE1841EECEC1}" type="pres">
      <dgm:prSet presAssocID="{C6459973-F295-4253-A604-4BA44F3CC537}" presName="rootConnector" presStyleLbl="node3" presStyleIdx="0" presStyleCnt="6"/>
      <dgm:spPr/>
      <dgm:t>
        <a:bodyPr/>
        <a:lstStyle/>
        <a:p>
          <a:endParaRPr lang="en-US"/>
        </a:p>
      </dgm:t>
    </dgm:pt>
    <dgm:pt modelId="{1C0EBE96-769F-4C82-9552-5C47CDE9BD92}" type="pres">
      <dgm:prSet presAssocID="{C6459973-F295-4253-A604-4BA44F3CC537}" presName="hierChild4" presStyleCnt="0"/>
      <dgm:spPr/>
    </dgm:pt>
    <dgm:pt modelId="{2B7D47A6-1A77-4B2B-87AA-DB45CFB0BDFA}" type="pres">
      <dgm:prSet presAssocID="{8E45AB45-BD87-4766-81B2-3A8C5F1F696A}" presName="Name37" presStyleLbl="parChTrans1D4" presStyleIdx="0" presStyleCnt="13"/>
      <dgm:spPr/>
      <dgm:t>
        <a:bodyPr/>
        <a:lstStyle/>
        <a:p>
          <a:endParaRPr lang="en-US"/>
        </a:p>
      </dgm:t>
    </dgm:pt>
    <dgm:pt modelId="{D7902536-0852-4B55-8332-A8C3DE96B762}" type="pres">
      <dgm:prSet presAssocID="{089C237C-5902-4247-A533-78F38EC3D28B}" presName="hierRoot2" presStyleCnt="0">
        <dgm:presLayoutVars>
          <dgm:hierBranch val="init"/>
        </dgm:presLayoutVars>
      </dgm:prSet>
      <dgm:spPr/>
    </dgm:pt>
    <dgm:pt modelId="{D4638C4B-48D1-4826-BC4C-4D8C925BE9BD}" type="pres">
      <dgm:prSet presAssocID="{089C237C-5902-4247-A533-78F38EC3D28B}" presName="rootComposite" presStyleCnt="0"/>
      <dgm:spPr/>
    </dgm:pt>
    <dgm:pt modelId="{C3A0009E-BE48-4747-B056-30BD3AD90EFF}" type="pres">
      <dgm:prSet presAssocID="{089C237C-5902-4247-A533-78F38EC3D28B}" presName="rootText" presStyleLbl="node4" presStyleIdx="0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BCF7B6-0976-4B90-BF3F-6DEBE28DC8C9}" type="pres">
      <dgm:prSet presAssocID="{089C237C-5902-4247-A533-78F38EC3D28B}" presName="rootConnector" presStyleLbl="node4" presStyleIdx="0" presStyleCnt="13"/>
      <dgm:spPr/>
      <dgm:t>
        <a:bodyPr/>
        <a:lstStyle/>
        <a:p>
          <a:endParaRPr lang="en-US"/>
        </a:p>
      </dgm:t>
    </dgm:pt>
    <dgm:pt modelId="{9F10325D-338E-46F6-A5C0-9DCEC67E84D2}" type="pres">
      <dgm:prSet presAssocID="{089C237C-5902-4247-A533-78F38EC3D28B}" presName="hierChild4" presStyleCnt="0"/>
      <dgm:spPr/>
    </dgm:pt>
    <dgm:pt modelId="{789B459D-6712-440E-B1FE-8FC6455D1537}" type="pres">
      <dgm:prSet presAssocID="{089C237C-5902-4247-A533-78F38EC3D28B}" presName="hierChild5" presStyleCnt="0"/>
      <dgm:spPr/>
    </dgm:pt>
    <dgm:pt modelId="{F43097D0-A602-4B95-8CDF-FF61DDE82919}" type="pres">
      <dgm:prSet presAssocID="{C6459973-F295-4253-A604-4BA44F3CC537}" presName="hierChild5" presStyleCnt="0"/>
      <dgm:spPr/>
    </dgm:pt>
    <dgm:pt modelId="{A7B55A62-CAA0-4E1E-BD34-54FDCAD6AC12}" type="pres">
      <dgm:prSet presAssocID="{FB583474-F32C-4DDF-875A-8DA42CA75F34}" presName="Name37" presStyleLbl="parChTrans1D3" presStyleIdx="1" presStyleCnt="6"/>
      <dgm:spPr/>
      <dgm:t>
        <a:bodyPr/>
        <a:lstStyle/>
        <a:p>
          <a:endParaRPr lang="en-US"/>
        </a:p>
      </dgm:t>
    </dgm:pt>
    <dgm:pt modelId="{96EAA89F-1780-47AE-A91E-C71B27BC8BCC}" type="pres">
      <dgm:prSet presAssocID="{1428A1F7-D56F-4FBF-951E-3455242DD73F}" presName="hierRoot2" presStyleCnt="0">
        <dgm:presLayoutVars>
          <dgm:hierBranch val="init"/>
        </dgm:presLayoutVars>
      </dgm:prSet>
      <dgm:spPr/>
    </dgm:pt>
    <dgm:pt modelId="{DF4C5757-1FF3-4099-86DC-ABF35DB8B4D3}" type="pres">
      <dgm:prSet presAssocID="{1428A1F7-D56F-4FBF-951E-3455242DD73F}" presName="rootComposite" presStyleCnt="0"/>
      <dgm:spPr/>
    </dgm:pt>
    <dgm:pt modelId="{A3D5CA0A-4567-4CC2-982A-9931ECDCB46D}" type="pres">
      <dgm:prSet presAssocID="{1428A1F7-D56F-4FBF-951E-3455242DD73F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ED09C2-762F-4BDC-9AC3-82A1AB88C0D6}" type="pres">
      <dgm:prSet presAssocID="{1428A1F7-D56F-4FBF-951E-3455242DD73F}" presName="rootConnector" presStyleLbl="node3" presStyleIdx="1" presStyleCnt="6"/>
      <dgm:spPr/>
      <dgm:t>
        <a:bodyPr/>
        <a:lstStyle/>
        <a:p>
          <a:endParaRPr lang="en-US"/>
        </a:p>
      </dgm:t>
    </dgm:pt>
    <dgm:pt modelId="{18D332A3-4C36-43A2-8E7E-81A477A17931}" type="pres">
      <dgm:prSet presAssocID="{1428A1F7-D56F-4FBF-951E-3455242DD73F}" presName="hierChild4" presStyleCnt="0"/>
      <dgm:spPr/>
    </dgm:pt>
    <dgm:pt modelId="{5FE9DFF9-1F8F-4537-A040-296DB12314C8}" type="pres">
      <dgm:prSet presAssocID="{40BFC402-12B1-43C4-9CA7-129A54E44745}" presName="Name37" presStyleLbl="parChTrans1D4" presStyleIdx="1" presStyleCnt="13"/>
      <dgm:spPr/>
      <dgm:t>
        <a:bodyPr/>
        <a:lstStyle/>
        <a:p>
          <a:endParaRPr lang="en-US"/>
        </a:p>
      </dgm:t>
    </dgm:pt>
    <dgm:pt modelId="{AFC08A6E-CC9C-4424-A970-4C79DAC47BB8}" type="pres">
      <dgm:prSet presAssocID="{E58B9CB2-BAAF-445C-A3AC-A633F4E13E4B}" presName="hierRoot2" presStyleCnt="0">
        <dgm:presLayoutVars>
          <dgm:hierBranch val="init"/>
        </dgm:presLayoutVars>
      </dgm:prSet>
      <dgm:spPr/>
    </dgm:pt>
    <dgm:pt modelId="{19740BC3-A5F8-4107-9777-7E8BD526BF20}" type="pres">
      <dgm:prSet presAssocID="{E58B9CB2-BAAF-445C-A3AC-A633F4E13E4B}" presName="rootComposite" presStyleCnt="0"/>
      <dgm:spPr/>
    </dgm:pt>
    <dgm:pt modelId="{90ECBDD5-EE61-43F6-A12A-655B1468202A}" type="pres">
      <dgm:prSet presAssocID="{E58B9CB2-BAAF-445C-A3AC-A633F4E13E4B}" presName="rootText" presStyleLbl="node4" presStyleIdx="1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65877F-2476-4AE3-939F-7FC722E62FD0}" type="pres">
      <dgm:prSet presAssocID="{E58B9CB2-BAAF-445C-A3AC-A633F4E13E4B}" presName="rootConnector" presStyleLbl="node4" presStyleIdx="1" presStyleCnt="13"/>
      <dgm:spPr/>
      <dgm:t>
        <a:bodyPr/>
        <a:lstStyle/>
        <a:p>
          <a:endParaRPr lang="en-US"/>
        </a:p>
      </dgm:t>
    </dgm:pt>
    <dgm:pt modelId="{224C1829-1059-4784-A306-1D5E39CBDA64}" type="pres">
      <dgm:prSet presAssocID="{E58B9CB2-BAAF-445C-A3AC-A633F4E13E4B}" presName="hierChild4" presStyleCnt="0"/>
      <dgm:spPr/>
    </dgm:pt>
    <dgm:pt modelId="{63F31CC3-A1ED-4B08-BBDD-8C15658EDFE1}" type="pres">
      <dgm:prSet presAssocID="{E58B9CB2-BAAF-445C-A3AC-A633F4E13E4B}" presName="hierChild5" presStyleCnt="0"/>
      <dgm:spPr/>
    </dgm:pt>
    <dgm:pt modelId="{4B046AEA-2665-46FC-A939-72928F354224}" type="pres">
      <dgm:prSet presAssocID="{1428A1F7-D56F-4FBF-951E-3455242DD73F}" presName="hierChild5" presStyleCnt="0"/>
      <dgm:spPr/>
    </dgm:pt>
    <dgm:pt modelId="{D1F19610-B655-4DF7-9044-01A7BC0E773B}" type="pres">
      <dgm:prSet presAssocID="{DDCCBD6A-2BA8-4C47-B6F1-6D0B927A1711}" presName="Name37" presStyleLbl="parChTrans1D3" presStyleIdx="2" presStyleCnt="6"/>
      <dgm:spPr/>
      <dgm:t>
        <a:bodyPr/>
        <a:lstStyle/>
        <a:p>
          <a:endParaRPr lang="en-US"/>
        </a:p>
      </dgm:t>
    </dgm:pt>
    <dgm:pt modelId="{94CA51EF-BE83-4573-AE9A-6C6D345458B2}" type="pres">
      <dgm:prSet presAssocID="{0EC51EA9-7E64-4A10-A870-CCBAA36F81B5}" presName="hierRoot2" presStyleCnt="0">
        <dgm:presLayoutVars>
          <dgm:hierBranch val="init"/>
        </dgm:presLayoutVars>
      </dgm:prSet>
      <dgm:spPr/>
    </dgm:pt>
    <dgm:pt modelId="{FAD5F796-7299-49E9-92C1-AA31A750261E}" type="pres">
      <dgm:prSet presAssocID="{0EC51EA9-7E64-4A10-A870-CCBAA36F81B5}" presName="rootComposite" presStyleCnt="0"/>
      <dgm:spPr/>
    </dgm:pt>
    <dgm:pt modelId="{EE9386D4-6433-4245-9B58-E83BA22486B5}" type="pres">
      <dgm:prSet presAssocID="{0EC51EA9-7E64-4A10-A870-CCBAA36F81B5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E6BD8C-340F-4F15-AD03-6C013406B4AB}" type="pres">
      <dgm:prSet presAssocID="{0EC51EA9-7E64-4A10-A870-CCBAA36F81B5}" presName="rootConnector" presStyleLbl="node3" presStyleIdx="2" presStyleCnt="6"/>
      <dgm:spPr/>
      <dgm:t>
        <a:bodyPr/>
        <a:lstStyle/>
        <a:p>
          <a:endParaRPr lang="en-US"/>
        </a:p>
      </dgm:t>
    </dgm:pt>
    <dgm:pt modelId="{933D1564-93AE-42AD-B970-D613A1DAAC6B}" type="pres">
      <dgm:prSet presAssocID="{0EC51EA9-7E64-4A10-A870-CCBAA36F81B5}" presName="hierChild4" presStyleCnt="0"/>
      <dgm:spPr/>
    </dgm:pt>
    <dgm:pt modelId="{AD9947F6-01E3-4E3A-A99B-CFB6B6E7AF68}" type="pres">
      <dgm:prSet presAssocID="{5423A6D1-3A7E-4D30-A820-5A1F7205E54F}" presName="Name37" presStyleLbl="parChTrans1D4" presStyleIdx="2" presStyleCnt="13"/>
      <dgm:spPr/>
      <dgm:t>
        <a:bodyPr/>
        <a:lstStyle/>
        <a:p>
          <a:endParaRPr lang="en-US"/>
        </a:p>
      </dgm:t>
    </dgm:pt>
    <dgm:pt modelId="{7962B985-CFCC-4E26-B132-27A8E29C887D}" type="pres">
      <dgm:prSet presAssocID="{93931199-54EB-403D-A5C8-F49B97977513}" presName="hierRoot2" presStyleCnt="0">
        <dgm:presLayoutVars>
          <dgm:hierBranch val="init"/>
        </dgm:presLayoutVars>
      </dgm:prSet>
      <dgm:spPr/>
    </dgm:pt>
    <dgm:pt modelId="{2539691C-694A-4BB4-AC19-BA37F97934FA}" type="pres">
      <dgm:prSet presAssocID="{93931199-54EB-403D-A5C8-F49B97977513}" presName="rootComposite" presStyleCnt="0"/>
      <dgm:spPr/>
    </dgm:pt>
    <dgm:pt modelId="{EE6B7BA5-D5C3-47C1-ABD6-2670BFEE6819}" type="pres">
      <dgm:prSet presAssocID="{93931199-54EB-403D-A5C8-F49B97977513}" presName="rootText" presStyleLbl="node4" presStyleIdx="2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906FC9-16FE-4C1C-B5CD-90683BF9FBB3}" type="pres">
      <dgm:prSet presAssocID="{93931199-54EB-403D-A5C8-F49B97977513}" presName="rootConnector" presStyleLbl="node4" presStyleIdx="2" presStyleCnt="13"/>
      <dgm:spPr/>
      <dgm:t>
        <a:bodyPr/>
        <a:lstStyle/>
        <a:p>
          <a:endParaRPr lang="en-US"/>
        </a:p>
      </dgm:t>
    </dgm:pt>
    <dgm:pt modelId="{C7B50F01-81CD-45EC-A28A-BBDDFEF2141A}" type="pres">
      <dgm:prSet presAssocID="{93931199-54EB-403D-A5C8-F49B97977513}" presName="hierChild4" presStyleCnt="0"/>
      <dgm:spPr/>
    </dgm:pt>
    <dgm:pt modelId="{6984B365-5C49-49E6-A3D9-E778A7E070B8}" type="pres">
      <dgm:prSet presAssocID="{93931199-54EB-403D-A5C8-F49B97977513}" presName="hierChild5" presStyleCnt="0"/>
      <dgm:spPr/>
    </dgm:pt>
    <dgm:pt modelId="{127ECB71-E923-493C-8039-A7F57433D131}" type="pres">
      <dgm:prSet presAssocID="{0EC51EA9-7E64-4A10-A870-CCBAA36F81B5}" presName="hierChild5" presStyleCnt="0"/>
      <dgm:spPr/>
    </dgm:pt>
    <dgm:pt modelId="{8AF1A59C-DAA7-4545-9966-2323CE52CAB6}" type="pres">
      <dgm:prSet presAssocID="{1693944C-0CCE-4DB8-AFEF-70755DF358C9}" presName="Name37" presStyleLbl="parChTrans1D3" presStyleIdx="3" presStyleCnt="6"/>
      <dgm:spPr/>
      <dgm:t>
        <a:bodyPr/>
        <a:lstStyle/>
        <a:p>
          <a:endParaRPr lang="en-US"/>
        </a:p>
      </dgm:t>
    </dgm:pt>
    <dgm:pt modelId="{896DFBA7-6596-4A03-8F1A-93ADA89C1113}" type="pres">
      <dgm:prSet presAssocID="{02493080-D132-4357-90FA-4202C27ED790}" presName="hierRoot2" presStyleCnt="0">
        <dgm:presLayoutVars>
          <dgm:hierBranch val="init"/>
        </dgm:presLayoutVars>
      </dgm:prSet>
      <dgm:spPr/>
    </dgm:pt>
    <dgm:pt modelId="{5BCA1D09-1506-4D70-B952-22A006FB4C1B}" type="pres">
      <dgm:prSet presAssocID="{02493080-D132-4357-90FA-4202C27ED790}" presName="rootComposite" presStyleCnt="0"/>
      <dgm:spPr/>
    </dgm:pt>
    <dgm:pt modelId="{10207075-B42F-425F-B86A-CB114F24D8F2}" type="pres">
      <dgm:prSet presAssocID="{02493080-D132-4357-90FA-4202C27ED790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82F202-34DF-44F8-B56D-724A4D6D0E49}" type="pres">
      <dgm:prSet presAssocID="{02493080-D132-4357-90FA-4202C27ED790}" presName="rootConnector" presStyleLbl="node3" presStyleIdx="3" presStyleCnt="6"/>
      <dgm:spPr/>
      <dgm:t>
        <a:bodyPr/>
        <a:lstStyle/>
        <a:p>
          <a:endParaRPr lang="en-US"/>
        </a:p>
      </dgm:t>
    </dgm:pt>
    <dgm:pt modelId="{14606F00-3E7A-48E7-A936-E87EAD3E1224}" type="pres">
      <dgm:prSet presAssocID="{02493080-D132-4357-90FA-4202C27ED790}" presName="hierChild4" presStyleCnt="0"/>
      <dgm:spPr/>
    </dgm:pt>
    <dgm:pt modelId="{03C2F30F-DDB2-4410-BCD7-DEAB1C213909}" type="pres">
      <dgm:prSet presAssocID="{B199B8E9-CC76-410B-9349-9E656D46218A}" presName="Name37" presStyleLbl="parChTrans1D4" presStyleIdx="3" presStyleCnt="13"/>
      <dgm:spPr/>
      <dgm:t>
        <a:bodyPr/>
        <a:lstStyle/>
        <a:p>
          <a:endParaRPr lang="en-US"/>
        </a:p>
      </dgm:t>
    </dgm:pt>
    <dgm:pt modelId="{520AF490-F05A-481F-856D-D1981BECE76F}" type="pres">
      <dgm:prSet presAssocID="{E2BEEC12-0F0F-4C45-A0BD-5DDC6C999290}" presName="hierRoot2" presStyleCnt="0">
        <dgm:presLayoutVars>
          <dgm:hierBranch val="init"/>
        </dgm:presLayoutVars>
      </dgm:prSet>
      <dgm:spPr/>
    </dgm:pt>
    <dgm:pt modelId="{A35ADD3E-ABEF-4619-871A-AB809EE9E664}" type="pres">
      <dgm:prSet presAssocID="{E2BEEC12-0F0F-4C45-A0BD-5DDC6C999290}" presName="rootComposite" presStyleCnt="0"/>
      <dgm:spPr/>
    </dgm:pt>
    <dgm:pt modelId="{FC84361B-EB56-4DB2-84BC-D4900A270BB7}" type="pres">
      <dgm:prSet presAssocID="{E2BEEC12-0F0F-4C45-A0BD-5DDC6C999290}" presName="rootText" presStyleLbl="node4" presStyleIdx="3" presStyleCnt="13" custLinFactY="100000" custLinFactNeighborX="-11370" custLinFactNeighborY="1810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6D7F5B-0199-471B-B0C7-7947F3FDF5F2}" type="pres">
      <dgm:prSet presAssocID="{E2BEEC12-0F0F-4C45-A0BD-5DDC6C999290}" presName="rootConnector" presStyleLbl="node4" presStyleIdx="3" presStyleCnt="13"/>
      <dgm:spPr/>
      <dgm:t>
        <a:bodyPr/>
        <a:lstStyle/>
        <a:p>
          <a:endParaRPr lang="en-US"/>
        </a:p>
      </dgm:t>
    </dgm:pt>
    <dgm:pt modelId="{D6F63168-9584-432B-84CF-65229F2706D0}" type="pres">
      <dgm:prSet presAssocID="{E2BEEC12-0F0F-4C45-A0BD-5DDC6C999290}" presName="hierChild4" presStyleCnt="0"/>
      <dgm:spPr/>
    </dgm:pt>
    <dgm:pt modelId="{B89FDF23-9237-4D08-A736-8A159BC4222A}" type="pres">
      <dgm:prSet presAssocID="{E2BEEC12-0F0F-4C45-A0BD-5DDC6C999290}" presName="hierChild5" presStyleCnt="0"/>
      <dgm:spPr/>
    </dgm:pt>
    <dgm:pt modelId="{C829A0E7-0F7F-4598-853F-035396A47F4F}" type="pres">
      <dgm:prSet presAssocID="{F86AD7F1-77A2-4330-95E0-276EED19984A}" presName="Name37" presStyleLbl="parChTrans1D4" presStyleIdx="4" presStyleCnt="13"/>
      <dgm:spPr/>
      <dgm:t>
        <a:bodyPr/>
        <a:lstStyle/>
        <a:p>
          <a:endParaRPr lang="en-US"/>
        </a:p>
      </dgm:t>
    </dgm:pt>
    <dgm:pt modelId="{7756900C-CF74-4B42-B1A4-E24D2ECD801B}" type="pres">
      <dgm:prSet presAssocID="{99153B0A-FD10-4EBE-92C4-354152F1F380}" presName="hierRoot2" presStyleCnt="0">
        <dgm:presLayoutVars>
          <dgm:hierBranch val="init"/>
        </dgm:presLayoutVars>
      </dgm:prSet>
      <dgm:spPr/>
    </dgm:pt>
    <dgm:pt modelId="{71F47EF2-0C29-46C3-8F31-4C1922415BFA}" type="pres">
      <dgm:prSet presAssocID="{99153B0A-FD10-4EBE-92C4-354152F1F380}" presName="rootComposite" presStyleCnt="0"/>
      <dgm:spPr/>
    </dgm:pt>
    <dgm:pt modelId="{D7D3D93A-0CC3-4864-92CD-A3411F564940}" type="pres">
      <dgm:prSet presAssocID="{99153B0A-FD10-4EBE-92C4-354152F1F380}" presName="rootText" presStyleLbl="node4" presStyleIdx="4" presStyleCnt="13" custLinFactY="100000" custLinFactNeighborX="-11412" custLinFactNeighborY="1690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E7C49-DB6E-4E02-854E-84871237823A}" type="pres">
      <dgm:prSet presAssocID="{99153B0A-FD10-4EBE-92C4-354152F1F380}" presName="rootConnector" presStyleLbl="node4" presStyleIdx="4" presStyleCnt="13"/>
      <dgm:spPr/>
      <dgm:t>
        <a:bodyPr/>
        <a:lstStyle/>
        <a:p>
          <a:endParaRPr lang="en-US"/>
        </a:p>
      </dgm:t>
    </dgm:pt>
    <dgm:pt modelId="{25DC3584-6B04-4B5E-A8D5-0155775F273A}" type="pres">
      <dgm:prSet presAssocID="{99153B0A-FD10-4EBE-92C4-354152F1F380}" presName="hierChild4" presStyleCnt="0"/>
      <dgm:spPr/>
    </dgm:pt>
    <dgm:pt modelId="{7B8BFEB3-9685-4CF7-8940-0A637B126002}" type="pres">
      <dgm:prSet presAssocID="{99153B0A-FD10-4EBE-92C4-354152F1F380}" presName="hierChild5" presStyleCnt="0"/>
      <dgm:spPr/>
    </dgm:pt>
    <dgm:pt modelId="{57344646-A956-42B1-B5B0-10E3AE7F5A27}" type="pres">
      <dgm:prSet presAssocID="{14FC132B-E6CE-4AFC-BF52-1F500CE53F5F}" presName="Name37" presStyleLbl="parChTrans1D4" presStyleIdx="5" presStyleCnt="13"/>
      <dgm:spPr/>
      <dgm:t>
        <a:bodyPr/>
        <a:lstStyle/>
        <a:p>
          <a:endParaRPr lang="en-US"/>
        </a:p>
      </dgm:t>
    </dgm:pt>
    <dgm:pt modelId="{9AD27D13-1530-4C75-8BAD-84A46E380101}" type="pres">
      <dgm:prSet presAssocID="{A79EE49B-02FC-4E62-820A-2E08970D33BF}" presName="hierRoot2" presStyleCnt="0">
        <dgm:presLayoutVars>
          <dgm:hierBranch val="init"/>
        </dgm:presLayoutVars>
      </dgm:prSet>
      <dgm:spPr/>
    </dgm:pt>
    <dgm:pt modelId="{8892EC21-CA9E-48AD-B79F-C98CA2390104}" type="pres">
      <dgm:prSet presAssocID="{A79EE49B-02FC-4E62-820A-2E08970D33BF}" presName="rootComposite" presStyleCnt="0"/>
      <dgm:spPr/>
    </dgm:pt>
    <dgm:pt modelId="{A8497AE5-214E-4F6A-8FD9-3D0ADE62DB58}" type="pres">
      <dgm:prSet presAssocID="{A79EE49B-02FC-4E62-820A-2E08970D33BF}" presName="rootText" presStyleLbl="node4" presStyleIdx="5" presStyleCnt="13" custLinFactY="-100000" custLinFactNeighborX="-3224" custLinFactNeighborY="-1335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DD6634-0FFE-43EE-9155-D4292358F0F5}" type="pres">
      <dgm:prSet presAssocID="{A79EE49B-02FC-4E62-820A-2E08970D33BF}" presName="rootConnector" presStyleLbl="node4" presStyleIdx="5" presStyleCnt="13"/>
      <dgm:spPr/>
      <dgm:t>
        <a:bodyPr/>
        <a:lstStyle/>
        <a:p>
          <a:endParaRPr lang="en-US"/>
        </a:p>
      </dgm:t>
    </dgm:pt>
    <dgm:pt modelId="{1AA4D019-83D4-43BD-A711-B64651D5417B}" type="pres">
      <dgm:prSet presAssocID="{A79EE49B-02FC-4E62-820A-2E08970D33BF}" presName="hierChild4" presStyleCnt="0"/>
      <dgm:spPr/>
    </dgm:pt>
    <dgm:pt modelId="{3589BE80-C051-402F-ACA9-1A88AE113E91}" type="pres">
      <dgm:prSet presAssocID="{A79EE49B-02FC-4E62-820A-2E08970D33BF}" presName="hierChild5" presStyleCnt="0"/>
      <dgm:spPr/>
    </dgm:pt>
    <dgm:pt modelId="{26F2AA18-6410-45B1-AA6F-F932A73ADD58}" type="pres">
      <dgm:prSet presAssocID="{3C7F5D81-EC46-420C-A34A-93C7330F47B7}" presName="Name37" presStyleLbl="parChTrans1D4" presStyleIdx="6" presStyleCnt="13"/>
      <dgm:spPr/>
      <dgm:t>
        <a:bodyPr/>
        <a:lstStyle/>
        <a:p>
          <a:endParaRPr lang="en-US"/>
        </a:p>
      </dgm:t>
    </dgm:pt>
    <dgm:pt modelId="{CC55C69E-4205-46D0-ACD6-F08DCD4EED12}" type="pres">
      <dgm:prSet presAssocID="{052741CD-A86E-4E32-8D16-B3D52528C4B1}" presName="hierRoot2" presStyleCnt="0">
        <dgm:presLayoutVars>
          <dgm:hierBranch val="init"/>
        </dgm:presLayoutVars>
      </dgm:prSet>
      <dgm:spPr/>
    </dgm:pt>
    <dgm:pt modelId="{B61EDDBB-95E8-4B3A-9C32-51B4C3B2C046}" type="pres">
      <dgm:prSet presAssocID="{052741CD-A86E-4E32-8D16-B3D52528C4B1}" presName="rootComposite" presStyleCnt="0"/>
      <dgm:spPr/>
    </dgm:pt>
    <dgm:pt modelId="{5E263814-9D82-45CC-90C5-C2150DC9E869}" type="pres">
      <dgm:prSet presAssocID="{052741CD-A86E-4E32-8D16-B3D52528C4B1}" presName="rootText" presStyleLbl="node4" presStyleIdx="6" presStyleCnt="13" custLinFactY="-100000" custLinFactNeighborX="-7394" custLinFactNeighborY="-1573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6FF8EA-249C-43D1-A00D-15C7A2DA946B}" type="pres">
      <dgm:prSet presAssocID="{052741CD-A86E-4E32-8D16-B3D52528C4B1}" presName="rootConnector" presStyleLbl="node4" presStyleIdx="6" presStyleCnt="13"/>
      <dgm:spPr/>
      <dgm:t>
        <a:bodyPr/>
        <a:lstStyle/>
        <a:p>
          <a:endParaRPr lang="en-US"/>
        </a:p>
      </dgm:t>
    </dgm:pt>
    <dgm:pt modelId="{1C64F8EA-90EE-4064-AAEE-5CA05A7D124A}" type="pres">
      <dgm:prSet presAssocID="{052741CD-A86E-4E32-8D16-B3D52528C4B1}" presName="hierChild4" presStyleCnt="0"/>
      <dgm:spPr/>
    </dgm:pt>
    <dgm:pt modelId="{776B6E4F-B86A-4D90-9B03-1803775E8281}" type="pres">
      <dgm:prSet presAssocID="{052741CD-A86E-4E32-8D16-B3D52528C4B1}" presName="hierChild5" presStyleCnt="0"/>
      <dgm:spPr/>
    </dgm:pt>
    <dgm:pt modelId="{B5756648-802C-4F85-B4C4-0BC439254A97}" type="pres">
      <dgm:prSet presAssocID="{02493080-D132-4357-90FA-4202C27ED790}" presName="hierChild5" presStyleCnt="0"/>
      <dgm:spPr/>
    </dgm:pt>
    <dgm:pt modelId="{F2F33774-C430-4938-8610-5E4A87B12EFD}" type="pres">
      <dgm:prSet presAssocID="{C9CC8B3E-F734-44A3-94E1-C82626A1CCBD}" presName="Name37" presStyleLbl="parChTrans1D3" presStyleIdx="4" presStyleCnt="6"/>
      <dgm:spPr/>
      <dgm:t>
        <a:bodyPr/>
        <a:lstStyle/>
        <a:p>
          <a:endParaRPr lang="en-US"/>
        </a:p>
      </dgm:t>
    </dgm:pt>
    <dgm:pt modelId="{805B209D-B98A-46EC-8971-218E09913255}" type="pres">
      <dgm:prSet presAssocID="{795485CE-79C9-4542-85C3-75691F56B270}" presName="hierRoot2" presStyleCnt="0">
        <dgm:presLayoutVars>
          <dgm:hierBranch val="init"/>
        </dgm:presLayoutVars>
      </dgm:prSet>
      <dgm:spPr/>
    </dgm:pt>
    <dgm:pt modelId="{A14890ED-2DA6-4B61-823B-65C2CE3A989E}" type="pres">
      <dgm:prSet presAssocID="{795485CE-79C9-4542-85C3-75691F56B270}" presName="rootComposite" presStyleCnt="0"/>
      <dgm:spPr/>
    </dgm:pt>
    <dgm:pt modelId="{3A202FD6-A7F0-4009-8A7E-F67A870C1816}" type="pres">
      <dgm:prSet presAssocID="{795485CE-79C9-4542-85C3-75691F56B270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6F05AA-44B1-4062-9612-B9A9573BF0D4}" type="pres">
      <dgm:prSet presAssocID="{795485CE-79C9-4542-85C3-75691F56B270}" presName="rootConnector" presStyleLbl="node3" presStyleIdx="4" presStyleCnt="6"/>
      <dgm:spPr/>
      <dgm:t>
        <a:bodyPr/>
        <a:lstStyle/>
        <a:p>
          <a:endParaRPr lang="en-US"/>
        </a:p>
      </dgm:t>
    </dgm:pt>
    <dgm:pt modelId="{0BE9C709-1AF4-42B0-8F9F-56EFDC24CB9E}" type="pres">
      <dgm:prSet presAssocID="{795485CE-79C9-4542-85C3-75691F56B270}" presName="hierChild4" presStyleCnt="0"/>
      <dgm:spPr/>
    </dgm:pt>
    <dgm:pt modelId="{540AC8BD-FA76-491C-918B-A47388409001}" type="pres">
      <dgm:prSet presAssocID="{2AC917EE-5DCD-42EB-A189-77AB1C315ADF}" presName="Name37" presStyleLbl="parChTrans1D4" presStyleIdx="7" presStyleCnt="13"/>
      <dgm:spPr/>
      <dgm:t>
        <a:bodyPr/>
        <a:lstStyle/>
        <a:p>
          <a:endParaRPr lang="en-US"/>
        </a:p>
      </dgm:t>
    </dgm:pt>
    <dgm:pt modelId="{9755DC6C-F66E-467F-AB32-7FE84E464C63}" type="pres">
      <dgm:prSet presAssocID="{AB1B0838-E6B3-4ADD-B77C-CC563A271E46}" presName="hierRoot2" presStyleCnt="0">
        <dgm:presLayoutVars>
          <dgm:hierBranch val="init"/>
        </dgm:presLayoutVars>
      </dgm:prSet>
      <dgm:spPr/>
    </dgm:pt>
    <dgm:pt modelId="{3D42CB7B-666C-4D3D-AFE6-54C82D128F52}" type="pres">
      <dgm:prSet presAssocID="{AB1B0838-E6B3-4ADD-B77C-CC563A271E46}" presName="rootComposite" presStyleCnt="0"/>
      <dgm:spPr/>
    </dgm:pt>
    <dgm:pt modelId="{759A8769-503D-484B-B4D5-3126D9386F7A}" type="pres">
      <dgm:prSet presAssocID="{AB1B0838-E6B3-4ADD-B77C-CC563A271E46}" presName="rootText" presStyleLbl="node4" presStyleIdx="7" presStyleCnt="13" custLinFactY="55848" custLinFactNeighborX="-3487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0C4DF3-691B-44F8-9B30-CD0D8EF7AB75}" type="pres">
      <dgm:prSet presAssocID="{AB1B0838-E6B3-4ADD-B77C-CC563A271E46}" presName="rootConnector" presStyleLbl="node4" presStyleIdx="7" presStyleCnt="13"/>
      <dgm:spPr/>
      <dgm:t>
        <a:bodyPr/>
        <a:lstStyle/>
        <a:p>
          <a:endParaRPr lang="en-US"/>
        </a:p>
      </dgm:t>
    </dgm:pt>
    <dgm:pt modelId="{7216DBD2-AC71-43E6-8CD8-71A4C161FDCF}" type="pres">
      <dgm:prSet presAssocID="{AB1B0838-E6B3-4ADD-B77C-CC563A271E46}" presName="hierChild4" presStyleCnt="0"/>
      <dgm:spPr/>
    </dgm:pt>
    <dgm:pt modelId="{5EB4799F-BAF2-4825-81E2-1F22840CC1C9}" type="pres">
      <dgm:prSet presAssocID="{AB1B0838-E6B3-4ADD-B77C-CC563A271E46}" presName="hierChild5" presStyleCnt="0"/>
      <dgm:spPr/>
    </dgm:pt>
    <dgm:pt modelId="{D723D554-F7EC-4A4A-B20B-F0E76B5C34B3}" type="pres">
      <dgm:prSet presAssocID="{795485CE-79C9-4542-85C3-75691F56B270}" presName="hierChild5" presStyleCnt="0"/>
      <dgm:spPr/>
    </dgm:pt>
    <dgm:pt modelId="{61A2C3B9-94EE-4512-9500-2ADC1D917561}" type="pres">
      <dgm:prSet presAssocID="{3A661E35-83E7-4F31-ACBC-1BD92C209994}" presName="Name37" presStyleLbl="parChTrans1D3" presStyleIdx="5" presStyleCnt="6"/>
      <dgm:spPr/>
      <dgm:t>
        <a:bodyPr/>
        <a:lstStyle/>
        <a:p>
          <a:endParaRPr lang="en-US"/>
        </a:p>
      </dgm:t>
    </dgm:pt>
    <dgm:pt modelId="{A9C05B24-F7CB-45EE-A63B-A7DC6548F77A}" type="pres">
      <dgm:prSet presAssocID="{9412F711-EFA1-4C70-B22B-9AA631E4D8D7}" presName="hierRoot2" presStyleCnt="0">
        <dgm:presLayoutVars>
          <dgm:hierBranch val="init"/>
        </dgm:presLayoutVars>
      </dgm:prSet>
      <dgm:spPr/>
    </dgm:pt>
    <dgm:pt modelId="{907E841B-7676-4A9D-A17E-787A4EEED30B}" type="pres">
      <dgm:prSet presAssocID="{9412F711-EFA1-4C70-B22B-9AA631E4D8D7}" presName="rootComposite" presStyleCnt="0"/>
      <dgm:spPr/>
    </dgm:pt>
    <dgm:pt modelId="{F9088B0C-69FD-4FA9-95BA-AC49AE5D62FA}" type="pres">
      <dgm:prSet presAssocID="{9412F711-EFA1-4C70-B22B-9AA631E4D8D7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6A9FCC-6F4A-4C43-AFBC-12BD61CEA986}" type="pres">
      <dgm:prSet presAssocID="{9412F711-EFA1-4C70-B22B-9AA631E4D8D7}" presName="rootConnector" presStyleLbl="node3" presStyleIdx="5" presStyleCnt="6"/>
      <dgm:spPr/>
      <dgm:t>
        <a:bodyPr/>
        <a:lstStyle/>
        <a:p>
          <a:endParaRPr lang="en-US"/>
        </a:p>
      </dgm:t>
    </dgm:pt>
    <dgm:pt modelId="{D1777F6D-9517-4416-A7C3-D5D8E0E206B7}" type="pres">
      <dgm:prSet presAssocID="{9412F711-EFA1-4C70-B22B-9AA631E4D8D7}" presName="hierChild4" presStyleCnt="0"/>
      <dgm:spPr/>
    </dgm:pt>
    <dgm:pt modelId="{3D846A8F-4CF7-4009-A0EF-D5274B70BEDA}" type="pres">
      <dgm:prSet presAssocID="{DFAD1D94-8380-4FB9-A350-76D828779809}" presName="Name37" presStyleLbl="parChTrans1D4" presStyleIdx="8" presStyleCnt="13"/>
      <dgm:spPr/>
      <dgm:t>
        <a:bodyPr/>
        <a:lstStyle/>
        <a:p>
          <a:endParaRPr lang="en-US"/>
        </a:p>
      </dgm:t>
    </dgm:pt>
    <dgm:pt modelId="{94869BF5-2CED-4405-9B4E-935EDF9B201D}" type="pres">
      <dgm:prSet presAssocID="{08052E99-B0D7-482B-8868-B421DF89F1D8}" presName="hierRoot2" presStyleCnt="0">
        <dgm:presLayoutVars>
          <dgm:hierBranch val="init"/>
        </dgm:presLayoutVars>
      </dgm:prSet>
      <dgm:spPr/>
    </dgm:pt>
    <dgm:pt modelId="{61F4AD99-5D6E-4F6E-BC0E-C934889AF37E}" type="pres">
      <dgm:prSet presAssocID="{08052E99-B0D7-482B-8868-B421DF89F1D8}" presName="rootComposite" presStyleCnt="0"/>
      <dgm:spPr/>
    </dgm:pt>
    <dgm:pt modelId="{3300B54B-1DBE-404F-BE24-392BE6DF3D11}" type="pres">
      <dgm:prSet presAssocID="{08052E99-B0D7-482B-8868-B421DF89F1D8}" presName="rootText" presStyleLbl="node4" presStyleIdx="8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5DC31F-4B14-400C-AE30-A48CD97FB7CA}" type="pres">
      <dgm:prSet presAssocID="{08052E99-B0D7-482B-8868-B421DF89F1D8}" presName="rootConnector" presStyleLbl="node4" presStyleIdx="8" presStyleCnt="13"/>
      <dgm:spPr/>
      <dgm:t>
        <a:bodyPr/>
        <a:lstStyle/>
        <a:p>
          <a:endParaRPr lang="en-US"/>
        </a:p>
      </dgm:t>
    </dgm:pt>
    <dgm:pt modelId="{81298C49-A51F-46F3-94F5-9056E3E1B5A1}" type="pres">
      <dgm:prSet presAssocID="{08052E99-B0D7-482B-8868-B421DF89F1D8}" presName="hierChild4" presStyleCnt="0"/>
      <dgm:spPr/>
    </dgm:pt>
    <dgm:pt modelId="{D5731B2A-0229-454E-ADC8-643E04FDF325}" type="pres">
      <dgm:prSet presAssocID="{F194F387-2DD4-495A-A35B-E5FAAFB08611}" presName="Name37" presStyleLbl="parChTrans1D4" presStyleIdx="9" presStyleCnt="13"/>
      <dgm:spPr/>
      <dgm:t>
        <a:bodyPr/>
        <a:lstStyle/>
        <a:p>
          <a:endParaRPr lang="en-US"/>
        </a:p>
      </dgm:t>
    </dgm:pt>
    <dgm:pt modelId="{8EFDC419-31A2-4A73-9721-1317965E3295}" type="pres">
      <dgm:prSet presAssocID="{9C9AB321-2E35-44D9-AA63-A26D8CC4D308}" presName="hierRoot2" presStyleCnt="0">
        <dgm:presLayoutVars>
          <dgm:hierBranch val="init"/>
        </dgm:presLayoutVars>
      </dgm:prSet>
      <dgm:spPr/>
    </dgm:pt>
    <dgm:pt modelId="{E6085E61-0533-4BF2-9B39-1D4FD41BFA80}" type="pres">
      <dgm:prSet presAssocID="{9C9AB321-2E35-44D9-AA63-A26D8CC4D308}" presName="rootComposite" presStyleCnt="0"/>
      <dgm:spPr/>
    </dgm:pt>
    <dgm:pt modelId="{10516A7C-E8BC-4BD1-85C5-A0427509EB0E}" type="pres">
      <dgm:prSet presAssocID="{9C9AB321-2E35-44D9-AA63-A26D8CC4D308}" presName="rootText" presStyleLbl="node4" presStyleIdx="9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228AD3-1C41-49AA-A2B9-E959AB44827F}" type="pres">
      <dgm:prSet presAssocID="{9C9AB321-2E35-44D9-AA63-A26D8CC4D308}" presName="rootConnector" presStyleLbl="node4" presStyleIdx="9" presStyleCnt="13"/>
      <dgm:spPr/>
      <dgm:t>
        <a:bodyPr/>
        <a:lstStyle/>
        <a:p>
          <a:endParaRPr lang="en-US"/>
        </a:p>
      </dgm:t>
    </dgm:pt>
    <dgm:pt modelId="{7A397673-20DF-4A92-AF67-05BDBD14E8B6}" type="pres">
      <dgm:prSet presAssocID="{9C9AB321-2E35-44D9-AA63-A26D8CC4D308}" presName="hierChild4" presStyleCnt="0"/>
      <dgm:spPr/>
    </dgm:pt>
    <dgm:pt modelId="{131DC32C-C3D5-47C6-BEC0-3855682A982D}" type="pres">
      <dgm:prSet presAssocID="{9C9AB321-2E35-44D9-AA63-A26D8CC4D308}" presName="hierChild5" presStyleCnt="0"/>
      <dgm:spPr/>
    </dgm:pt>
    <dgm:pt modelId="{E0CDAD38-CB7B-40F5-9671-0CDD224C7B7E}" type="pres">
      <dgm:prSet presAssocID="{08052E99-B0D7-482B-8868-B421DF89F1D8}" presName="hierChild5" presStyleCnt="0"/>
      <dgm:spPr/>
    </dgm:pt>
    <dgm:pt modelId="{3E9D0685-6F40-4AAD-8F88-DF5C1764FAAB}" type="pres">
      <dgm:prSet presAssocID="{97BB6E5F-980E-4214-81CC-B79DBB99B119}" presName="Name37" presStyleLbl="parChTrans1D4" presStyleIdx="10" presStyleCnt="13"/>
      <dgm:spPr/>
      <dgm:t>
        <a:bodyPr/>
        <a:lstStyle/>
        <a:p>
          <a:endParaRPr lang="en-US"/>
        </a:p>
      </dgm:t>
    </dgm:pt>
    <dgm:pt modelId="{71B1E67D-6309-49D4-AE30-49E433E4E48E}" type="pres">
      <dgm:prSet presAssocID="{017AD2AA-CFF4-4684-BCFB-F16ED07F908D}" presName="hierRoot2" presStyleCnt="0">
        <dgm:presLayoutVars>
          <dgm:hierBranch val="init"/>
        </dgm:presLayoutVars>
      </dgm:prSet>
      <dgm:spPr/>
    </dgm:pt>
    <dgm:pt modelId="{01BE4CCF-DCB3-44B3-905D-0156CA64BCCA}" type="pres">
      <dgm:prSet presAssocID="{017AD2AA-CFF4-4684-BCFB-F16ED07F908D}" presName="rootComposite" presStyleCnt="0"/>
      <dgm:spPr/>
    </dgm:pt>
    <dgm:pt modelId="{06732EBD-C2E2-4284-B0F8-30C387839E2C}" type="pres">
      <dgm:prSet presAssocID="{017AD2AA-CFF4-4684-BCFB-F16ED07F908D}" presName="rootText" presStyleLbl="node4" presStyleIdx="10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5A7BEC-D1C9-4D57-B8A9-0D22FDE4ADCC}" type="pres">
      <dgm:prSet presAssocID="{017AD2AA-CFF4-4684-BCFB-F16ED07F908D}" presName="rootConnector" presStyleLbl="node4" presStyleIdx="10" presStyleCnt="13"/>
      <dgm:spPr/>
      <dgm:t>
        <a:bodyPr/>
        <a:lstStyle/>
        <a:p>
          <a:endParaRPr lang="en-US"/>
        </a:p>
      </dgm:t>
    </dgm:pt>
    <dgm:pt modelId="{91B0D939-99EC-4EA8-9FE2-0923FE393D8A}" type="pres">
      <dgm:prSet presAssocID="{017AD2AA-CFF4-4684-BCFB-F16ED07F908D}" presName="hierChild4" presStyleCnt="0"/>
      <dgm:spPr/>
    </dgm:pt>
    <dgm:pt modelId="{C4E55B01-42BD-4E66-B4D8-8799C880BA3D}" type="pres">
      <dgm:prSet presAssocID="{732D2BF0-F9B7-43B5-AB02-6AD2BDC52AB9}" presName="Name37" presStyleLbl="parChTrans1D4" presStyleIdx="11" presStyleCnt="13"/>
      <dgm:spPr/>
      <dgm:t>
        <a:bodyPr/>
        <a:lstStyle/>
        <a:p>
          <a:endParaRPr lang="en-US"/>
        </a:p>
      </dgm:t>
    </dgm:pt>
    <dgm:pt modelId="{F9AC397E-4BF4-426C-B26A-EB898410EFF7}" type="pres">
      <dgm:prSet presAssocID="{8FBCAF86-0ACD-496F-8574-A0B624990D5A}" presName="hierRoot2" presStyleCnt="0">
        <dgm:presLayoutVars>
          <dgm:hierBranch val="init"/>
        </dgm:presLayoutVars>
      </dgm:prSet>
      <dgm:spPr/>
    </dgm:pt>
    <dgm:pt modelId="{58A6483B-70AD-4708-B791-04D8D01F2963}" type="pres">
      <dgm:prSet presAssocID="{8FBCAF86-0ACD-496F-8574-A0B624990D5A}" presName="rootComposite" presStyleCnt="0"/>
      <dgm:spPr/>
    </dgm:pt>
    <dgm:pt modelId="{454E3016-DC95-430C-BB5C-58CC8CF14A7E}" type="pres">
      <dgm:prSet presAssocID="{8FBCAF86-0ACD-496F-8574-A0B624990D5A}" presName="rootText" presStyleLbl="node4" presStyleIdx="11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56DA7C-257F-4C14-8A18-BD93A41D76A3}" type="pres">
      <dgm:prSet presAssocID="{8FBCAF86-0ACD-496F-8574-A0B624990D5A}" presName="rootConnector" presStyleLbl="node4" presStyleIdx="11" presStyleCnt="13"/>
      <dgm:spPr/>
      <dgm:t>
        <a:bodyPr/>
        <a:lstStyle/>
        <a:p>
          <a:endParaRPr lang="en-US"/>
        </a:p>
      </dgm:t>
    </dgm:pt>
    <dgm:pt modelId="{B5B62EC9-589E-4E38-8414-A238BF6AE65B}" type="pres">
      <dgm:prSet presAssocID="{8FBCAF86-0ACD-496F-8574-A0B624990D5A}" presName="hierChild4" presStyleCnt="0"/>
      <dgm:spPr/>
    </dgm:pt>
    <dgm:pt modelId="{8646865D-897B-4B7A-AAD1-D8807DE7A0A5}" type="pres">
      <dgm:prSet presAssocID="{8FBCAF86-0ACD-496F-8574-A0B624990D5A}" presName="hierChild5" presStyleCnt="0"/>
      <dgm:spPr/>
    </dgm:pt>
    <dgm:pt modelId="{A69CBE46-56D3-4996-9A82-9A2D466F9BA0}" type="pres">
      <dgm:prSet presAssocID="{EC7F642E-0F1C-4FB0-BA29-10AB6769B11D}" presName="Name37" presStyleLbl="parChTrans1D4" presStyleIdx="12" presStyleCnt="13"/>
      <dgm:spPr/>
      <dgm:t>
        <a:bodyPr/>
        <a:lstStyle/>
        <a:p>
          <a:endParaRPr lang="en-US"/>
        </a:p>
      </dgm:t>
    </dgm:pt>
    <dgm:pt modelId="{13FDE82C-02A7-440B-9CC7-281170E9BF17}" type="pres">
      <dgm:prSet presAssocID="{38A37E1A-920F-487F-BF32-0CD577FCACDB}" presName="hierRoot2" presStyleCnt="0">
        <dgm:presLayoutVars>
          <dgm:hierBranch val="init"/>
        </dgm:presLayoutVars>
      </dgm:prSet>
      <dgm:spPr/>
    </dgm:pt>
    <dgm:pt modelId="{69AE90F6-C987-4F1F-B786-F9CB896C515A}" type="pres">
      <dgm:prSet presAssocID="{38A37E1A-920F-487F-BF32-0CD577FCACDB}" presName="rootComposite" presStyleCnt="0"/>
      <dgm:spPr/>
    </dgm:pt>
    <dgm:pt modelId="{389BDD12-C7A2-445E-B067-C522A22EFC00}" type="pres">
      <dgm:prSet presAssocID="{38A37E1A-920F-487F-BF32-0CD577FCACDB}" presName="rootText" presStyleLbl="node4" presStyleIdx="12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F7BCCC-4667-4492-9087-AD12E6A3B62B}" type="pres">
      <dgm:prSet presAssocID="{38A37E1A-920F-487F-BF32-0CD577FCACDB}" presName="rootConnector" presStyleLbl="node4" presStyleIdx="12" presStyleCnt="13"/>
      <dgm:spPr/>
      <dgm:t>
        <a:bodyPr/>
        <a:lstStyle/>
        <a:p>
          <a:endParaRPr lang="en-US"/>
        </a:p>
      </dgm:t>
    </dgm:pt>
    <dgm:pt modelId="{CBD18BC5-3EE3-45F1-A846-C6F783754796}" type="pres">
      <dgm:prSet presAssocID="{38A37E1A-920F-487F-BF32-0CD577FCACDB}" presName="hierChild4" presStyleCnt="0"/>
      <dgm:spPr/>
    </dgm:pt>
    <dgm:pt modelId="{2E2D77E7-3B80-4C97-9555-5B9546288B68}" type="pres">
      <dgm:prSet presAssocID="{38A37E1A-920F-487F-BF32-0CD577FCACDB}" presName="hierChild5" presStyleCnt="0"/>
      <dgm:spPr/>
    </dgm:pt>
    <dgm:pt modelId="{DAD4D9E8-81EC-481E-ADD7-C73BFA158AE1}" type="pres">
      <dgm:prSet presAssocID="{017AD2AA-CFF4-4684-BCFB-F16ED07F908D}" presName="hierChild5" presStyleCnt="0"/>
      <dgm:spPr/>
    </dgm:pt>
    <dgm:pt modelId="{229F9B90-A43F-449E-8757-B1F0ADDC9C4E}" type="pres">
      <dgm:prSet presAssocID="{9412F711-EFA1-4C70-B22B-9AA631E4D8D7}" presName="hierChild5" presStyleCnt="0"/>
      <dgm:spPr/>
    </dgm:pt>
    <dgm:pt modelId="{EE4E8F9D-B750-4439-A53A-0BD46C025E03}" type="pres">
      <dgm:prSet presAssocID="{2F0CA320-3A31-44FC-99F7-3E0579B2AB31}" presName="hierChild5" presStyleCnt="0"/>
      <dgm:spPr/>
    </dgm:pt>
    <dgm:pt modelId="{5C8B91AA-68B5-4B79-BDDE-D72A9692B211}" type="pres">
      <dgm:prSet presAssocID="{8E5CD295-46B5-46BE-A0A2-D3A937BF22EE}" presName="hierChild3" presStyleCnt="0"/>
      <dgm:spPr/>
    </dgm:pt>
  </dgm:ptLst>
  <dgm:cxnLst>
    <dgm:cxn modelId="{77C65D7A-FC2B-4604-83AE-6C54274B409D}" type="presOf" srcId="{08052E99-B0D7-482B-8868-B421DF89F1D8}" destId="{E05DC31F-4B14-400C-AE30-A48CD97FB7CA}" srcOrd="1" destOrd="0" presId="urn:microsoft.com/office/officeart/2005/8/layout/orgChart1"/>
    <dgm:cxn modelId="{DA45630F-BE0D-4679-8BE3-EE5091AACBE7}" type="presOf" srcId="{F194F387-2DD4-495A-A35B-E5FAAFB08611}" destId="{D5731B2A-0229-454E-ADC8-643E04FDF325}" srcOrd="0" destOrd="0" presId="urn:microsoft.com/office/officeart/2005/8/layout/orgChart1"/>
    <dgm:cxn modelId="{9AA8C156-80E6-43F9-BF64-E8C973AB3771}" srcId="{795485CE-79C9-4542-85C3-75691F56B270}" destId="{AB1B0838-E6B3-4ADD-B77C-CC563A271E46}" srcOrd="0" destOrd="0" parTransId="{2AC917EE-5DCD-42EB-A189-77AB1C315ADF}" sibTransId="{8245E61C-3E87-450D-A6FB-9ACDA12CF367}"/>
    <dgm:cxn modelId="{A6BE6BCB-EA32-4E12-84FF-18E226A8F1E2}" type="presOf" srcId="{C6459973-F295-4253-A604-4BA44F3CC537}" destId="{B5E35D9B-BABF-4F4B-BEB0-DE1841EECEC1}" srcOrd="1" destOrd="0" presId="urn:microsoft.com/office/officeart/2005/8/layout/orgChart1"/>
    <dgm:cxn modelId="{320EE608-BE29-47AA-A6D4-EC7C1F1080E0}" srcId="{2F0CA320-3A31-44FC-99F7-3E0579B2AB31}" destId="{1428A1F7-D56F-4FBF-951E-3455242DD73F}" srcOrd="1" destOrd="0" parTransId="{FB583474-F32C-4DDF-875A-8DA42CA75F34}" sibTransId="{30DED780-2DD6-4450-99FA-C3B4B410B8EF}"/>
    <dgm:cxn modelId="{79664896-C647-4E4A-BE98-9F528F7831C3}" srcId="{02493080-D132-4357-90FA-4202C27ED790}" destId="{E2BEEC12-0F0F-4C45-A0BD-5DDC6C999290}" srcOrd="0" destOrd="0" parTransId="{B199B8E9-CC76-410B-9349-9E656D46218A}" sibTransId="{00C97AD8-E262-44D5-8109-77465737CF7F}"/>
    <dgm:cxn modelId="{B8EB3511-DD17-4FD3-BAEF-CA17C3858BE2}" type="presOf" srcId="{38A37E1A-920F-487F-BF32-0CD577FCACDB}" destId="{97F7BCCC-4667-4492-9087-AD12E6A3B62B}" srcOrd="1" destOrd="0" presId="urn:microsoft.com/office/officeart/2005/8/layout/orgChart1"/>
    <dgm:cxn modelId="{2E767864-47A0-4A50-B1D8-232DF102A8EE}" type="presOf" srcId="{AB1B0838-E6B3-4ADD-B77C-CC563A271E46}" destId="{759A8769-503D-484B-B4D5-3126D9386F7A}" srcOrd="0" destOrd="0" presId="urn:microsoft.com/office/officeart/2005/8/layout/orgChart1"/>
    <dgm:cxn modelId="{DA1BF1B2-C1DC-4B23-9D8A-4C979AE77E2E}" type="presOf" srcId="{8FBCAF86-0ACD-496F-8574-A0B624990D5A}" destId="{454E3016-DC95-430C-BB5C-58CC8CF14A7E}" srcOrd="0" destOrd="0" presId="urn:microsoft.com/office/officeart/2005/8/layout/orgChart1"/>
    <dgm:cxn modelId="{14341394-1215-4BC5-96F9-6F2F71CDE4C4}" type="presOf" srcId="{E2BEEC12-0F0F-4C45-A0BD-5DDC6C999290}" destId="{FC84361B-EB56-4DB2-84BC-D4900A270BB7}" srcOrd="0" destOrd="0" presId="urn:microsoft.com/office/officeart/2005/8/layout/orgChart1"/>
    <dgm:cxn modelId="{24FF35CA-D0B4-462E-B018-02B077B1C372}" type="presOf" srcId="{052741CD-A86E-4E32-8D16-B3D52528C4B1}" destId="{5E263814-9D82-45CC-90C5-C2150DC9E869}" srcOrd="0" destOrd="0" presId="urn:microsoft.com/office/officeart/2005/8/layout/orgChart1"/>
    <dgm:cxn modelId="{B0D6BE1F-E15F-46AC-B7D6-F253670638CD}" type="presOf" srcId="{1428A1F7-D56F-4FBF-951E-3455242DD73F}" destId="{A3D5CA0A-4567-4CC2-982A-9931ECDCB46D}" srcOrd="0" destOrd="0" presId="urn:microsoft.com/office/officeart/2005/8/layout/orgChart1"/>
    <dgm:cxn modelId="{5E96729B-33BD-4895-B9FC-65E9B9FA6BD7}" srcId="{2F0CA320-3A31-44FC-99F7-3E0579B2AB31}" destId="{0EC51EA9-7E64-4A10-A870-CCBAA36F81B5}" srcOrd="2" destOrd="0" parTransId="{DDCCBD6A-2BA8-4C47-B6F1-6D0B927A1711}" sibTransId="{0A759E1B-42F4-4F5D-A47E-6AC303B5ABA0}"/>
    <dgm:cxn modelId="{2BE995C5-EC74-4AC4-B665-4644D2678236}" type="presOf" srcId="{9C9AB321-2E35-44D9-AA63-A26D8CC4D308}" destId="{7D228AD3-1C41-49AA-A2B9-E959AB44827F}" srcOrd="1" destOrd="0" presId="urn:microsoft.com/office/officeart/2005/8/layout/orgChart1"/>
    <dgm:cxn modelId="{9D8D1FA4-0E7A-47B6-923B-389553676AD6}" type="presOf" srcId="{FB583474-F32C-4DDF-875A-8DA42CA75F34}" destId="{A7B55A62-CAA0-4E1E-BD34-54FDCAD6AC12}" srcOrd="0" destOrd="0" presId="urn:microsoft.com/office/officeart/2005/8/layout/orgChart1"/>
    <dgm:cxn modelId="{34A687F2-47FD-485D-BA8A-2C55A9B88365}" type="presOf" srcId="{DFAD1D94-8380-4FB9-A350-76D828779809}" destId="{3D846A8F-4CF7-4009-A0EF-D5274B70BEDA}" srcOrd="0" destOrd="0" presId="urn:microsoft.com/office/officeart/2005/8/layout/orgChart1"/>
    <dgm:cxn modelId="{55EDD05F-AA6B-4D40-BF98-762363E4F066}" srcId="{017AD2AA-CFF4-4684-BCFB-F16ED07F908D}" destId="{8FBCAF86-0ACD-496F-8574-A0B624990D5A}" srcOrd="0" destOrd="0" parTransId="{732D2BF0-F9B7-43B5-AB02-6AD2BDC52AB9}" sibTransId="{3BDB147D-6BD5-4CE3-B74F-F296C765BE98}"/>
    <dgm:cxn modelId="{73C5E304-258D-463B-AFD2-4BC4EA7E8CFA}" srcId="{2F0CA320-3A31-44FC-99F7-3E0579B2AB31}" destId="{9412F711-EFA1-4C70-B22B-9AA631E4D8D7}" srcOrd="5" destOrd="0" parTransId="{3A661E35-83E7-4F31-ACBC-1BD92C209994}" sibTransId="{01BF90DB-F005-4864-839E-CA37875334DC}"/>
    <dgm:cxn modelId="{C1A92944-FB55-46F3-8495-5E90FFE458D1}" type="presOf" srcId="{017AD2AA-CFF4-4684-BCFB-F16ED07F908D}" destId="{06732EBD-C2E2-4284-B0F8-30C387839E2C}" srcOrd="0" destOrd="0" presId="urn:microsoft.com/office/officeart/2005/8/layout/orgChart1"/>
    <dgm:cxn modelId="{06BD030F-F5D9-46C3-A6F2-27D9F90EC65F}" type="presOf" srcId="{F86AD7F1-77A2-4330-95E0-276EED19984A}" destId="{C829A0E7-0F7F-4598-853F-035396A47F4F}" srcOrd="0" destOrd="0" presId="urn:microsoft.com/office/officeart/2005/8/layout/orgChart1"/>
    <dgm:cxn modelId="{F968D927-5670-4BFB-87DC-00D9528398A1}" type="presOf" srcId="{93931199-54EB-403D-A5C8-F49B97977513}" destId="{EE6B7BA5-D5C3-47C1-ABD6-2670BFEE6819}" srcOrd="0" destOrd="0" presId="urn:microsoft.com/office/officeart/2005/8/layout/orgChart1"/>
    <dgm:cxn modelId="{AA76E47B-B4AD-46A3-8252-B65BDAB87D79}" type="presOf" srcId="{0EC51EA9-7E64-4A10-A870-CCBAA36F81B5}" destId="{EE9386D4-6433-4245-9B58-E83BA22486B5}" srcOrd="0" destOrd="0" presId="urn:microsoft.com/office/officeart/2005/8/layout/orgChart1"/>
    <dgm:cxn modelId="{35F309D5-181D-4ABA-8C02-62A3047D3992}" type="presOf" srcId="{9412F711-EFA1-4C70-B22B-9AA631E4D8D7}" destId="{886A9FCC-6F4A-4C43-AFBC-12BD61CEA986}" srcOrd="1" destOrd="0" presId="urn:microsoft.com/office/officeart/2005/8/layout/orgChart1"/>
    <dgm:cxn modelId="{9BDCC4B6-E86F-4C76-9C6C-C94C63F6D5CF}" type="presOf" srcId="{8FBCAF86-0ACD-496F-8574-A0B624990D5A}" destId="{4C56DA7C-257F-4C14-8A18-BD93A41D76A3}" srcOrd="1" destOrd="0" presId="urn:microsoft.com/office/officeart/2005/8/layout/orgChart1"/>
    <dgm:cxn modelId="{4D2E8B8A-9A4B-4B33-94A9-AE6DE7D708BF}" type="presOf" srcId="{1693944C-0CCE-4DB8-AFEF-70755DF358C9}" destId="{8AF1A59C-DAA7-4545-9966-2323CE52CAB6}" srcOrd="0" destOrd="0" presId="urn:microsoft.com/office/officeart/2005/8/layout/orgChart1"/>
    <dgm:cxn modelId="{5042089C-C02B-47E7-8F62-7320B2DC0ADA}" srcId="{02493080-D132-4357-90FA-4202C27ED790}" destId="{A79EE49B-02FC-4E62-820A-2E08970D33BF}" srcOrd="2" destOrd="0" parTransId="{14FC132B-E6CE-4AFC-BF52-1F500CE53F5F}" sibTransId="{F22CF7A9-7E6B-48A0-B9B8-DBB85BCEFAF4}"/>
    <dgm:cxn modelId="{2195A68F-444B-4E9D-B017-8CE10CE95972}" type="presOf" srcId="{99153B0A-FD10-4EBE-92C4-354152F1F380}" destId="{D7D3D93A-0CC3-4864-92CD-A3411F564940}" srcOrd="0" destOrd="0" presId="urn:microsoft.com/office/officeart/2005/8/layout/orgChart1"/>
    <dgm:cxn modelId="{47541452-3300-43B1-B07E-5073FC9634CE}" type="presOf" srcId="{1428A1F7-D56F-4FBF-951E-3455242DD73F}" destId="{6CED09C2-762F-4BDC-9AC3-82A1AB88C0D6}" srcOrd="1" destOrd="0" presId="urn:microsoft.com/office/officeart/2005/8/layout/orgChart1"/>
    <dgm:cxn modelId="{AE98D1BC-9E19-4DC7-9377-B1F10B538BC9}" srcId="{0EC51EA9-7E64-4A10-A870-CCBAA36F81B5}" destId="{93931199-54EB-403D-A5C8-F49B97977513}" srcOrd="0" destOrd="0" parTransId="{5423A6D1-3A7E-4D30-A820-5A1F7205E54F}" sibTransId="{FEC4A818-6903-4416-973E-0682BEA3FD89}"/>
    <dgm:cxn modelId="{E608AB4B-EBC4-4B2A-9EF1-4CD67B6EA07F}" type="presOf" srcId="{34100C0B-D496-47F9-9F37-5E3B8B3D90B3}" destId="{8B89345A-5EC3-43DD-B4AF-2BFF09A7564C}" srcOrd="0" destOrd="0" presId="urn:microsoft.com/office/officeart/2005/8/layout/orgChart1"/>
    <dgm:cxn modelId="{DB5FFB97-5B0A-487A-B6E4-8978C0FF2C7D}" type="presOf" srcId="{089C237C-5902-4247-A533-78F38EC3D28B}" destId="{C3A0009E-BE48-4747-B056-30BD3AD90EFF}" srcOrd="0" destOrd="0" presId="urn:microsoft.com/office/officeart/2005/8/layout/orgChart1"/>
    <dgm:cxn modelId="{C7A7A92C-DA48-478B-ABC7-6B1778908D69}" type="presOf" srcId="{017AD2AA-CFF4-4684-BCFB-F16ED07F908D}" destId="{BB5A7BEC-D1C9-4D57-B8A9-0D22FDE4ADCC}" srcOrd="1" destOrd="0" presId="urn:microsoft.com/office/officeart/2005/8/layout/orgChart1"/>
    <dgm:cxn modelId="{A163A8F0-5D1B-4BAD-852A-41C16E1A0865}" type="presOf" srcId="{795485CE-79C9-4542-85C3-75691F56B270}" destId="{696F05AA-44B1-4062-9612-B9A9573BF0D4}" srcOrd="1" destOrd="0" presId="urn:microsoft.com/office/officeart/2005/8/layout/orgChart1"/>
    <dgm:cxn modelId="{E076CD9D-DF1B-4ADE-B436-CF1B23FA3CCF}" type="presOf" srcId="{40BFC402-12B1-43C4-9CA7-129A54E44745}" destId="{5FE9DFF9-1F8F-4537-A040-296DB12314C8}" srcOrd="0" destOrd="0" presId="urn:microsoft.com/office/officeart/2005/8/layout/orgChart1"/>
    <dgm:cxn modelId="{E731778C-81E8-4E16-82F7-24DDCD8D8A29}" srcId="{02493080-D132-4357-90FA-4202C27ED790}" destId="{99153B0A-FD10-4EBE-92C4-354152F1F380}" srcOrd="1" destOrd="0" parTransId="{F86AD7F1-77A2-4330-95E0-276EED19984A}" sibTransId="{EECA4376-B33A-4DF0-B8B5-FDCBD48C4CDA}"/>
    <dgm:cxn modelId="{556369D1-6D64-431D-BF71-0B725D66C4BC}" type="presOf" srcId="{A79EE49B-02FC-4E62-820A-2E08970D33BF}" destId="{A8497AE5-214E-4F6A-8FD9-3D0ADE62DB58}" srcOrd="0" destOrd="0" presId="urn:microsoft.com/office/officeart/2005/8/layout/orgChart1"/>
    <dgm:cxn modelId="{40821680-8FFA-4713-B6BD-C59766829EAC}" type="presOf" srcId="{732D2BF0-F9B7-43B5-AB02-6AD2BDC52AB9}" destId="{C4E55B01-42BD-4E66-B4D8-8799C880BA3D}" srcOrd="0" destOrd="0" presId="urn:microsoft.com/office/officeart/2005/8/layout/orgChart1"/>
    <dgm:cxn modelId="{E485AB3D-7872-4AAF-97A7-77419EB2C63E}" type="presOf" srcId="{E2BEEC12-0F0F-4C45-A0BD-5DDC6C999290}" destId="{0E6D7F5B-0199-471B-B0C7-7947F3FDF5F2}" srcOrd="1" destOrd="0" presId="urn:microsoft.com/office/officeart/2005/8/layout/orgChart1"/>
    <dgm:cxn modelId="{E54BA107-3627-4E8B-9703-AD2830ED66B8}" type="presOf" srcId="{5423A6D1-3A7E-4D30-A820-5A1F7205E54F}" destId="{AD9947F6-01E3-4E3A-A99B-CFB6B6E7AF68}" srcOrd="0" destOrd="0" presId="urn:microsoft.com/office/officeart/2005/8/layout/orgChart1"/>
    <dgm:cxn modelId="{A23C8F45-3391-4D67-9BC2-72FEF71F893E}" srcId="{2F0CA320-3A31-44FC-99F7-3E0579B2AB31}" destId="{795485CE-79C9-4542-85C3-75691F56B270}" srcOrd="4" destOrd="0" parTransId="{C9CC8B3E-F734-44A3-94E1-C82626A1CCBD}" sibTransId="{7E29D54A-CA94-44CC-9C05-25A21F48296F}"/>
    <dgm:cxn modelId="{F3A04398-3962-4212-9208-6009461A21C8}" type="presOf" srcId="{3A661E35-83E7-4F31-ACBC-1BD92C209994}" destId="{61A2C3B9-94EE-4512-9500-2ADC1D917561}" srcOrd="0" destOrd="0" presId="urn:microsoft.com/office/officeart/2005/8/layout/orgChart1"/>
    <dgm:cxn modelId="{6F2D9BFC-2028-4084-9462-53A664BC9ECF}" srcId="{9412F711-EFA1-4C70-B22B-9AA631E4D8D7}" destId="{08052E99-B0D7-482B-8868-B421DF89F1D8}" srcOrd="0" destOrd="0" parTransId="{DFAD1D94-8380-4FB9-A350-76D828779809}" sibTransId="{F3BE8902-2E3D-4C8A-9B7D-F1952C5C59C8}"/>
    <dgm:cxn modelId="{1DDBE115-0B01-40C0-B8FF-589F0655B55A}" type="presOf" srcId="{089C237C-5902-4247-A533-78F38EC3D28B}" destId="{3DBCF7B6-0976-4B90-BF3F-6DEBE28DC8C9}" srcOrd="1" destOrd="0" presId="urn:microsoft.com/office/officeart/2005/8/layout/orgChart1"/>
    <dgm:cxn modelId="{5177E210-2026-4B1B-85A2-BC4D25CAEC31}" srcId="{02493080-D132-4357-90FA-4202C27ED790}" destId="{052741CD-A86E-4E32-8D16-B3D52528C4B1}" srcOrd="3" destOrd="0" parTransId="{3C7F5D81-EC46-420C-A34A-93C7330F47B7}" sibTransId="{D698FE53-4E5C-4EA4-8937-84E0EF5C93B4}"/>
    <dgm:cxn modelId="{2EFF3D66-2042-4CB4-BE3E-29DB891FF0C0}" type="presOf" srcId="{C9CC8B3E-F734-44A3-94E1-C82626A1CCBD}" destId="{F2F33774-C430-4938-8610-5E4A87B12EFD}" srcOrd="0" destOrd="0" presId="urn:microsoft.com/office/officeart/2005/8/layout/orgChart1"/>
    <dgm:cxn modelId="{A7C29F1B-A28E-4083-BD81-A456CD94FDB7}" srcId="{017AD2AA-CFF4-4684-BCFB-F16ED07F908D}" destId="{38A37E1A-920F-487F-BF32-0CD577FCACDB}" srcOrd="1" destOrd="0" parTransId="{EC7F642E-0F1C-4FB0-BA29-10AB6769B11D}" sibTransId="{DAC88167-D97F-41C9-A93C-73309FF3009F}"/>
    <dgm:cxn modelId="{BD5F4002-8DDF-4262-8812-906B91A706BC}" type="presOf" srcId="{2AC917EE-5DCD-42EB-A189-77AB1C315ADF}" destId="{540AC8BD-FA76-491C-918B-A47388409001}" srcOrd="0" destOrd="0" presId="urn:microsoft.com/office/officeart/2005/8/layout/orgChart1"/>
    <dgm:cxn modelId="{C74F0BC6-6F55-4D37-89A5-1FA8BE1704E4}" type="presOf" srcId="{9C9AB321-2E35-44D9-AA63-A26D8CC4D308}" destId="{10516A7C-E8BC-4BD1-85C5-A0427509EB0E}" srcOrd="0" destOrd="0" presId="urn:microsoft.com/office/officeart/2005/8/layout/orgChart1"/>
    <dgm:cxn modelId="{94DA3DFC-ADB1-4FA3-BCD6-E149A0A4A72F}" type="presOf" srcId="{0EC51EA9-7E64-4A10-A870-CCBAA36F81B5}" destId="{64E6BD8C-340F-4F15-AD03-6C013406B4AB}" srcOrd="1" destOrd="0" presId="urn:microsoft.com/office/officeart/2005/8/layout/orgChart1"/>
    <dgm:cxn modelId="{2819C64B-48EC-4EA6-A6B3-52B7B4C8F110}" srcId="{2F0CA320-3A31-44FC-99F7-3E0579B2AB31}" destId="{C6459973-F295-4253-A604-4BA44F3CC537}" srcOrd="0" destOrd="0" parTransId="{C86B5827-5B26-4A22-9298-EFEA4E450021}" sibTransId="{7A0E1649-D39B-4FA8-B6D7-69F71ED45BA9}"/>
    <dgm:cxn modelId="{64344905-F251-4F4E-A619-E064B7846EC8}" type="presOf" srcId="{DDCCBD6A-2BA8-4C47-B6F1-6D0B927A1711}" destId="{D1F19610-B655-4DF7-9044-01A7BC0E773B}" srcOrd="0" destOrd="0" presId="urn:microsoft.com/office/officeart/2005/8/layout/orgChart1"/>
    <dgm:cxn modelId="{F7DABCC8-92F0-4181-9455-9EB69D95C029}" type="presOf" srcId="{AB1B0838-E6B3-4ADD-B77C-CC563A271E46}" destId="{120C4DF3-691B-44F8-9B30-CD0D8EF7AB75}" srcOrd="1" destOrd="0" presId="urn:microsoft.com/office/officeart/2005/8/layout/orgChart1"/>
    <dgm:cxn modelId="{2D6C4C4A-CC3C-4477-BBC5-DF793BCD7359}" type="presOf" srcId="{02493080-D132-4357-90FA-4202C27ED790}" destId="{D482F202-34DF-44F8-B56D-724A4D6D0E49}" srcOrd="1" destOrd="0" presId="urn:microsoft.com/office/officeart/2005/8/layout/orgChart1"/>
    <dgm:cxn modelId="{EF6FEF01-9384-4EB0-A15A-625D19B4A77C}" type="presOf" srcId="{38A37E1A-920F-487F-BF32-0CD577FCACDB}" destId="{389BDD12-C7A2-445E-B067-C522A22EFC00}" srcOrd="0" destOrd="0" presId="urn:microsoft.com/office/officeart/2005/8/layout/orgChart1"/>
    <dgm:cxn modelId="{86D020B3-8D44-4A27-9328-8A7DA2B768E9}" type="presOf" srcId="{795485CE-79C9-4542-85C3-75691F56B270}" destId="{3A202FD6-A7F0-4009-8A7E-F67A870C1816}" srcOrd="0" destOrd="0" presId="urn:microsoft.com/office/officeart/2005/8/layout/orgChart1"/>
    <dgm:cxn modelId="{1B7C6B61-46AA-415D-88A3-191FAA1BAFD8}" srcId="{8E5CD295-46B5-46BE-A0A2-D3A937BF22EE}" destId="{2F0CA320-3A31-44FC-99F7-3E0579B2AB31}" srcOrd="0" destOrd="0" parTransId="{8F2B3040-9C1A-4380-95BA-6C831C9842F0}" sibTransId="{8189B6FF-4366-4A3F-A95F-0F4ED7005818}"/>
    <dgm:cxn modelId="{88F6F673-FCA9-479C-9C24-8819B6FC2367}" type="presOf" srcId="{EC7F642E-0F1C-4FB0-BA29-10AB6769B11D}" destId="{A69CBE46-56D3-4996-9A82-9A2D466F9BA0}" srcOrd="0" destOrd="0" presId="urn:microsoft.com/office/officeart/2005/8/layout/orgChart1"/>
    <dgm:cxn modelId="{4D87D3F6-5A6D-4AB5-98A0-57085AE4D271}" type="presOf" srcId="{9412F711-EFA1-4C70-B22B-9AA631E4D8D7}" destId="{F9088B0C-69FD-4FA9-95BA-AC49AE5D62FA}" srcOrd="0" destOrd="0" presId="urn:microsoft.com/office/officeart/2005/8/layout/orgChart1"/>
    <dgm:cxn modelId="{B35817E8-2828-4CDD-A2D2-F77217F95BF4}" type="presOf" srcId="{99153B0A-FD10-4EBE-92C4-354152F1F380}" destId="{292E7C49-DB6E-4E02-854E-84871237823A}" srcOrd="1" destOrd="0" presId="urn:microsoft.com/office/officeart/2005/8/layout/orgChart1"/>
    <dgm:cxn modelId="{5DDFA8A0-B1FB-4324-9F35-86568C59B788}" type="presOf" srcId="{E58B9CB2-BAAF-445C-A3AC-A633F4E13E4B}" destId="{2265877F-2476-4AE3-939F-7FC722E62FD0}" srcOrd="1" destOrd="0" presId="urn:microsoft.com/office/officeart/2005/8/layout/orgChart1"/>
    <dgm:cxn modelId="{2B03B2DE-21D4-480D-A388-8972925D651E}" type="presOf" srcId="{8F2B3040-9C1A-4380-95BA-6C831C9842F0}" destId="{4644EAFD-74A1-439A-AC66-BB0B6177049E}" srcOrd="0" destOrd="0" presId="urn:microsoft.com/office/officeart/2005/8/layout/orgChart1"/>
    <dgm:cxn modelId="{0F6266ED-7BEF-4D0F-A08D-C95ECE61F306}" type="presOf" srcId="{14FC132B-E6CE-4AFC-BF52-1F500CE53F5F}" destId="{57344646-A956-42B1-B5B0-10E3AE7F5A27}" srcOrd="0" destOrd="0" presId="urn:microsoft.com/office/officeart/2005/8/layout/orgChart1"/>
    <dgm:cxn modelId="{736859B0-1A5B-4D20-AD38-A81C1CE763AA}" type="presOf" srcId="{2F0CA320-3A31-44FC-99F7-3E0579B2AB31}" destId="{C402F2CB-324F-416F-ACBD-6ACD5AFFD7C9}" srcOrd="0" destOrd="0" presId="urn:microsoft.com/office/officeart/2005/8/layout/orgChart1"/>
    <dgm:cxn modelId="{A40959E9-C474-4EBF-A036-1461A5114A97}" srcId="{34100C0B-D496-47F9-9F37-5E3B8B3D90B3}" destId="{8E5CD295-46B5-46BE-A0A2-D3A937BF22EE}" srcOrd="0" destOrd="0" parTransId="{FBAAA933-9E02-488F-9680-627A61E73219}" sibTransId="{FD6CE906-1473-43DC-A939-1624F85E7081}"/>
    <dgm:cxn modelId="{D81B3F9D-F5B0-485F-BC30-93E819179011}" type="presOf" srcId="{2F0CA320-3A31-44FC-99F7-3E0579B2AB31}" destId="{2A65B3BF-C94A-4025-AFAC-B822029108D5}" srcOrd="1" destOrd="0" presId="urn:microsoft.com/office/officeart/2005/8/layout/orgChart1"/>
    <dgm:cxn modelId="{F0BCC604-B817-43A6-8D19-7383AA0A6809}" type="presOf" srcId="{052741CD-A86E-4E32-8D16-B3D52528C4B1}" destId="{A66FF8EA-249C-43D1-A00D-15C7A2DA946B}" srcOrd="1" destOrd="0" presId="urn:microsoft.com/office/officeart/2005/8/layout/orgChart1"/>
    <dgm:cxn modelId="{E326A07D-99E3-4029-86DC-C18687D13E18}" srcId="{1428A1F7-D56F-4FBF-951E-3455242DD73F}" destId="{E58B9CB2-BAAF-445C-A3AC-A633F4E13E4B}" srcOrd="0" destOrd="0" parTransId="{40BFC402-12B1-43C4-9CA7-129A54E44745}" sibTransId="{5438D5C0-819F-4313-A9CC-3E8644AA9D72}"/>
    <dgm:cxn modelId="{2D9D79DF-EC13-480E-8F50-3C06864B1FFC}" type="presOf" srcId="{E58B9CB2-BAAF-445C-A3AC-A633F4E13E4B}" destId="{90ECBDD5-EE61-43F6-A12A-655B1468202A}" srcOrd="0" destOrd="0" presId="urn:microsoft.com/office/officeart/2005/8/layout/orgChart1"/>
    <dgm:cxn modelId="{70E379B2-8E6B-429B-9394-5388AA48B9D0}" type="presOf" srcId="{97BB6E5F-980E-4214-81CC-B79DBB99B119}" destId="{3E9D0685-6F40-4AAD-8F88-DF5C1764FAAB}" srcOrd="0" destOrd="0" presId="urn:microsoft.com/office/officeart/2005/8/layout/orgChart1"/>
    <dgm:cxn modelId="{C2973315-5B45-42D8-800C-6C0047C0F3BA}" type="presOf" srcId="{C6459973-F295-4253-A604-4BA44F3CC537}" destId="{9788EFC9-8F46-456E-9A2C-9100BBDD361F}" srcOrd="0" destOrd="0" presId="urn:microsoft.com/office/officeart/2005/8/layout/orgChart1"/>
    <dgm:cxn modelId="{22027C99-38DF-4075-B3B2-D8ED1D593867}" type="presOf" srcId="{8E5CD295-46B5-46BE-A0A2-D3A937BF22EE}" destId="{E5F982C9-9E0E-488C-A025-876FB8908CE6}" srcOrd="1" destOrd="0" presId="urn:microsoft.com/office/officeart/2005/8/layout/orgChart1"/>
    <dgm:cxn modelId="{73D67301-A104-407B-A032-C828C4D24DBA}" type="presOf" srcId="{8E45AB45-BD87-4766-81B2-3A8C5F1F696A}" destId="{2B7D47A6-1A77-4B2B-87AA-DB45CFB0BDFA}" srcOrd="0" destOrd="0" presId="urn:microsoft.com/office/officeart/2005/8/layout/orgChart1"/>
    <dgm:cxn modelId="{E180808E-25BF-4F43-AF60-1D1ABA641EB3}" srcId="{08052E99-B0D7-482B-8868-B421DF89F1D8}" destId="{9C9AB321-2E35-44D9-AA63-A26D8CC4D308}" srcOrd="0" destOrd="0" parTransId="{F194F387-2DD4-495A-A35B-E5FAAFB08611}" sibTransId="{4D2ABEC1-5E63-4B53-97B2-E3D992BF73E9}"/>
    <dgm:cxn modelId="{7A777998-6F98-4496-BB93-DBCE83CAB531}" type="presOf" srcId="{8E5CD295-46B5-46BE-A0A2-D3A937BF22EE}" destId="{DC7CCAD5-DA35-4CC2-BBFB-F0A57F78B540}" srcOrd="0" destOrd="0" presId="urn:microsoft.com/office/officeart/2005/8/layout/orgChart1"/>
    <dgm:cxn modelId="{7299B83F-7435-4031-B81A-7255BF9DD946}" srcId="{2F0CA320-3A31-44FC-99F7-3E0579B2AB31}" destId="{02493080-D132-4357-90FA-4202C27ED790}" srcOrd="3" destOrd="0" parTransId="{1693944C-0CCE-4DB8-AFEF-70755DF358C9}" sibTransId="{1CC0AD2A-589B-48C0-BACD-2B1C8F1DD042}"/>
    <dgm:cxn modelId="{AE4572A3-46F4-41C2-A8DA-7891175AED9D}" type="presOf" srcId="{B199B8E9-CC76-410B-9349-9E656D46218A}" destId="{03C2F30F-DDB2-4410-BCD7-DEAB1C213909}" srcOrd="0" destOrd="0" presId="urn:microsoft.com/office/officeart/2005/8/layout/orgChart1"/>
    <dgm:cxn modelId="{EBA028C4-3440-40F7-A24F-E4CDA2FA1C38}" srcId="{9412F711-EFA1-4C70-B22B-9AA631E4D8D7}" destId="{017AD2AA-CFF4-4684-BCFB-F16ED07F908D}" srcOrd="1" destOrd="0" parTransId="{97BB6E5F-980E-4214-81CC-B79DBB99B119}" sibTransId="{0F181794-EE82-4F11-847D-80AEE4E5FEB6}"/>
    <dgm:cxn modelId="{D6284C8B-7857-41B9-BF99-4ED8586FC350}" type="presOf" srcId="{3C7F5D81-EC46-420C-A34A-93C7330F47B7}" destId="{26F2AA18-6410-45B1-AA6F-F932A73ADD58}" srcOrd="0" destOrd="0" presId="urn:microsoft.com/office/officeart/2005/8/layout/orgChart1"/>
    <dgm:cxn modelId="{06F8DBDB-752E-4339-A710-3495393F849C}" srcId="{C6459973-F295-4253-A604-4BA44F3CC537}" destId="{089C237C-5902-4247-A533-78F38EC3D28B}" srcOrd="0" destOrd="0" parTransId="{8E45AB45-BD87-4766-81B2-3A8C5F1F696A}" sibTransId="{A49B6FA5-CFDD-4DDF-A402-FBD510215F02}"/>
    <dgm:cxn modelId="{01BBEE4C-6752-4CF0-9DF6-EF6494A1BA89}" type="presOf" srcId="{A79EE49B-02FC-4E62-820A-2E08970D33BF}" destId="{5EDD6634-0FFE-43EE-9155-D4292358F0F5}" srcOrd="1" destOrd="0" presId="urn:microsoft.com/office/officeart/2005/8/layout/orgChart1"/>
    <dgm:cxn modelId="{DC29E4FC-959F-44E9-BD05-56A8EBEC372D}" type="presOf" srcId="{02493080-D132-4357-90FA-4202C27ED790}" destId="{10207075-B42F-425F-B86A-CB114F24D8F2}" srcOrd="0" destOrd="0" presId="urn:microsoft.com/office/officeart/2005/8/layout/orgChart1"/>
    <dgm:cxn modelId="{AEF4D916-D8F3-4D6C-85FC-08742436D335}" type="presOf" srcId="{93931199-54EB-403D-A5C8-F49B97977513}" destId="{65906FC9-16FE-4C1C-B5CD-90683BF9FBB3}" srcOrd="1" destOrd="0" presId="urn:microsoft.com/office/officeart/2005/8/layout/orgChart1"/>
    <dgm:cxn modelId="{F67AD43E-A5AD-4C8F-A86C-5E7D58599A86}" type="presOf" srcId="{C86B5827-5B26-4A22-9298-EFEA4E450021}" destId="{F9145434-BEDB-43DC-B633-2BCF7AA2CBF8}" srcOrd="0" destOrd="0" presId="urn:microsoft.com/office/officeart/2005/8/layout/orgChart1"/>
    <dgm:cxn modelId="{A3F14158-CB7B-43CB-A814-E46C67C81AE8}" type="presOf" srcId="{08052E99-B0D7-482B-8868-B421DF89F1D8}" destId="{3300B54B-1DBE-404F-BE24-392BE6DF3D11}" srcOrd="0" destOrd="0" presId="urn:microsoft.com/office/officeart/2005/8/layout/orgChart1"/>
    <dgm:cxn modelId="{4EE7432D-7BB7-4536-909E-9726D0FAABF2}" type="presParOf" srcId="{8B89345A-5EC3-43DD-B4AF-2BFF09A7564C}" destId="{BBE2FA19-5B79-4CFC-A19F-FCF446C16B3D}" srcOrd="0" destOrd="0" presId="urn:microsoft.com/office/officeart/2005/8/layout/orgChart1"/>
    <dgm:cxn modelId="{A6782E2E-3DBD-4801-BCB0-F40D7EA0BC93}" type="presParOf" srcId="{BBE2FA19-5B79-4CFC-A19F-FCF446C16B3D}" destId="{467D4E7E-706F-474A-B1D2-1D40699F6486}" srcOrd="0" destOrd="0" presId="urn:microsoft.com/office/officeart/2005/8/layout/orgChart1"/>
    <dgm:cxn modelId="{A78E20BB-FA42-4649-AE3C-DEA67683C041}" type="presParOf" srcId="{467D4E7E-706F-474A-B1D2-1D40699F6486}" destId="{DC7CCAD5-DA35-4CC2-BBFB-F0A57F78B540}" srcOrd="0" destOrd="0" presId="urn:microsoft.com/office/officeart/2005/8/layout/orgChart1"/>
    <dgm:cxn modelId="{ADFC0F6E-A7C9-4EF1-86C0-6F5C01352BED}" type="presParOf" srcId="{467D4E7E-706F-474A-B1D2-1D40699F6486}" destId="{E5F982C9-9E0E-488C-A025-876FB8908CE6}" srcOrd="1" destOrd="0" presId="urn:microsoft.com/office/officeart/2005/8/layout/orgChart1"/>
    <dgm:cxn modelId="{B68D2DA4-C095-489F-870C-F6AADABC85AA}" type="presParOf" srcId="{BBE2FA19-5B79-4CFC-A19F-FCF446C16B3D}" destId="{9822D72B-DB34-46D2-AD8E-837ADC55FF02}" srcOrd="1" destOrd="0" presId="urn:microsoft.com/office/officeart/2005/8/layout/orgChart1"/>
    <dgm:cxn modelId="{4B6857B1-FEC5-4A51-9783-FE64A3D92FF5}" type="presParOf" srcId="{9822D72B-DB34-46D2-AD8E-837ADC55FF02}" destId="{4644EAFD-74A1-439A-AC66-BB0B6177049E}" srcOrd="0" destOrd="0" presId="urn:microsoft.com/office/officeart/2005/8/layout/orgChart1"/>
    <dgm:cxn modelId="{B7578AB2-15B3-4778-912C-DC27DF963D5B}" type="presParOf" srcId="{9822D72B-DB34-46D2-AD8E-837ADC55FF02}" destId="{1DCAA051-D743-4B37-87D4-A6B864637062}" srcOrd="1" destOrd="0" presId="urn:microsoft.com/office/officeart/2005/8/layout/orgChart1"/>
    <dgm:cxn modelId="{2B44C578-C53E-4ADA-B4F8-9354E09E608E}" type="presParOf" srcId="{1DCAA051-D743-4B37-87D4-A6B864637062}" destId="{E4FFB334-7E14-48DF-8DBB-9B9AFC30DB1F}" srcOrd="0" destOrd="0" presId="urn:microsoft.com/office/officeart/2005/8/layout/orgChart1"/>
    <dgm:cxn modelId="{B3DA7425-BC3E-48C7-999D-65CF33CEE693}" type="presParOf" srcId="{E4FFB334-7E14-48DF-8DBB-9B9AFC30DB1F}" destId="{C402F2CB-324F-416F-ACBD-6ACD5AFFD7C9}" srcOrd="0" destOrd="0" presId="urn:microsoft.com/office/officeart/2005/8/layout/orgChart1"/>
    <dgm:cxn modelId="{5927310E-5AA4-45A8-93E2-E22FDFC6899A}" type="presParOf" srcId="{E4FFB334-7E14-48DF-8DBB-9B9AFC30DB1F}" destId="{2A65B3BF-C94A-4025-AFAC-B822029108D5}" srcOrd="1" destOrd="0" presId="urn:microsoft.com/office/officeart/2005/8/layout/orgChart1"/>
    <dgm:cxn modelId="{9060850D-8815-44CF-ABEC-9B7BDAE40726}" type="presParOf" srcId="{1DCAA051-D743-4B37-87D4-A6B864637062}" destId="{131D5FB9-6847-424C-8447-F97307C603BF}" srcOrd="1" destOrd="0" presId="urn:microsoft.com/office/officeart/2005/8/layout/orgChart1"/>
    <dgm:cxn modelId="{CC4F739E-D03A-4252-BE02-7860AED5FA92}" type="presParOf" srcId="{131D5FB9-6847-424C-8447-F97307C603BF}" destId="{F9145434-BEDB-43DC-B633-2BCF7AA2CBF8}" srcOrd="0" destOrd="0" presId="urn:microsoft.com/office/officeart/2005/8/layout/orgChart1"/>
    <dgm:cxn modelId="{35BB2E78-A726-4BF2-8CBF-29C36316C44F}" type="presParOf" srcId="{131D5FB9-6847-424C-8447-F97307C603BF}" destId="{A6186240-4827-4D2B-811B-B0149C2C298D}" srcOrd="1" destOrd="0" presId="urn:microsoft.com/office/officeart/2005/8/layout/orgChart1"/>
    <dgm:cxn modelId="{8EA706FA-987F-4E5C-B154-BA6E4AC19CFF}" type="presParOf" srcId="{A6186240-4827-4D2B-811B-B0149C2C298D}" destId="{DE0A6D37-02C0-4D3B-AA6E-B8F9A72E75C9}" srcOrd="0" destOrd="0" presId="urn:microsoft.com/office/officeart/2005/8/layout/orgChart1"/>
    <dgm:cxn modelId="{401AF1EC-259F-4385-843F-4F4B4EFDD0E2}" type="presParOf" srcId="{DE0A6D37-02C0-4D3B-AA6E-B8F9A72E75C9}" destId="{9788EFC9-8F46-456E-9A2C-9100BBDD361F}" srcOrd="0" destOrd="0" presId="urn:microsoft.com/office/officeart/2005/8/layout/orgChart1"/>
    <dgm:cxn modelId="{074E1348-F7B2-4E89-A01C-AE58E9FB5868}" type="presParOf" srcId="{DE0A6D37-02C0-4D3B-AA6E-B8F9A72E75C9}" destId="{B5E35D9B-BABF-4F4B-BEB0-DE1841EECEC1}" srcOrd="1" destOrd="0" presId="urn:microsoft.com/office/officeart/2005/8/layout/orgChart1"/>
    <dgm:cxn modelId="{85CD2B18-5106-49E2-BF67-272DB24C0465}" type="presParOf" srcId="{A6186240-4827-4D2B-811B-B0149C2C298D}" destId="{1C0EBE96-769F-4C82-9552-5C47CDE9BD92}" srcOrd="1" destOrd="0" presId="urn:microsoft.com/office/officeart/2005/8/layout/orgChart1"/>
    <dgm:cxn modelId="{C7EEA6CA-50DC-4CE0-BB41-1F64CB79CD37}" type="presParOf" srcId="{1C0EBE96-769F-4C82-9552-5C47CDE9BD92}" destId="{2B7D47A6-1A77-4B2B-87AA-DB45CFB0BDFA}" srcOrd="0" destOrd="0" presId="urn:microsoft.com/office/officeart/2005/8/layout/orgChart1"/>
    <dgm:cxn modelId="{DA37C9F9-5ED3-4CF9-AA60-B9C2BEE78F88}" type="presParOf" srcId="{1C0EBE96-769F-4C82-9552-5C47CDE9BD92}" destId="{D7902536-0852-4B55-8332-A8C3DE96B762}" srcOrd="1" destOrd="0" presId="urn:microsoft.com/office/officeart/2005/8/layout/orgChart1"/>
    <dgm:cxn modelId="{7AC993F5-177F-4AD7-B511-A2374C30252B}" type="presParOf" srcId="{D7902536-0852-4B55-8332-A8C3DE96B762}" destId="{D4638C4B-48D1-4826-BC4C-4D8C925BE9BD}" srcOrd="0" destOrd="0" presId="urn:microsoft.com/office/officeart/2005/8/layout/orgChart1"/>
    <dgm:cxn modelId="{55B81952-6862-44F3-8265-D2CCD4C6C28D}" type="presParOf" srcId="{D4638C4B-48D1-4826-BC4C-4D8C925BE9BD}" destId="{C3A0009E-BE48-4747-B056-30BD3AD90EFF}" srcOrd="0" destOrd="0" presId="urn:microsoft.com/office/officeart/2005/8/layout/orgChart1"/>
    <dgm:cxn modelId="{4F1B973C-12FC-462D-B70A-DC7A7372FA3B}" type="presParOf" srcId="{D4638C4B-48D1-4826-BC4C-4D8C925BE9BD}" destId="{3DBCF7B6-0976-4B90-BF3F-6DEBE28DC8C9}" srcOrd="1" destOrd="0" presId="urn:microsoft.com/office/officeart/2005/8/layout/orgChart1"/>
    <dgm:cxn modelId="{2DB4C349-1237-4A0F-8B40-72DA1E5EC7CF}" type="presParOf" srcId="{D7902536-0852-4B55-8332-A8C3DE96B762}" destId="{9F10325D-338E-46F6-A5C0-9DCEC67E84D2}" srcOrd="1" destOrd="0" presId="urn:microsoft.com/office/officeart/2005/8/layout/orgChart1"/>
    <dgm:cxn modelId="{62E2A8B5-F766-4A99-81A0-57519BBA2547}" type="presParOf" srcId="{D7902536-0852-4B55-8332-A8C3DE96B762}" destId="{789B459D-6712-440E-B1FE-8FC6455D1537}" srcOrd="2" destOrd="0" presId="urn:microsoft.com/office/officeart/2005/8/layout/orgChart1"/>
    <dgm:cxn modelId="{CACA6E5E-922C-4B69-9FD1-6867CD6BF21C}" type="presParOf" srcId="{A6186240-4827-4D2B-811B-B0149C2C298D}" destId="{F43097D0-A602-4B95-8CDF-FF61DDE82919}" srcOrd="2" destOrd="0" presId="urn:microsoft.com/office/officeart/2005/8/layout/orgChart1"/>
    <dgm:cxn modelId="{C3934AC1-EACA-4789-9B3B-E97ADECE99F3}" type="presParOf" srcId="{131D5FB9-6847-424C-8447-F97307C603BF}" destId="{A7B55A62-CAA0-4E1E-BD34-54FDCAD6AC12}" srcOrd="2" destOrd="0" presId="urn:microsoft.com/office/officeart/2005/8/layout/orgChart1"/>
    <dgm:cxn modelId="{99D44210-9DEB-480A-B716-65D6B6DF3BB1}" type="presParOf" srcId="{131D5FB9-6847-424C-8447-F97307C603BF}" destId="{96EAA89F-1780-47AE-A91E-C71B27BC8BCC}" srcOrd="3" destOrd="0" presId="urn:microsoft.com/office/officeart/2005/8/layout/orgChart1"/>
    <dgm:cxn modelId="{BDAE706D-7A96-4CE5-A9BC-815936795F33}" type="presParOf" srcId="{96EAA89F-1780-47AE-A91E-C71B27BC8BCC}" destId="{DF4C5757-1FF3-4099-86DC-ABF35DB8B4D3}" srcOrd="0" destOrd="0" presId="urn:microsoft.com/office/officeart/2005/8/layout/orgChart1"/>
    <dgm:cxn modelId="{A1AD2DE8-9F8B-4A79-926C-A0080927B557}" type="presParOf" srcId="{DF4C5757-1FF3-4099-86DC-ABF35DB8B4D3}" destId="{A3D5CA0A-4567-4CC2-982A-9931ECDCB46D}" srcOrd="0" destOrd="0" presId="urn:microsoft.com/office/officeart/2005/8/layout/orgChart1"/>
    <dgm:cxn modelId="{F6D7E315-791E-43DD-809D-39EB159E8FBB}" type="presParOf" srcId="{DF4C5757-1FF3-4099-86DC-ABF35DB8B4D3}" destId="{6CED09C2-762F-4BDC-9AC3-82A1AB88C0D6}" srcOrd="1" destOrd="0" presId="urn:microsoft.com/office/officeart/2005/8/layout/orgChart1"/>
    <dgm:cxn modelId="{CBB63DB4-3DE9-4819-AB9C-184C86D0E14D}" type="presParOf" srcId="{96EAA89F-1780-47AE-A91E-C71B27BC8BCC}" destId="{18D332A3-4C36-43A2-8E7E-81A477A17931}" srcOrd="1" destOrd="0" presId="urn:microsoft.com/office/officeart/2005/8/layout/orgChart1"/>
    <dgm:cxn modelId="{BD2F3BD2-A298-4743-A57E-34BFAF6FA39D}" type="presParOf" srcId="{18D332A3-4C36-43A2-8E7E-81A477A17931}" destId="{5FE9DFF9-1F8F-4537-A040-296DB12314C8}" srcOrd="0" destOrd="0" presId="urn:microsoft.com/office/officeart/2005/8/layout/orgChart1"/>
    <dgm:cxn modelId="{B12BAA8D-F269-4ED9-A686-8CE3D4A9D027}" type="presParOf" srcId="{18D332A3-4C36-43A2-8E7E-81A477A17931}" destId="{AFC08A6E-CC9C-4424-A970-4C79DAC47BB8}" srcOrd="1" destOrd="0" presId="urn:microsoft.com/office/officeart/2005/8/layout/orgChart1"/>
    <dgm:cxn modelId="{1AA23766-0E57-4339-B087-D8073C2623CD}" type="presParOf" srcId="{AFC08A6E-CC9C-4424-A970-4C79DAC47BB8}" destId="{19740BC3-A5F8-4107-9777-7E8BD526BF20}" srcOrd="0" destOrd="0" presId="urn:microsoft.com/office/officeart/2005/8/layout/orgChart1"/>
    <dgm:cxn modelId="{F69C71F0-5A2F-4C85-96E6-1A32F380A430}" type="presParOf" srcId="{19740BC3-A5F8-4107-9777-7E8BD526BF20}" destId="{90ECBDD5-EE61-43F6-A12A-655B1468202A}" srcOrd="0" destOrd="0" presId="urn:microsoft.com/office/officeart/2005/8/layout/orgChart1"/>
    <dgm:cxn modelId="{B7915A12-39AF-4CD9-B7EE-181108BE7B4C}" type="presParOf" srcId="{19740BC3-A5F8-4107-9777-7E8BD526BF20}" destId="{2265877F-2476-4AE3-939F-7FC722E62FD0}" srcOrd="1" destOrd="0" presId="urn:microsoft.com/office/officeart/2005/8/layout/orgChart1"/>
    <dgm:cxn modelId="{B6428339-1164-4B21-8F95-633BE8528360}" type="presParOf" srcId="{AFC08A6E-CC9C-4424-A970-4C79DAC47BB8}" destId="{224C1829-1059-4784-A306-1D5E39CBDA64}" srcOrd="1" destOrd="0" presId="urn:microsoft.com/office/officeart/2005/8/layout/orgChart1"/>
    <dgm:cxn modelId="{158F06D3-7669-404E-B7F6-843AFD20D7F7}" type="presParOf" srcId="{AFC08A6E-CC9C-4424-A970-4C79DAC47BB8}" destId="{63F31CC3-A1ED-4B08-BBDD-8C15658EDFE1}" srcOrd="2" destOrd="0" presId="urn:microsoft.com/office/officeart/2005/8/layout/orgChart1"/>
    <dgm:cxn modelId="{63F442A0-AC9F-4B73-8FAB-4D7670074164}" type="presParOf" srcId="{96EAA89F-1780-47AE-A91E-C71B27BC8BCC}" destId="{4B046AEA-2665-46FC-A939-72928F354224}" srcOrd="2" destOrd="0" presId="urn:microsoft.com/office/officeart/2005/8/layout/orgChart1"/>
    <dgm:cxn modelId="{E800772E-C4F6-430F-93C9-BAF79939A018}" type="presParOf" srcId="{131D5FB9-6847-424C-8447-F97307C603BF}" destId="{D1F19610-B655-4DF7-9044-01A7BC0E773B}" srcOrd="4" destOrd="0" presId="urn:microsoft.com/office/officeart/2005/8/layout/orgChart1"/>
    <dgm:cxn modelId="{0AA947AB-EB09-4ED4-8703-ED63778F35ED}" type="presParOf" srcId="{131D5FB9-6847-424C-8447-F97307C603BF}" destId="{94CA51EF-BE83-4573-AE9A-6C6D345458B2}" srcOrd="5" destOrd="0" presId="urn:microsoft.com/office/officeart/2005/8/layout/orgChart1"/>
    <dgm:cxn modelId="{00C27091-524F-452A-9AF0-13C8BBB34A59}" type="presParOf" srcId="{94CA51EF-BE83-4573-AE9A-6C6D345458B2}" destId="{FAD5F796-7299-49E9-92C1-AA31A750261E}" srcOrd="0" destOrd="0" presId="urn:microsoft.com/office/officeart/2005/8/layout/orgChart1"/>
    <dgm:cxn modelId="{E72B82C8-1C26-48EC-9373-561C98A28382}" type="presParOf" srcId="{FAD5F796-7299-49E9-92C1-AA31A750261E}" destId="{EE9386D4-6433-4245-9B58-E83BA22486B5}" srcOrd="0" destOrd="0" presId="urn:microsoft.com/office/officeart/2005/8/layout/orgChart1"/>
    <dgm:cxn modelId="{877F3584-3737-4247-BA70-DCA16807B9CD}" type="presParOf" srcId="{FAD5F796-7299-49E9-92C1-AA31A750261E}" destId="{64E6BD8C-340F-4F15-AD03-6C013406B4AB}" srcOrd="1" destOrd="0" presId="urn:microsoft.com/office/officeart/2005/8/layout/orgChart1"/>
    <dgm:cxn modelId="{9FA7D9B0-A942-473A-A66A-A83814E97EB7}" type="presParOf" srcId="{94CA51EF-BE83-4573-AE9A-6C6D345458B2}" destId="{933D1564-93AE-42AD-B970-D613A1DAAC6B}" srcOrd="1" destOrd="0" presId="urn:microsoft.com/office/officeart/2005/8/layout/orgChart1"/>
    <dgm:cxn modelId="{84870B5F-24AC-49E3-B33D-3D6A02BFB037}" type="presParOf" srcId="{933D1564-93AE-42AD-B970-D613A1DAAC6B}" destId="{AD9947F6-01E3-4E3A-A99B-CFB6B6E7AF68}" srcOrd="0" destOrd="0" presId="urn:microsoft.com/office/officeart/2005/8/layout/orgChart1"/>
    <dgm:cxn modelId="{97D48592-F0E3-480A-8EA7-AC5218A730FC}" type="presParOf" srcId="{933D1564-93AE-42AD-B970-D613A1DAAC6B}" destId="{7962B985-CFCC-4E26-B132-27A8E29C887D}" srcOrd="1" destOrd="0" presId="urn:microsoft.com/office/officeart/2005/8/layout/orgChart1"/>
    <dgm:cxn modelId="{626EF9D7-2F8C-4247-8FAF-1F846B4A6106}" type="presParOf" srcId="{7962B985-CFCC-4E26-B132-27A8E29C887D}" destId="{2539691C-694A-4BB4-AC19-BA37F97934FA}" srcOrd="0" destOrd="0" presId="urn:microsoft.com/office/officeart/2005/8/layout/orgChart1"/>
    <dgm:cxn modelId="{94D9C3A4-B41D-474B-8CC0-140DF4692FF6}" type="presParOf" srcId="{2539691C-694A-4BB4-AC19-BA37F97934FA}" destId="{EE6B7BA5-D5C3-47C1-ABD6-2670BFEE6819}" srcOrd="0" destOrd="0" presId="urn:microsoft.com/office/officeart/2005/8/layout/orgChart1"/>
    <dgm:cxn modelId="{9A06B49B-83F9-4E7B-BF6B-19585DACC590}" type="presParOf" srcId="{2539691C-694A-4BB4-AC19-BA37F97934FA}" destId="{65906FC9-16FE-4C1C-B5CD-90683BF9FBB3}" srcOrd="1" destOrd="0" presId="urn:microsoft.com/office/officeart/2005/8/layout/orgChart1"/>
    <dgm:cxn modelId="{FE192D19-8882-427C-B60C-9BB9A15864BD}" type="presParOf" srcId="{7962B985-CFCC-4E26-B132-27A8E29C887D}" destId="{C7B50F01-81CD-45EC-A28A-BBDDFEF2141A}" srcOrd="1" destOrd="0" presId="urn:microsoft.com/office/officeart/2005/8/layout/orgChart1"/>
    <dgm:cxn modelId="{16F5335C-608C-46DF-8517-858AD19ECD1C}" type="presParOf" srcId="{7962B985-CFCC-4E26-B132-27A8E29C887D}" destId="{6984B365-5C49-49E6-A3D9-E778A7E070B8}" srcOrd="2" destOrd="0" presId="urn:microsoft.com/office/officeart/2005/8/layout/orgChart1"/>
    <dgm:cxn modelId="{D3E7AFBE-EF72-4FAF-B2EA-9B7BA73B4B4C}" type="presParOf" srcId="{94CA51EF-BE83-4573-AE9A-6C6D345458B2}" destId="{127ECB71-E923-493C-8039-A7F57433D131}" srcOrd="2" destOrd="0" presId="urn:microsoft.com/office/officeart/2005/8/layout/orgChart1"/>
    <dgm:cxn modelId="{E35A9DB8-B707-4F09-BD2E-63FDC048CA85}" type="presParOf" srcId="{131D5FB9-6847-424C-8447-F97307C603BF}" destId="{8AF1A59C-DAA7-4545-9966-2323CE52CAB6}" srcOrd="6" destOrd="0" presId="urn:microsoft.com/office/officeart/2005/8/layout/orgChart1"/>
    <dgm:cxn modelId="{6E7B57D4-6F02-4072-B016-ABDD6CE524F8}" type="presParOf" srcId="{131D5FB9-6847-424C-8447-F97307C603BF}" destId="{896DFBA7-6596-4A03-8F1A-93ADA89C1113}" srcOrd="7" destOrd="0" presId="urn:microsoft.com/office/officeart/2005/8/layout/orgChart1"/>
    <dgm:cxn modelId="{6B066FA7-A65C-489F-B28B-7917E1C42661}" type="presParOf" srcId="{896DFBA7-6596-4A03-8F1A-93ADA89C1113}" destId="{5BCA1D09-1506-4D70-B952-22A006FB4C1B}" srcOrd="0" destOrd="0" presId="urn:microsoft.com/office/officeart/2005/8/layout/orgChart1"/>
    <dgm:cxn modelId="{D3DE0DAA-43C4-4679-955C-78372DDF547C}" type="presParOf" srcId="{5BCA1D09-1506-4D70-B952-22A006FB4C1B}" destId="{10207075-B42F-425F-B86A-CB114F24D8F2}" srcOrd="0" destOrd="0" presId="urn:microsoft.com/office/officeart/2005/8/layout/orgChart1"/>
    <dgm:cxn modelId="{60FDD746-E8EC-4877-9E8D-693D81337DD7}" type="presParOf" srcId="{5BCA1D09-1506-4D70-B952-22A006FB4C1B}" destId="{D482F202-34DF-44F8-B56D-724A4D6D0E49}" srcOrd="1" destOrd="0" presId="urn:microsoft.com/office/officeart/2005/8/layout/orgChart1"/>
    <dgm:cxn modelId="{59E834BE-CBC5-4DCE-853C-1C30C1E8E68C}" type="presParOf" srcId="{896DFBA7-6596-4A03-8F1A-93ADA89C1113}" destId="{14606F00-3E7A-48E7-A936-E87EAD3E1224}" srcOrd="1" destOrd="0" presId="urn:microsoft.com/office/officeart/2005/8/layout/orgChart1"/>
    <dgm:cxn modelId="{25DB84F3-3EEC-4D98-B973-FF3FE41495DA}" type="presParOf" srcId="{14606F00-3E7A-48E7-A936-E87EAD3E1224}" destId="{03C2F30F-DDB2-4410-BCD7-DEAB1C213909}" srcOrd="0" destOrd="0" presId="urn:microsoft.com/office/officeart/2005/8/layout/orgChart1"/>
    <dgm:cxn modelId="{E2FC6607-6808-426C-AF94-FF6E016A497E}" type="presParOf" srcId="{14606F00-3E7A-48E7-A936-E87EAD3E1224}" destId="{520AF490-F05A-481F-856D-D1981BECE76F}" srcOrd="1" destOrd="0" presId="urn:microsoft.com/office/officeart/2005/8/layout/orgChart1"/>
    <dgm:cxn modelId="{3B12C77A-002A-4EF4-A2E9-ABCC8D29F1B8}" type="presParOf" srcId="{520AF490-F05A-481F-856D-D1981BECE76F}" destId="{A35ADD3E-ABEF-4619-871A-AB809EE9E664}" srcOrd="0" destOrd="0" presId="urn:microsoft.com/office/officeart/2005/8/layout/orgChart1"/>
    <dgm:cxn modelId="{C197BA98-D860-496F-BAF9-B4F1553B6455}" type="presParOf" srcId="{A35ADD3E-ABEF-4619-871A-AB809EE9E664}" destId="{FC84361B-EB56-4DB2-84BC-D4900A270BB7}" srcOrd="0" destOrd="0" presId="urn:microsoft.com/office/officeart/2005/8/layout/orgChart1"/>
    <dgm:cxn modelId="{F7C1ACC4-846A-4984-95BE-FA02186371DB}" type="presParOf" srcId="{A35ADD3E-ABEF-4619-871A-AB809EE9E664}" destId="{0E6D7F5B-0199-471B-B0C7-7947F3FDF5F2}" srcOrd="1" destOrd="0" presId="urn:microsoft.com/office/officeart/2005/8/layout/orgChart1"/>
    <dgm:cxn modelId="{F4A2DA60-8FA7-4374-A3BF-D5B086CB0DDE}" type="presParOf" srcId="{520AF490-F05A-481F-856D-D1981BECE76F}" destId="{D6F63168-9584-432B-84CF-65229F2706D0}" srcOrd="1" destOrd="0" presId="urn:microsoft.com/office/officeart/2005/8/layout/orgChart1"/>
    <dgm:cxn modelId="{23A63897-F7E2-4B39-8FF1-80EE12EB0800}" type="presParOf" srcId="{520AF490-F05A-481F-856D-D1981BECE76F}" destId="{B89FDF23-9237-4D08-A736-8A159BC4222A}" srcOrd="2" destOrd="0" presId="urn:microsoft.com/office/officeart/2005/8/layout/orgChart1"/>
    <dgm:cxn modelId="{8BCC1D5E-2370-4268-B654-7809153260C0}" type="presParOf" srcId="{14606F00-3E7A-48E7-A936-E87EAD3E1224}" destId="{C829A0E7-0F7F-4598-853F-035396A47F4F}" srcOrd="2" destOrd="0" presId="urn:microsoft.com/office/officeart/2005/8/layout/orgChart1"/>
    <dgm:cxn modelId="{9E363ACF-B3B6-4F10-95D7-1056D08DD911}" type="presParOf" srcId="{14606F00-3E7A-48E7-A936-E87EAD3E1224}" destId="{7756900C-CF74-4B42-B1A4-E24D2ECD801B}" srcOrd="3" destOrd="0" presId="urn:microsoft.com/office/officeart/2005/8/layout/orgChart1"/>
    <dgm:cxn modelId="{79D01D64-C90F-407A-93AB-B0CD2CDFEEE4}" type="presParOf" srcId="{7756900C-CF74-4B42-B1A4-E24D2ECD801B}" destId="{71F47EF2-0C29-46C3-8F31-4C1922415BFA}" srcOrd="0" destOrd="0" presId="urn:microsoft.com/office/officeart/2005/8/layout/orgChart1"/>
    <dgm:cxn modelId="{9E56BA58-D33F-4D66-B6F1-1BE94987314B}" type="presParOf" srcId="{71F47EF2-0C29-46C3-8F31-4C1922415BFA}" destId="{D7D3D93A-0CC3-4864-92CD-A3411F564940}" srcOrd="0" destOrd="0" presId="urn:microsoft.com/office/officeart/2005/8/layout/orgChart1"/>
    <dgm:cxn modelId="{DEE40C6C-2EE0-430A-B9E8-56040AF85D25}" type="presParOf" srcId="{71F47EF2-0C29-46C3-8F31-4C1922415BFA}" destId="{292E7C49-DB6E-4E02-854E-84871237823A}" srcOrd="1" destOrd="0" presId="urn:microsoft.com/office/officeart/2005/8/layout/orgChart1"/>
    <dgm:cxn modelId="{D8517C9A-C48D-4CE7-83C3-BBEBCCB35C76}" type="presParOf" srcId="{7756900C-CF74-4B42-B1A4-E24D2ECD801B}" destId="{25DC3584-6B04-4B5E-A8D5-0155775F273A}" srcOrd="1" destOrd="0" presId="urn:microsoft.com/office/officeart/2005/8/layout/orgChart1"/>
    <dgm:cxn modelId="{BD985942-6B09-4B5B-94B8-037D1EB3C294}" type="presParOf" srcId="{7756900C-CF74-4B42-B1A4-E24D2ECD801B}" destId="{7B8BFEB3-9685-4CF7-8940-0A637B126002}" srcOrd="2" destOrd="0" presId="urn:microsoft.com/office/officeart/2005/8/layout/orgChart1"/>
    <dgm:cxn modelId="{AF27A884-F876-4299-814A-F0EEB2B5079B}" type="presParOf" srcId="{14606F00-3E7A-48E7-A936-E87EAD3E1224}" destId="{57344646-A956-42B1-B5B0-10E3AE7F5A27}" srcOrd="4" destOrd="0" presId="urn:microsoft.com/office/officeart/2005/8/layout/orgChart1"/>
    <dgm:cxn modelId="{E5A9A097-D6BC-469F-B835-A5706B308345}" type="presParOf" srcId="{14606F00-3E7A-48E7-A936-E87EAD3E1224}" destId="{9AD27D13-1530-4C75-8BAD-84A46E380101}" srcOrd="5" destOrd="0" presId="urn:microsoft.com/office/officeart/2005/8/layout/orgChart1"/>
    <dgm:cxn modelId="{C794EC6B-C8E5-4701-8E23-143DA177066F}" type="presParOf" srcId="{9AD27D13-1530-4C75-8BAD-84A46E380101}" destId="{8892EC21-CA9E-48AD-B79F-C98CA2390104}" srcOrd="0" destOrd="0" presId="urn:microsoft.com/office/officeart/2005/8/layout/orgChart1"/>
    <dgm:cxn modelId="{77F91D06-02BF-4762-9972-00A608D98F1F}" type="presParOf" srcId="{8892EC21-CA9E-48AD-B79F-C98CA2390104}" destId="{A8497AE5-214E-4F6A-8FD9-3D0ADE62DB58}" srcOrd="0" destOrd="0" presId="urn:microsoft.com/office/officeart/2005/8/layout/orgChart1"/>
    <dgm:cxn modelId="{3F61461F-BA39-4390-A72A-904F45D797AD}" type="presParOf" srcId="{8892EC21-CA9E-48AD-B79F-C98CA2390104}" destId="{5EDD6634-0FFE-43EE-9155-D4292358F0F5}" srcOrd="1" destOrd="0" presId="urn:microsoft.com/office/officeart/2005/8/layout/orgChart1"/>
    <dgm:cxn modelId="{52AAE134-E2D1-4932-908E-A2646B85EA5F}" type="presParOf" srcId="{9AD27D13-1530-4C75-8BAD-84A46E380101}" destId="{1AA4D019-83D4-43BD-A711-B64651D5417B}" srcOrd="1" destOrd="0" presId="urn:microsoft.com/office/officeart/2005/8/layout/orgChart1"/>
    <dgm:cxn modelId="{87CD811A-D6F3-48E9-B0C5-8ABA99FBEC7C}" type="presParOf" srcId="{9AD27D13-1530-4C75-8BAD-84A46E380101}" destId="{3589BE80-C051-402F-ACA9-1A88AE113E91}" srcOrd="2" destOrd="0" presId="urn:microsoft.com/office/officeart/2005/8/layout/orgChart1"/>
    <dgm:cxn modelId="{30788944-5ABC-4BE0-B987-04B7C694A452}" type="presParOf" srcId="{14606F00-3E7A-48E7-A936-E87EAD3E1224}" destId="{26F2AA18-6410-45B1-AA6F-F932A73ADD58}" srcOrd="6" destOrd="0" presId="urn:microsoft.com/office/officeart/2005/8/layout/orgChart1"/>
    <dgm:cxn modelId="{A5FAFC8D-6290-4100-87F7-00837A9BF6F4}" type="presParOf" srcId="{14606F00-3E7A-48E7-A936-E87EAD3E1224}" destId="{CC55C69E-4205-46D0-ACD6-F08DCD4EED12}" srcOrd="7" destOrd="0" presId="urn:microsoft.com/office/officeart/2005/8/layout/orgChart1"/>
    <dgm:cxn modelId="{70F063DC-CC88-4149-9A6E-89AA844B4FE6}" type="presParOf" srcId="{CC55C69E-4205-46D0-ACD6-F08DCD4EED12}" destId="{B61EDDBB-95E8-4B3A-9C32-51B4C3B2C046}" srcOrd="0" destOrd="0" presId="urn:microsoft.com/office/officeart/2005/8/layout/orgChart1"/>
    <dgm:cxn modelId="{D588DCB4-9383-4F59-9977-16AAB775DA63}" type="presParOf" srcId="{B61EDDBB-95E8-4B3A-9C32-51B4C3B2C046}" destId="{5E263814-9D82-45CC-90C5-C2150DC9E869}" srcOrd="0" destOrd="0" presId="urn:microsoft.com/office/officeart/2005/8/layout/orgChart1"/>
    <dgm:cxn modelId="{4EFE3612-D906-4AFA-B4DD-A5D895E64662}" type="presParOf" srcId="{B61EDDBB-95E8-4B3A-9C32-51B4C3B2C046}" destId="{A66FF8EA-249C-43D1-A00D-15C7A2DA946B}" srcOrd="1" destOrd="0" presId="urn:microsoft.com/office/officeart/2005/8/layout/orgChart1"/>
    <dgm:cxn modelId="{8CD71176-C2E0-4A18-AC8B-7FF5448247D4}" type="presParOf" srcId="{CC55C69E-4205-46D0-ACD6-F08DCD4EED12}" destId="{1C64F8EA-90EE-4064-AAEE-5CA05A7D124A}" srcOrd="1" destOrd="0" presId="urn:microsoft.com/office/officeart/2005/8/layout/orgChart1"/>
    <dgm:cxn modelId="{1FDDC749-1D81-4EFB-A024-97D851E16500}" type="presParOf" srcId="{CC55C69E-4205-46D0-ACD6-F08DCD4EED12}" destId="{776B6E4F-B86A-4D90-9B03-1803775E8281}" srcOrd="2" destOrd="0" presId="urn:microsoft.com/office/officeart/2005/8/layout/orgChart1"/>
    <dgm:cxn modelId="{71124E96-C27A-4C03-A9DB-719A3C02A2BD}" type="presParOf" srcId="{896DFBA7-6596-4A03-8F1A-93ADA89C1113}" destId="{B5756648-802C-4F85-B4C4-0BC439254A97}" srcOrd="2" destOrd="0" presId="urn:microsoft.com/office/officeart/2005/8/layout/orgChart1"/>
    <dgm:cxn modelId="{D1EE7298-CAA9-4471-A71F-899EF71D95F3}" type="presParOf" srcId="{131D5FB9-6847-424C-8447-F97307C603BF}" destId="{F2F33774-C430-4938-8610-5E4A87B12EFD}" srcOrd="8" destOrd="0" presId="urn:microsoft.com/office/officeart/2005/8/layout/orgChart1"/>
    <dgm:cxn modelId="{AFF0CA81-8B23-4D94-B481-41CCDAFEBA19}" type="presParOf" srcId="{131D5FB9-6847-424C-8447-F97307C603BF}" destId="{805B209D-B98A-46EC-8971-218E09913255}" srcOrd="9" destOrd="0" presId="urn:microsoft.com/office/officeart/2005/8/layout/orgChart1"/>
    <dgm:cxn modelId="{1818EB7B-CE23-4F04-9A68-1F6AC620001D}" type="presParOf" srcId="{805B209D-B98A-46EC-8971-218E09913255}" destId="{A14890ED-2DA6-4B61-823B-65C2CE3A989E}" srcOrd="0" destOrd="0" presId="urn:microsoft.com/office/officeart/2005/8/layout/orgChart1"/>
    <dgm:cxn modelId="{5D2989A6-0B91-4025-9E24-ADDFC027D19D}" type="presParOf" srcId="{A14890ED-2DA6-4B61-823B-65C2CE3A989E}" destId="{3A202FD6-A7F0-4009-8A7E-F67A870C1816}" srcOrd="0" destOrd="0" presId="urn:microsoft.com/office/officeart/2005/8/layout/orgChart1"/>
    <dgm:cxn modelId="{15B570F8-1EDB-493E-AFCE-86E44FBB0345}" type="presParOf" srcId="{A14890ED-2DA6-4B61-823B-65C2CE3A989E}" destId="{696F05AA-44B1-4062-9612-B9A9573BF0D4}" srcOrd="1" destOrd="0" presId="urn:microsoft.com/office/officeart/2005/8/layout/orgChart1"/>
    <dgm:cxn modelId="{E9EAA2E3-2CBC-48F0-8929-D4B0E7215BF9}" type="presParOf" srcId="{805B209D-B98A-46EC-8971-218E09913255}" destId="{0BE9C709-1AF4-42B0-8F9F-56EFDC24CB9E}" srcOrd="1" destOrd="0" presId="urn:microsoft.com/office/officeart/2005/8/layout/orgChart1"/>
    <dgm:cxn modelId="{B1C2F271-76B7-4DD8-A534-010E7A6E4D5D}" type="presParOf" srcId="{0BE9C709-1AF4-42B0-8F9F-56EFDC24CB9E}" destId="{540AC8BD-FA76-491C-918B-A47388409001}" srcOrd="0" destOrd="0" presId="urn:microsoft.com/office/officeart/2005/8/layout/orgChart1"/>
    <dgm:cxn modelId="{120D0640-DE70-43D3-9D3A-631F9D6952C2}" type="presParOf" srcId="{0BE9C709-1AF4-42B0-8F9F-56EFDC24CB9E}" destId="{9755DC6C-F66E-467F-AB32-7FE84E464C63}" srcOrd="1" destOrd="0" presId="urn:microsoft.com/office/officeart/2005/8/layout/orgChart1"/>
    <dgm:cxn modelId="{7DDDAF60-2E53-414B-9581-4E19F0402FDC}" type="presParOf" srcId="{9755DC6C-F66E-467F-AB32-7FE84E464C63}" destId="{3D42CB7B-666C-4D3D-AFE6-54C82D128F52}" srcOrd="0" destOrd="0" presId="urn:microsoft.com/office/officeart/2005/8/layout/orgChart1"/>
    <dgm:cxn modelId="{7DA4B064-AB6A-420A-B9CE-142763656F4E}" type="presParOf" srcId="{3D42CB7B-666C-4D3D-AFE6-54C82D128F52}" destId="{759A8769-503D-484B-B4D5-3126D9386F7A}" srcOrd="0" destOrd="0" presId="urn:microsoft.com/office/officeart/2005/8/layout/orgChart1"/>
    <dgm:cxn modelId="{B41A609E-59AA-483A-9B38-9D1C07193414}" type="presParOf" srcId="{3D42CB7B-666C-4D3D-AFE6-54C82D128F52}" destId="{120C4DF3-691B-44F8-9B30-CD0D8EF7AB75}" srcOrd="1" destOrd="0" presId="urn:microsoft.com/office/officeart/2005/8/layout/orgChart1"/>
    <dgm:cxn modelId="{1F9319FC-2471-41F6-82A0-40D80518B03D}" type="presParOf" srcId="{9755DC6C-F66E-467F-AB32-7FE84E464C63}" destId="{7216DBD2-AC71-43E6-8CD8-71A4C161FDCF}" srcOrd="1" destOrd="0" presId="urn:microsoft.com/office/officeart/2005/8/layout/orgChart1"/>
    <dgm:cxn modelId="{56507A99-365B-42E2-9A6E-121A8837A1BD}" type="presParOf" srcId="{9755DC6C-F66E-467F-AB32-7FE84E464C63}" destId="{5EB4799F-BAF2-4825-81E2-1F22840CC1C9}" srcOrd="2" destOrd="0" presId="urn:microsoft.com/office/officeart/2005/8/layout/orgChart1"/>
    <dgm:cxn modelId="{246CEA3F-DFC4-4D72-A64A-2B0583ABFF37}" type="presParOf" srcId="{805B209D-B98A-46EC-8971-218E09913255}" destId="{D723D554-F7EC-4A4A-B20B-F0E76B5C34B3}" srcOrd="2" destOrd="0" presId="urn:microsoft.com/office/officeart/2005/8/layout/orgChart1"/>
    <dgm:cxn modelId="{D9346521-A43E-42CA-A171-1BE872AB2CC3}" type="presParOf" srcId="{131D5FB9-6847-424C-8447-F97307C603BF}" destId="{61A2C3B9-94EE-4512-9500-2ADC1D917561}" srcOrd="10" destOrd="0" presId="urn:microsoft.com/office/officeart/2005/8/layout/orgChart1"/>
    <dgm:cxn modelId="{2BE47BC3-FCD8-4074-A007-7C8CDD7ABCA0}" type="presParOf" srcId="{131D5FB9-6847-424C-8447-F97307C603BF}" destId="{A9C05B24-F7CB-45EE-A63B-A7DC6548F77A}" srcOrd="11" destOrd="0" presId="urn:microsoft.com/office/officeart/2005/8/layout/orgChart1"/>
    <dgm:cxn modelId="{C45CC37D-3ABA-4ADB-993C-D512AA08C799}" type="presParOf" srcId="{A9C05B24-F7CB-45EE-A63B-A7DC6548F77A}" destId="{907E841B-7676-4A9D-A17E-787A4EEED30B}" srcOrd="0" destOrd="0" presId="urn:microsoft.com/office/officeart/2005/8/layout/orgChart1"/>
    <dgm:cxn modelId="{18D637A6-4D7E-44E2-96B4-FA82DC23604C}" type="presParOf" srcId="{907E841B-7676-4A9D-A17E-787A4EEED30B}" destId="{F9088B0C-69FD-4FA9-95BA-AC49AE5D62FA}" srcOrd="0" destOrd="0" presId="urn:microsoft.com/office/officeart/2005/8/layout/orgChart1"/>
    <dgm:cxn modelId="{B9961A2C-7501-46D9-A1C3-B1132FC9A6A1}" type="presParOf" srcId="{907E841B-7676-4A9D-A17E-787A4EEED30B}" destId="{886A9FCC-6F4A-4C43-AFBC-12BD61CEA986}" srcOrd="1" destOrd="0" presId="urn:microsoft.com/office/officeart/2005/8/layout/orgChart1"/>
    <dgm:cxn modelId="{870AD6F4-2959-44A3-BB88-BC8555A99DAF}" type="presParOf" srcId="{A9C05B24-F7CB-45EE-A63B-A7DC6548F77A}" destId="{D1777F6D-9517-4416-A7C3-D5D8E0E206B7}" srcOrd="1" destOrd="0" presId="urn:microsoft.com/office/officeart/2005/8/layout/orgChart1"/>
    <dgm:cxn modelId="{8F5EE95E-B68D-451D-9B84-C0A34498159A}" type="presParOf" srcId="{D1777F6D-9517-4416-A7C3-D5D8E0E206B7}" destId="{3D846A8F-4CF7-4009-A0EF-D5274B70BEDA}" srcOrd="0" destOrd="0" presId="urn:microsoft.com/office/officeart/2005/8/layout/orgChart1"/>
    <dgm:cxn modelId="{E10C9FC7-A34D-40B5-B5D6-03BA91759883}" type="presParOf" srcId="{D1777F6D-9517-4416-A7C3-D5D8E0E206B7}" destId="{94869BF5-2CED-4405-9B4E-935EDF9B201D}" srcOrd="1" destOrd="0" presId="urn:microsoft.com/office/officeart/2005/8/layout/orgChart1"/>
    <dgm:cxn modelId="{F6266F98-8F4A-43E6-8B29-BD27A50635DD}" type="presParOf" srcId="{94869BF5-2CED-4405-9B4E-935EDF9B201D}" destId="{61F4AD99-5D6E-4F6E-BC0E-C934889AF37E}" srcOrd="0" destOrd="0" presId="urn:microsoft.com/office/officeart/2005/8/layout/orgChart1"/>
    <dgm:cxn modelId="{9170D40D-AEB6-47B4-AF9A-82E0E7DF87FE}" type="presParOf" srcId="{61F4AD99-5D6E-4F6E-BC0E-C934889AF37E}" destId="{3300B54B-1DBE-404F-BE24-392BE6DF3D11}" srcOrd="0" destOrd="0" presId="urn:microsoft.com/office/officeart/2005/8/layout/orgChart1"/>
    <dgm:cxn modelId="{2B96410F-818E-4964-8955-D83F4D540547}" type="presParOf" srcId="{61F4AD99-5D6E-4F6E-BC0E-C934889AF37E}" destId="{E05DC31F-4B14-400C-AE30-A48CD97FB7CA}" srcOrd="1" destOrd="0" presId="urn:microsoft.com/office/officeart/2005/8/layout/orgChart1"/>
    <dgm:cxn modelId="{E41BF986-2158-4C84-A2FB-8A54D5EB60B9}" type="presParOf" srcId="{94869BF5-2CED-4405-9B4E-935EDF9B201D}" destId="{81298C49-A51F-46F3-94F5-9056E3E1B5A1}" srcOrd="1" destOrd="0" presId="urn:microsoft.com/office/officeart/2005/8/layout/orgChart1"/>
    <dgm:cxn modelId="{215FC8DF-FFC2-4FA8-9C0C-1C46332467EB}" type="presParOf" srcId="{81298C49-A51F-46F3-94F5-9056E3E1B5A1}" destId="{D5731B2A-0229-454E-ADC8-643E04FDF325}" srcOrd="0" destOrd="0" presId="urn:microsoft.com/office/officeart/2005/8/layout/orgChart1"/>
    <dgm:cxn modelId="{EAA014D2-88CC-49A5-A88A-84B056339C88}" type="presParOf" srcId="{81298C49-A51F-46F3-94F5-9056E3E1B5A1}" destId="{8EFDC419-31A2-4A73-9721-1317965E3295}" srcOrd="1" destOrd="0" presId="urn:microsoft.com/office/officeart/2005/8/layout/orgChart1"/>
    <dgm:cxn modelId="{E99E2CAD-42B1-4CBC-B69C-46932CE4ACB3}" type="presParOf" srcId="{8EFDC419-31A2-4A73-9721-1317965E3295}" destId="{E6085E61-0533-4BF2-9B39-1D4FD41BFA80}" srcOrd="0" destOrd="0" presId="urn:microsoft.com/office/officeart/2005/8/layout/orgChart1"/>
    <dgm:cxn modelId="{432A710A-71B3-44E4-9B1F-2767DB8D2686}" type="presParOf" srcId="{E6085E61-0533-4BF2-9B39-1D4FD41BFA80}" destId="{10516A7C-E8BC-4BD1-85C5-A0427509EB0E}" srcOrd="0" destOrd="0" presId="urn:microsoft.com/office/officeart/2005/8/layout/orgChart1"/>
    <dgm:cxn modelId="{80E8E3F3-4C8E-4CA3-B98D-912E4BD0293C}" type="presParOf" srcId="{E6085E61-0533-4BF2-9B39-1D4FD41BFA80}" destId="{7D228AD3-1C41-49AA-A2B9-E959AB44827F}" srcOrd="1" destOrd="0" presId="urn:microsoft.com/office/officeart/2005/8/layout/orgChart1"/>
    <dgm:cxn modelId="{CA7FA32F-FAC8-4152-B265-BA33B401D38F}" type="presParOf" srcId="{8EFDC419-31A2-4A73-9721-1317965E3295}" destId="{7A397673-20DF-4A92-AF67-05BDBD14E8B6}" srcOrd="1" destOrd="0" presId="urn:microsoft.com/office/officeart/2005/8/layout/orgChart1"/>
    <dgm:cxn modelId="{BA15C082-D7D0-4013-B4C9-DAED02943F02}" type="presParOf" srcId="{8EFDC419-31A2-4A73-9721-1317965E3295}" destId="{131DC32C-C3D5-47C6-BEC0-3855682A982D}" srcOrd="2" destOrd="0" presId="urn:microsoft.com/office/officeart/2005/8/layout/orgChart1"/>
    <dgm:cxn modelId="{6E4B8B0C-1E8B-4E98-AB1F-D96408599B05}" type="presParOf" srcId="{94869BF5-2CED-4405-9B4E-935EDF9B201D}" destId="{E0CDAD38-CB7B-40F5-9671-0CDD224C7B7E}" srcOrd="2" destOrd="0" presId="urn:microsoft.com/office/officeart/2005/8/layout/orgChart1"/>
    <dgm:cxn modelId="{A4B24E53-39E8-46A5-A0DB-83C8B4AD5EE6}" type="presParOf" srcId="{D1777F6D-9517-4416-A7C3-D5D8E0E206B7}" destId="{3E9D0685-6F40-4AAD-8F88-DF5C1764FAAB}" srcOrd="2" destOrd="0" presId="urn:microsoft.com/office/officeart/2005/8/layout/orgChart1"/>
    <dgm:cxn modelId="{C09F839B-0522-4AA4-9793-058AC02A9B74}" type="presParOf" srcId="{D1777F6D-9517-4416-A7C3-D5D8E0E206B7}" destId="{71B1E67D-6309-49D4-AE30-49E433E4E48E}" srcOrd="3" destOrd="0" presId="urn:microsoft.com/office/officeart/2005/8/layout/orgChart1"/>
    <dgm:cxn modelId="{69D0137E-6B2D-405D-B656-C14E75A2A1FC}" type="presParOf" srcId="{71B1E67D-6309-49D4-AE30-49E433E4E48E}" destId="{01BE4CCF-DCB3-44B3-905D-0156CA64BCCA}" srcOrd="0" destOrd="0" presId="urn:microsoft.com/office/officeart/2005/8/layout/orgChart1"/>
    <dgm:cxn modelId="{3BF496DF-0DDD-4402-86B3-5A839AF291A6}" type="presParOf" srcId="{01BE4CCF-DCB3-44B3-905D-0156CA64BCCA}" destId="{06732EBD-C2E2-4284-B0F8-30C387839E2C}" srcOrd="0" destOrd="0" presId="urn:microsoft.com/office/officeart/2005/8/layout/orgChart1"/>
    <dgm:cxn modelId="{4926835E-86CC-4B75-A4C0-00C7453BC2C5}" type="presParOf" srcId="{01BE4CCF-DCB3-44B3-905D-0156CA64BCCA}" destId="{BB5A7BEC-D1C9-4D57-B8A9-0D22FDE4ADCC}" srcOrd="1" destOrd="0" presId="urn:microsoft.com/office/officeart/2005/8/layout/orgChart1"/>
    <dgm:cxn modelId="{C8F77729-9F1F-42A8-B8EB-FEBE1F16DC6A}" type="presParOf" srcId="{71B1E67D-6309-49D4-AE30-49E433E4E48E}" destId="{91B0D939-99EC-4EA8-9FE2-0923FE393D8A}" srcOrd="1" destOrd="0" presId="urn:microsoft.com/office/officeart/2005/8/layout/orgChart1"/>
    <dgm:cxn modelId="{86298B69-3AA6-489D-B517-8E8775F74667}" type="presParOf" srcId="{91B0D939-99EC-4EA8-9FE2-0923FE393D8A}" destId="{C4E55B01-42BD-4E66-B4D8-8799C880BA3D}" srcOrd="0" destOrd="0" presId="urn:microsoft.com/office/officeart/2005/8/layout/orgChart1"/>
    <dgm:cxn modelId="{36A2657F-59B8-4D3A-9EC0-E7254E14D4D0}" type="presParOf" srcId="{91B0D939-99EC-4EA8-9FE2-0923FE393D8A}" destId="{F9AC397E-4BF4-426C-B26A-EB898410EFF7}" srcOrd="1" destOrd="0" presId="urn:microsoft.com/office/officeart/2005/8/layout/orgChart1"/>
    <dgm:cxn modelId="{96BBB45C-23B2-40D7-ADDA-D7C711584CE8}" type="presParOf" srcId="{F9AC397E-4BF4-426C-B26A-EB898410EFF7}" destId="{58A6483B-70AD-4708-B791-04D8D01F2963}" srcOrd="0" destOrd="0" presId="urn:microsoft.com/office/officeart/2005/8/layout/orgChart1"/>
    <dgm:cxn modelId="{90EB09D1-C81D-4FCC-B323-006C4F2ACE8F}" type="presParOf" srcId="{58A6483B-70AD-4708-B791-04D8D01F2963}" destId="{454E3016-DC95-430C-BB5C-58CC8CF14A7E}" srcOrd="0" destOrd="0" presId="urn:microsoft.com/office/officeart/2005/8/layout/orgChart1"/>
    <dgm:cxn modelId="{DF7C3AA1-3A84-4D5B-816B-E7D34C39AAF2}" type="presParOf" srcId="{58A6483B-70AD-4708-B791-04D8D01F2963}" destId="{4C56DA7C-257F-4C14-8A18-BD93A41D76A3}" srcOrd="1" destOrd="0" presId="urn:microsoft.com/office/officeart/2005/8/layout/orgChart1"/>
    <dgm:cxn modelId="{941D9731-4EC6-4FD0-90F9-1F6CB01FD872}" type="presParOf" srcId="{F9AC397E-4BF4-426C-B26A-EB898410EFF7}" destId="{B5B62EC9-589E-4E38-8414-A238BF6AE65B}" srcOrd="1" destOrd="0" presId="urn:microsoft.com/office/officeart/2005/8/layout/orgChart1"/>
    <dgm:cxn modelId="{5F6A80DE-5AA9-448E-A51C-A411CE97C5CB}" type="presParOf" srcId="{F9AC397E-4BF4-426C-B26A-EB898410EFF7}" destId="{8646865D-897B-4B7A-AAD1-D8807DE7A0A5}" srcOrd="2" destOrd="0" presId="urn:microsoft.com/office/officeart/2005/8/layout/orgChart1"/>
    <dgm:cxn modelId="{0E22B591-1161-40DF-B4BF-3243E1912AD1}" type="presParOf" srcId="{91B0D939-99EC-4EA8-9FE2-0923FE393D8A}" destId="{A69CBE46-56D3-4996-9A82-9A2D466F9BA0}" srcOrd="2" destOrd="0" presId="urn:microsoft.com/office/officeart/2005/8/layout/orgChart1"/>
    <dgm:cxn modelId="{A67B7B33-6816-4EF9-8C1B-090456E931A2}" type="presParOf" srcId="{91B0D939-99EC-4EA8-9FE2-0923FE393D8A}" destId="{13FDE82C-02A7-440B-9CC7-281170E9BF17}" srcOrd="3" destOrd="0" presId="urn:microsoft.com/office/officeart/2005/8/layout/orgChart1"/>
    <dgm:cxn modelId="{64983059-2F7B-4062-AB9F-C3B7A6DB04B4}" type="presParOf" srcId="{13FDE82C-02A7-440B-9CC7-281170E9BF17}" destId="{69AE90F6-C987-4F1F-B786-F9CB896C515A}" srcOrd="0" destOrd="0" presId="urn:microsoft.com/office/officeart/2005/8/layout/orgChart1"/>
    <dgm:cxn modelId="{3AF31324-ACB6-4AA2-A26E-E3A0565AD38E}" type="presParOf" srcId="{69AE90F6-C987-4F1F-B786-F9CB896C515A}" destId="{389BDD12-C7A2-445E-B067-C522A22EFC00}" srcOrd="0" destOrd="0" presId="urn:microsoft.com/office/officeart/2005/8/layout/orgChart1"/>
    <dgm:cxn modelId="{66BFC9D6-9427-41C4-AD9A-80754493BEA8}" type="presParOf" srcId="{69AE90F6-C987-4F1F-B786-F9CB896C515A}" destId="{97F7BCCC-4667-4492-9087-AD12E6A3B62B}" srcOrd="1" destOrd="0" presId="urn:microsoft.com/office/officeart/2005/8/layout/orgChart1"/>
    <dgm:cxn modelId="{0A78F4A9-95F4-4AAE-8844-7A9412419387}" type="presParOf" srcId="{13FDE82C-02A7-440B-9CC7-281170E9BF17}" destId="{CBD18BC5-3EE3-45F1-A846-C6F783754796}" srcOrd="1" destOrd="0" presId="urn:microsoft.com/office/officeart/2005/8/layout/orgChart1"/>
    <dgm:cxn modelId="{D4AD1603-39BC-4EE2-B88E-8807DD2F715E}" type="presParOf" srcId="{13FDE82C-02A7-440B-9CC7-281170E9BF17}" destId="{2E2D77E7-3B80-4C97-9555-5B9546288B68}" srcOrd="2" destOrd="0" presId="urn:microsoft.com/office/officeart/2005/8/layout/orgChart1"/>
    <dgm:cxn modelId="{147C6907-C510-413D-BE3F-6B7D164CC897}" type="presParOf" srcId="{71B1E67D-6309-49D4-AE30-49E433E4E48E}" destId="{DAD4D9E8-81EC-481E-ADD7-C73BFA158AE1}" srcOrd="2" destOrd="0" presId="urn:microsoft.com/office/officeart/2005/8/layout/orgChart1"/>
    <dgm:cxn modelId="{9E62DE14-DC9C-485D-82F8-235AB2BF7CB8}" type="presParOf" srcId="{A9C05B24-F7CB-45EE-A63B-A7DC6548F77A}" destId="{229F9B90-A43F-449E-8757-B1F0ADDC9C4E}" srcOrd="2" destOrd="0" presId="urn:microsoft.com/office/officeart/2005/8/layout/orgChart1"/>
    <dgm:cxn modelId="{6282D558-21AF-45EA-8273-9118E5BBE642}" type="presParOf" srcId="{1DCAA051-D743-4B37-87D4-A6B864637062}" destId="{EE4E8F9D-B750-4439-A53A-0BD46C025E03}" srcOrd="2" destOrd="0" presId="urn:microsoft.com/office/officeart/2005/8/layout/orgChart1"/>
    <dgm:cxn modelId="{658A7C13-448F-45BA-A781-E69E4737D4B7}" type="presParOf" srcId="{BBE2FA19-5B79-4CFC-A19F-FCF446C16B3D}" destId="{5C8B91AA-68B5-4B79-BDDE-D72A9692B2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4100C0B-D496-47F9-9F37-5E3B8B3D90B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5CD295-46B5-46BE-A0A2-D3A937BF22EE}">
      <dgm:prSet phldrT="[Text]"/>
      <dgm:spPr>
        <a:solidFill>
          <a:srgbClr val="FF0000"/>
        </a:solidFill>
      </dgm:spPr>
      <dgm:t>
        <a:bodyPr/>
        <a:lstStyle/>
        <a:p>
          <a:r>
            <a:rPr lang="ka-GE" dirty="0" smtClean="0"/>
            <a:t>დირექტორი</a:t>
          </a:r>
          <a:endParaRPr lang="en-US" dirty="0"/>
        </a:p>
      </dgm:t>
    </dgm:pt>
    <dgm:pt modelId="{FBAAA933-9E02-488F-9680-627A61E73219}" type="parTrans" cxnId="{A40959E9-C474-4EBF-A036-1461A5114A97}">
      <dgm:prSet/>
      <dgm:spPr/>
      <dgm:t>
        <a:bodyPr/>
        <a:lstStyle/>
        <a:p>
          <a:endParaRPr lang="en-US"/>
        </a:p>
      </dgm:t>
    </dgm:pt>
    <dgm:pt modelId="{FD6CE906-1473-43DC-A939-1624F85E7081}" type="sibTrans" cxnId="{A40959E9-C474-4EBF-A036-1461A5114A97}">
      <dgm:prSet/>
      <dgm:spPr/>
      <dgm:t>
        <a:bodyPr/>
        <a:lstStyle/>
        <a:p>
          <a:endParaRPr lang="en-US"/>
        </a:p>
      </dgm:t>
    </dgm:pt>
    <dgm:pt modelId="{2E86ACF4-CB98-4F9D-A0F5-ABFB23B35A5D}">
      <dgm:prSet phldrT="[Text]"/>
      <dgm:spPr>
        <a:solidFill>
          <a:srgbClr val="FF0000"/>
        </a:solidFill>
      </dgm:spPr>
      <dgm:t>
        <a:bodyPr/>
        <a:lstStyle/>
        <a:p>
          <a:r>
            <a:rPr lang="ka-GE" dirty="0" smtClean="0"/>
            <a:t>პროექტების მენეჯერი</a:t>
          </a:r>
        </a:p>
      </dgm:t>
    </dgm:pt>
    <dgm:pt modelId="{60A41B87-35DC-4634-81C6-03E6D1784835}" type="parTrans" cxnId="{93F89161-7130-4097-989F-8D954AA484CE}">
      <dgm:prSet/>
      <dgm:spPr/>
      <dgm:t>
        <a:bodyPr/>
        <a:lstStyle/>
        <a:p>
          <a:endParaRPr lang="en-US"/>
        </a:p>
      </dgm:t>
    </dgm:pt>
    <dgm:pt modelId="{E0996585-928A-4068-BC95-BBFDAC790D93}" type="sibTrans" cxnId="{93F89161-7130-4097-989F-8D954AA484CE}">
      <dgm:prSet/>
      <dgm:spPr/>
      <dgm:t>
        <a:bodyPr/>
        <a:lstStyle/>
        <a:p>
          <a:endParaRPr lang="en-US"/>
        </a:p>
      </dgm:t>
    </dgm:pt>
    <dgm:pt modelId="{96D82E97-50B4-45AD-AD95-A5C7BF28BEB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რეგიონული</a:t>
          </a:r>
        </a:p>
        <a:p>
          <a:r>
            <a:rPr lang="ka-GE" dirty="0" smtClean="0"/>
            <a:t>სერვისის მენეჯერი</a:t>
          </a:r>
        </a:p>
      </dgm:t>
    </dgm:pt>
    <dgm:pt modelId="{2F7445FB-BBEB-4F16-A339-A21717ACE475}" type="parTrans" cxnId="{4F6F97B2-DCD8-462C-B50E-7E5AED553103}">
      <dgm:prSet/>
      <dgm:spPr/>
      <dgm:t>
        <a:bodyPr/>
        <a:lstStyle/>
        <a:p>
          <a:endParaRPr lang="en-US"/>
        </a:p>
      </dgm:t>
    </dgm:pt>
    <dgm:pt modelId="{65E298FE-6096-490C-A885-93913807A6C6}" type="sibTrans" cxnId="{4F6F97B2-DCD8-462C-B50E-7E5AED553103}">
      <dgm:prSet/>
      <dgm:spPr/>
      <dgm:t>
        <a:bodyPr/>
        <a:lstStyle/>
        <a:p>
          <a:endParaRPr lang="en-US"/>
        </a:p>
      </dgm:t>
    </dgm:pt>
    <dgm:pt modelId="{0FA8D8CB-E32B-43BC-A6FD-E93BBB256EA9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კონტროლის სამსახურის მენეჯერი</a:t>
          </a:r>
        </a:p>
      </dgm:t>
    </dgm:pt>
    <dgm:pt modelId="{6DF3B363-0CB8-4C21-B2BA-B043C1E62485}" type="parTrans" cxnId="{F77E48BC-8D47-4C65-9532-FDCA648E5D5E}">
      <dgm:prSet/>
      <dgm:spPr/>
      <dgm:t>
        <a:bodyPr/>
        <a:lstStyle/>
        <a:p>
          <a:endParaRPr lang="en-US"/>
        </a:p>
      </dgm:t>
    </dgm:pt>
    <dgm:pt modelId="{069B9CC9-857D-44B0-83A6-26AE5AC6597B}" type="sibTrans" cxnId="{F77E48BC-8D47-4C65-9532-FDCA648E5D5E}">
      <dgm:prSet/>
      <dgm:spPr/>
      <dgm:t>
        <a:bodyPr/>
        <a:lstStyle/>
        <a:p>
          <a:endParaRPr lang="en-US"/>
        </a:p>
      </dgm:t>
    </dgm:pt>
    <dgm:pt modelId="{13B9789A-0707-4865-B6BC-7C66D07486CA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ka-GE" dirty="0" smtClean="0"/>
            <a:t>შიდა აუდიტის ჯგუფი (4)</a:t>
          </a:r>
        </a:p>
      </dgm:t>
    </dgm:pt>
    <dgm:pt modelId="{5A4B1FC1-199E-44B6-8FC6-D43D0FE6F437}" type="parTrans" cxnId="{A728F76A-3320-4F6E-8318-A64A9F40A85B}">
      <dgm:prSet/>
      <dgm:spPr/>
      <dgm:t>
        <a:bodyPr/>
        <a:lstStyle/>
        <a:p>
          <a:endParaRPr lang="en-US"/>
        </a:p>
      </dgm:t>
    </dgm:pt>
    <dgm:pt modelId="{24A98E9B-9785-4A9F-93A8-541D7452DE43}" type="sibTrans" cxnId="{A728F76A-3320-4F6E-8318-A64A9F40A85B}">
      <dgm:prSet/>
      <dgm:spPr/>
      <dgm:t>
        <a:bodyPr/>
        <a:lstStyle/>
        <a:p>
          <a:endParaRPr lang="en-US"/>
        </a:p>
      </dgm:t>
    </dgm:pt>
    <dgm:pt modelId="{A27C69A7-AFB2-43F4-86E6-BCCDD1E2779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სსდ რეგიონული მენეჯერი (10)</a:t>
          </a:r>
        </a:p>
      </dgm:t>
    </dgm:pt>
    <dgm:pt modelId="{6D4C3281-D760-40C5-AF82-EE7F6B7CDAC7}" type="parTrans" cxnId="{20DC9FFE-A31F-4626-9CBD-4E5E98AB9F42}">
      <dgm:prSet/>
      <dgm:spPr/>
      <dgm:t>
        <a:bodyPr/>
        <a:lstStyle/>
        <a:p>
          <a:endParaRPr lang="en-US"/>
        </a:p>
      </dgm:t>
    </dgm:pt>
    <dgm:pt modelId="{DD394E0B-AFAF-446E-A180-00709E884559}" type="sibTrans" cxnId="{20DC9FFE-A31F-4626-9CBD-4E5E98AB9F42}">
      <dgm:prSet/>
      <dgm:spPr/>
      <dgm:t>
        <a:bodyPr/>
        <a:lstStyle/>
        <a:p>
          <a:endParaRPr lang="en-US"/>
        </a:p>
      </dgm:t>
    </dgm:pt>
    <dgm:pt modelId="{75F88180-CB25-41D7-9229-422517496F3B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ka-GE" dirty="0" smtClean="0"/>
            <a:t>სსდ რაიონული მენეჯერი (68)</a:t>
          </a:r>
        </a:p>
      </dgm:t>
    </dgm:pt>
    <dgm:pt modelId="{1EAA2AB7-E892-4DA2-B0ED-9C4A2B3CD98D}" type="parTrans" cxnId="{6EEEDB73-2426-4679-BC2B-D4C5C981EB2E}">
      <dgm:prSet/>
      <dgm:spPr/>
      <dgm:t>
        <a:bodyPr/>
        <a:lstStyle/>
        <a:p>
          <a:endParaRPr lang="en-US"/>
        </a:p>
      </dgm:t>
    </dgm:pt>
    <dgm:pt modelId="{FF6256FD-E50F-4155-A296-C4E09C5547C1}" type="sibTrans" cxnId="{6EEEDB73-2426-4679-BC2B-D4C5C981EB2E}">
      <dgm:prSet/>
      <dgm:spPr/>
      <dgm:t>
        <a:bodyPr/>
        <a:lstStyle/>
        <a:p>
          <a:endParaRPr lang="en-US"/>
        </a:p>
      </dgm:t>
    </dgm:pt>
    <dgm:pt modelId="{5510B85C-F852-4608-8C90-F1D8C0719459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ka-GE" dirty="0" smtClean="0"/>
            <a:t>სსდ რაიონული ჯგუფი (217 ბრიგადა *3 *4 = 2604)</a:t>
          </a:r>
        </a:p>
      </dgm:t>
    </dgm:pt>
    <dgm:pt modelId="{D4FC59FA-B08E-4145-BC61-E6ACCDD8D58C}" type="parTrans" cxnId="{E11912B8-9D6E-4E39-97CE-D5846ECFCEC1}">
      <dgm:prSet/>
      <dgm:spPr/>
      <dgm:t>
        <a:bodyPr/>
        <a:lstStyle/>
        <a:p>
          <a:endParaRPr lang="en-US"/>
        </a:p>
      </dgm:t>
    </dgm:pt>
    <dgm:pt modelId="{BB53AB38-656D-4F43-8FD7-6F948918A6EE}" type="sibTrans" cxnId="{E11912B8-9D6E-4E39-97CE-D5846ECFCEC1}">
      <dgm:prSet/>
      <dgm:spPr/>
      <dgm:t>
        <a:bodyPr/>
        <a:lstStyle/>
        <a:p>
          <a:endParaRPr lang="en-US"/>
        </a:p>
      </dgm:t>
    </dgm:pt>
    <dgm:pt modelId="{4DD11E7E-E787-40A5-B8DF-30295EF5D36D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სადისპეჩეროს მონიტორინგის ჯგუფი (20)</a:t>
          </a:r>
        </a:p>
      </dgm:t>
    </dgm:pt>
    <dgm:pt modelId="{E15F7880-4E00-4CDC-A05E-2DBFBD2A29B5}" type="parTrans" cxnId="{5B06AE77-B57A-46FD-A7CB-38B81F5A855A}">
      <dgm:prSet/>
      <dgm:spPr/>
      <dgm:t>
        <a:bodyPr/>
        <a:lstStyle/>
        <a:p>
          <a:endParaRPr lang="en-US"/>
        </a:p>
      </dgm:t>
    </dgm:pt>
    <dgm:pt modelId="{BECFDEE5-39F0-438D-9BBB-5194DFC19129}" type="sibTrans" cxnId="{5B06AE77-B57A-46FD-A7CB-38B81F5A855A}">
      <dgm:prSet/>
      <dgm:spPr/>
      <dgm:t>
        <a:bodyPr/>
        <a:lstStyle/>
        <a:p>
          <a:endParaRPr lang="en-US"/>
        </a:p>
      </dgm:t>
    </dgm:pt>
    <dgm:pt modelId="{3616456E-55B8-4138-9452-8092A1EC66F9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ka-GE" dirty="0" smtClean="0"/>
            <a:t>ადმინისტრატორი (4*68=272)</a:t>
          </a:r>
        </a:p>
      </dgm:t>
    </dgm:pt>
    <dgm:pt modelId="{873EEC91-C9D1-4044-9436-4CB52B8C5DD4}" type="parTrans" cxnId="{024F9642-BFD4-44C0-B2E9-F8B08D2618F6}">
      <dgm:prSet/>
      <dgm:spPr/>
      <dgm:t>
        <a:bodyPr/>
        <a:lstStyle/>
        <a:p>
          <a:endParaRPr lang="en-US"/>
        </a:p>
      </dgm:t>
    </dgm:pt>
    <dgm:pt modelId="{DAA00E50-A1CE-45D5-A8B2-9C6C27FBA920}" type="sibTrans" cxnId="{024F9642-BFD4-44C0-B2E9-F8B08D2618F6}">
      <dgm:prSet/>
      <dgm:spPr/>
      <dgm:t>
        <a:bodyPr/>
        <a:lstStyle/>
        <a:p>
          <a:endParaRPr lang="en-US"/>
        </a:p>
      </dgm:t>
    </dgm:pt>
    <dgm:pt modelId="{FF05C8F1-EF56-4F4B-BA9C-4FF8F747BBE5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დისპეჩერი (30*4=120)</a:t>
          </a:r>
        </a:p>
      </dgm:t>
    </dgm:pt>
    <dgm:pt modelId="{1B7AEFCC-89B8-4EAF-9C42-CA3AA47642DA}" type="parTrans" cxnId="{8246E6FA-AE05-41A8-BC94-4E5DD5AB6A73}">
      <dgm:prSet/>
      <dgm:spPr/>
      <dgm:t>
        <a:bodyPr/>
        <a:lstStyle/>
        <a:p>
          <a:endParaRPr lang="en-US"/>
        </a:p>
      </dgm:t>
    </dgm:pt>
    <dgm:pt modelId="{6632E765-3C1F-4B00-A4BB-63B93D38A958}" type="sibTrans" cxnId="{8246E6FA-AE05-41A8-BC94-4E5DD5AB6A73}">
      <dgm:prSet/>
      <dgm:spPr/>
      <dgm:t>
        <a:bodyPr/>
        <a:lstStyle/>
        <a:p>
          <a:endParaRPr lang="en-US"/>
        </a:p>
      </dgm:t>
    </dgm:pt>
    <dgm:pt modelId="{DE5A9F41-66D4-4E39-9DD2-F87EA70FEEDF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ლოჯისტიკის მენეჯერი (10)</a:t>
          </a:r>
        </a:p>
      </dgm:t>
    </dgm:pt>
    <dgm:pt modelId="{52E049D1-58B1-4B6A-943D-4D7C9A2E4135}" type="parTrans" cxnId="{6411A03A-E8B1-4B5C-93F2-B1FC215A4B8C}">
      <dgm:prSet/>
      <dgm:spPr/>
      <dgm:t>
        <a:bodyPr/>
        <a:lstStyle/>
        <a:p>
          <a:endParaRPr lang="en-US"/>
        </a:p>
      </dgm:t>
    </dgm:pt>
    <dgm:pt modelId="{9205E4C4-4629-45C1-8848-22AC0B8073D8}" type="sibTrans" cxnId="{6411A03A-E8B1-4B5C-93F2-B1FC215A4B8C}">
      <dgm:prSet/>
      <dgm:spPr/>
      <dgm:t>
        <a:bodyPr/>
        <a:lstStyle/>
        <a:p>
          <a:endParaRPr lang="en-US"/>
        </a:p>
      </dgm:t>
    </dgm:pt>
    <dgm:pt modelId="{E27BFD14-A148-44E1-BAF6-7C0ECD29D94A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ka-GE" dirty="0" smtClean="0"/>
            <a:t>სანიტარი (72)</a:t>
          </a:r>
        </a:p>
      </dgm:t>
    </dgm:pt>
    <dgm:pt modelId="{60795289-3F61-4E00-AF39-79A66DFDC476}" type="parTrans" cxnId="{236248AE-1E08-4890-B9F7-B1B69BD8545B}">
      <dgm:prSet/>
      <dgm:spPr/>
      <dgm:t>
        <a:bodyPr/>
        <a:lstStyle/>
        <a:p>
          <a:endParaRPr lang="en-US"/>
        </a:p>
      </dgm:t>
    </dgm:pt>
    <dgm:pt modelId="{42A84CF6-23D2-4FFD-B8C6-B922A5FAD4EA}" type="sibTrans" cxnId="{236248AE-1E08-4890-B9F7-B1B69BD8545B}">
      <dgm:prSet/>
      <dgm:spPr/>
      <dgm:t>
        <a:bodyPr/>
        <a:lstStyle/>
        <a:p>
          <a:endParaRPr lang="en-US"/>
        </a:p>
      </dgm:t>
    </dgm:pt>
    <dgm:pt modelId="{8A9B39AD-5537-40B1-AF3E-4135A1211295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a-GE" dirty="0" smtClean="0"/>
            <a:t>რეგიონული ადმინისტრაცია </a:t>
          </a:r>
        </a:p>
      </dgm:t>
    </dgm:pt>
    <dgm:pt modelId="{741C90E0-E64A-4E39-AC17-674881249025}" type="parTrans" cxnId="{39348B4A-4854-490D-B8AB-5FE174132A61}">
      <dgm:prSet/>
      <dgm:spPr/>
      <dgm:t>
        <a:bodyPr/>
        <a:lstStyle/>
        <a:p>
          <a:endParaRPr lang="en-US"/>
        </a:p>
      </dgm:t>
    </dgm:pt>
    <dgm:pt modelId="{74B0A50C-25E6-4E6F-81B6-DA708AA349D3}" type="sibTrans" cxnId="{39348B4A-4854-490D-B8AB-5FE174132A61}">
      <dgm:prSet/>
      <dgm:spPr/>
      <dgm:t>
        <a:bodyPr/>
        <a:lstStyle/>
        <a:p>
          <a:endParaRPr lang="en-US"/>
        </a:p>
      </dgm:t>
    </dgm:pt>
    <dgm:pt modelId="{56709AC9-717F-4A1A-81CD-1EB01A30D239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a-GE" dirty="0" smtClean="0"/>
            <a:t>სსდ სერვისი </a:t>
          </a:r>
        </a:p>
      </dgm:t>
    </dgm:pt>
    <dgm:pt modelId="{B794B654-3447-4864-868B-03DF8D7FF81A}" type="parTrans" cxnId="{84229D0C-E3ED-401B-A2CF-53A600F5FB70}">
      <dgm:prSet/>
      <dgm:spPr/>
      <dgm:t>
        <a:bodyPr/>
        <a:lstStyle/>
        <a:p>
          <a:endParaRPr lang="en-US"/>
        </a:p>
      </dgm:t>
    </dgm:pt>
    <dgm:pt modelId="{90B4447B-1966-4CFF-B326-0D3943E328ED}" type="sibTrans" cxnId="{84229D0C-E3ED-401B-A2CF-53A600F5FB70}">
      <dgm:prSet/>
      <dgm:spPr/>
      <dgm:t>
        <a:bodyPr/>
        <a:lstStyle/>
        <a:p>
          <a:endParaRPr lang="en-US"/>
        </a:p>
      </dgm:t>
    </dgm:pt>
    <dgm:pt modelId="{28A1A316-D9CF-4063-8FF4-1F88E988BE57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რეგ. მონიტორინგის თანამშრომელი (2*10=20)</a:t>
          </a:r>
        </a:p>
      </dgm:t>
    </dgm:pt>
    <dgm:pt modelId="{46C50D9F-E177-42FC-B6B5-613DF19170D5}" type="parTrans" cxnId="{231AE908-1726-4E86-B420-88FD75BBF28C}">
      <dgm:prSet/>
      <dgm:spPr/>
      <dgm:t>
        <a:bodyPr/>
        <a:lstStyle/>
        <a:p>
          <a:endParaRPr lang="en-US"/>
        </a:p>
      </dgm:t>
    </dgm:pt>
    <dgm:pt modelId="{CB9D82B8-D7AE-4456-A130-5595D0B68C84}" type="sibTrans" cxnId="{231AE908-1726-4E86-B420-88FD75BBF28C}">
      <dgm:prSet/>
      <dgm:spPr/>
      <dgm:t>
        <a:bodyPr/>
        <a:lstStyle/>
        <a:p>
          <a:endParaRPr lang="en-US"/>
        </a:p>
      </dgm:t>
    </dgm:pt>
    <dgm:pt modelId="{866FB637-1CAA-4752-9D64-3D68D91B4F6E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ka-GE" dirty="0" smtClean="0"/>
            <a:t>ტექნიკურური პერსონალი (</a:t>
          </a:r>
          <a:r>
            <a:rPr lang="en-US" dirty="0" smtClean="0"/>
            <a:t>3</a:t>
          </a:r>
          <a:r>
            <a:rPr lang="ka-GE" dirty="0" smtClean="0"/>
            <a:t>0)</a:t>
          </a:r>
        </a:p>
      </dgm:t>
    </dgm:pt>
    <dgm:pt modelId="{39F1607D-45F0-4CF2-B41C-179C33E94C32}" type="parTrans" cxnId="{06FDAF70-A195-4496-B1DC-53044564704D}">
      <dgm:prSet/>
      <dgm:spPr/>
      <dgm:t>
        <a:bodyPr/>
        <a:lstStyle/>
        <a:p>
          <a:endParaRPr lang="en-US"/>
        </a:p>
      </dgm:t>
    </dgm:pt>
    <dgm:pt modelId="{70A0B83B-7F94-499C-A99E-96560A5CEB7C}" type="sibTrans" cxnId="{06FDAF70-A195-4496-B1DC-53044564704D}">
      <dgm:prSet/>
      <dgm:spPr/>
      <dgm:t>
        <a:bodyPr/>
        <a:lstStyle/>
        <a:p>
          <a:endParaRPr lang="en-US"/>
        </a:p>
      </dgm:t>
    </dgm:pt>
    <dgm:pt modelId="{FD633F7C-B493-4F3B-AF68-2DFF33F6412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a-GE" dirty="0" smtClean="0"/>
            <a:t>ქვეკონტრაქტორებთან ურთიერთობის მენეჯერი</a:t>
          </a:r>
        </a:p>
      </dgm:t>
    </dgm:pt>
    <dgm:pt modelId="{14727B93-8516-492A-903C-FBD4C6889B28}" type="parTrans" cxnId="{D07B1502-3746-4EE4-856C-2E2788E1875A}">
      <dgm:prSet/>
      <dgm:spPr/>
      <dgm:t>
        <a:bodyPr/>
        <a:lstStyle/>
        <a:p>
          <a:endParaRPr lang="en-US"/>
        </a:p>
      </dgm:t>
    </dgm:pt>
    <dgm:pt modelId="{1DF34CCD-E37E-4FFE-BFE0-4BC90D7D2BB6}" type="sibTrans" cxnId="{D07B1502-3746-4EE4-856C-2E2788E1875A}">
      <dgm:prSet/>
      <dgm:spPr/>
      <dgm:t>
        <a:bodyPr/>
        <a:lstStyle/>
        <a:p>
          <a:endParaRPr lang="en-US"/>
        </a:p>
      </dgm:t>
    </dgm:pt>
    <dgm:pt modelId="{B5E3C112-41E7-4B37-9F26-0B1BF7259E91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ka-GE" dirty="0" smtClean="0"/>
            <a:t>შიდა ქართლის კონფლიქტის ზონის სსდ</a:t>
          </a:r>
        </a:p>
      </dgm:t>
    </dgm:pt>
    <dgm:pt modelId="{26731E0F-26C5-4498-AC59-0DE8619E5334}" type="parTrans" cxnId="{96121624-E49E-4750-833D-EEC2651C07E9}">
      <dgm:prSet/>
      <dgm:spPr/>
      <dgm:t>
        <a:bodyPr/>
        <a:lstStyle/>
        <a:p>
          <a:endParaRPr lang="en-US"/>
        </a:p>
      </dgm:t>
    </dgm:pt>
    <dgm:pt modelId="{0FFC2489-8EB3-4020-8734-2BE133396282}" type="sibTrans" cxnId="{96121624-E49E-4750-833D-EEC2651C07E9}">
      <dgm:prSet/>
      <dgm:spPr/>
      <dgm:t>
        <a:bodyPr/>
        <a:lstStyle/>
        <a:p>
          <a:endParaRPr lang="en-US"/>
        </a:p>
      </dgm:t>
    </dgm:pt>
    <dgm:pt modelId="{66FA47E9-55CD-447D-90AB-833019F6604A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ka-GE" dirty="0" smtClean="0"/>
            <a:t>აფხაზეთის კონფლიქტის ზონის სსდ</a:t>
          </a:r>
        </a:p>
      </dgm:t>
    </dgm:pt>
    <dgm:pt modelId="{887C08F0-63A2-4181-824B-CD7CAC97C721}" type="parTrans" cxnId="{5A8EE183-86F9-4DEC-A3B4-010BE9A32413}">
      <dgm:prSet/>
      <dgm:spPr/>
      <dgm:t>
        <a:bodyPr/>
        <a:lstStyle/>
        <a:p>
          <a:endParaRPr lang="en-US"/>
        </a:p>
      </dgm:t>
    </dgm:pt>
    <dgm:pt modelId="{8686D225-4C51-4493-A015-D3F6B463E7D1}" type="sibTrans" cxnId="{5A8EE183-86F9-4DEC-A3B4-010BE9A32413}">
      <dgm:prSet/>
      <dgm:spPr/>
      <dgm:t>
        <a:bodyPr/>
        <a:lstStyle/>
        <a:p>
          <a:endParaRPr lang="en-US"/>
        </a:p>
      </dgm:t>
    </dgm:pt>
    <dgm:pt modelId="{8B89345A-5EC3-43DD-B4AF-2BFF09A7564C}" type="pres">
      <dgm:prSet presAssocID="{34100C0B-D496-47F9-9F37-5E3B8B3D90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BE2FA19-5B79-4CFC-A19F-FCF446C16B3D}" type="pres">
      <dgm:prSet presAssocID="{8E5CD295-46B5-46BE-A0A2-D3A937BF22EE}" presName="hierRoot1" presStyleCnt="0">
        <dgm:presLayoutVars>
          <dgm:hierBranch val="init"/>
        </dgm:presLayoutVars>
      </dgm:prSet>
      <dgm:spPr/>
    </dgm:pt>
    <dgm:pt modelId="{467D4E7E-706F-474A-B1D2-1D40699F6486}" type="pres">
      <dgm:prSet presAssocID="{8E5CD295-46B5-46BE-A0A2-D3A937BF22EE}" presName="rootComposite1" presStyleCnt="0"/>
      <dgm:spPr/>
    </dgm:pt>
    <dgm:pt modelId="{DC7CCAD5-DA35-4CC2-BBFB-F0A57F78B540}" type="pres">
      <dgm:prSet presAssocID="{8E5CD295-46B5-46BE-A0A2-D3A937BF22EE}" presName="rootText1" presStyleLbl="node0" presStyleIdx="0" presStyleCnt="1" custLinFactNeighborX="-106" custLinFactNeighborY="-816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F982C9-9E0E-488C-A025-876FB8908CE6}" type="pres">
      <dgm:prSet presAssocID="{8E5CD295-46B5-46BE-A0A2-D3A937BF22E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822D72B-DB34-46D2-AD8E-837ADC55FF02}" type="pres">
      <dgm:prSet presAssocID="{8E5CD295-46B5-46BE-A0A2-D3A937BF22EE}" presName="hierChild2" presStyleCnt="0"/>
      <dgm:spPr/>
    </dgm:pt>
    <dgm:pt modelId="{9B5B4674-D8BB-4D37-A6DF-4FC817022641}" type="pres">
      <dgm:prSet presAssocID="{60A41B87-35DC-4634-81C6-03E6D1784835}" presName="Name37" presStyleLbl="parChTrans1D2" presStyleIdx="0" presStyleCnt="1"/>
      <dgm:spPr/>
      <dgm:t>
        <a:bodyPr/>
        <a:lstStyle/>
        <a:p>
          <a:endParaRPr lang="en-US"/>
        </a:p>
      </dgm:t>
    </dgm:pt>
    <dgm:pt modelId="{97CAB71F-53E4-464C-A96B-DB46F9AA3CDF}" type="pres">
      <dgm:prSet presAssocID="{2E86ACF4-CB98-4F9D-A0F5-ABFB23B35A5D}" presName="hierRoot2" presStyleCnt="0">
        <dgm:presLayoutVars>
          <dgm:hierBranch val="init"/>
        </dgm:presLayoutVars>
      </dgm:prSet>
      <dgm:spPr/>
    </dgm:pt>
    <dgm:pt modelId="{F569C8BA-C091-4B46-8C3A-624D054A1F98}" type="pres">
      <dgm:prSet presAssocID="{2E86ACF4-CB98-4F9D-A0F5-ABFB23B35A5D}" presName="rootComposite" presStyleCnt="0"/>
      <dgm:spPr/>
    </dgm:pt>
    <dgm:pt modelId="{D2C07F39-36A7-4CFA-A003-D12588E01370}" type="pres">
      <dgm:prSet presAssocID="{2E86ACF4-CB98-4F9D-A0F5-ABFB23B35A5D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91D2B0-F961-4EA8-92CD-8D39F60AE119}" type="pres">
      <dgm:prSet presAssocID="{2E86ACF4-CB98-4F9D-A0F5-ABFB23B35A5D}" presName="rootConnector" presStyleLbl="node2" presStyleIdx="0" presStyleCnt="1"/>
      <dgm:spPr/>
      <dgm:t>
        <a:bodyPr/>
        <a:lstStyle/>
        <a:p>
          <a:endParaRPr lang="en-US"/>
        </a:p>
      </dgm:t>
    </dgm:pt>
    <dgm:pt modelId="{B0649AD8-10FD-43A3-9879-30998AD63A45}" type="pres">
      <dgm:prSet presAssocID="{2E86ACF4-CB98-4F9D-A0F5-ABFB23B35A5D}" presName="hierChild4" presStyleCnt="0"/>
      <dgm:spPr/>
    </dgm:pt>
    <dgm:pt modelId="{9FDAC306-0953-42B1-918B-5A35E8379C7D}" type="pres">
      <dgm:prSet presAssocID="{14727B93-8516-492A-903C-FBD4C6889B28}" presName="Name37" presStyleLbl="parChTrans1D3" presStyleIdx="0" presStyleCnt="3"/>
      <dgm:spPr/>
      <dgm:t>
        <a:bodyPr/>
        <a:lstStyle/>
        <a:p>
          <a:endParaRPr lang="en-US"/>
        </a:p>
      </dgm:t>
    </dgm:pt>
    <dgm:pt modelId="{87097631-22B2-4CF8-B2CE-55A07C895EDB}" type="pres">
      <dgm:prSet presAssocID="{FD633F7C-B493-4F3B-AF68-2DFF33F6412F}" presName="hierRoot2" presStyleCnt="0">
        <dgm:presLayoutVars>
          <dgm:hierBranch val="init"/>
        </dgm:presLayoutVars>
      </dgm:prSet>
      <dgm:spPr/>
    </dgm:pt>
    <dgm:pt modelId="{9671C844-3D80-4259-A4FE-697F6EFBA35C}" type="pres">
      <dgm:prSet presAssocID="{FD633F7C-B493-4F3B-AF68-2DFF33F6412F}" presName="rootComposite" presStyleCnt="0"/>
      <dgm:spPr/>
    </dgm:pt>
    <dgm:pt modelId="{999C5771-7640-4885-BC83-32B370BC7084}" type="pres">
      <dgm:prSet presAssocID="{FD633F7C-B493-4F3B-AF68-2DFF33F6412F}" presName="rootText" presStyleLbl="node3" presStyleIdx="0" presStyleCnt="3" custScaleX="136849" custScaleY="924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7AD427-53E6-4A7A-A86B-2BCB80F91325}" type="pres">
      <dgm:prSet presAssocID="{FD633F7C-B493-4F3B-AF68-2DFF33F6412F}" presName="rootConnector" presStyleLbl="node3" presStyleIdx="0" presStyleCnt="3"/>
      <dgm:spPr/>
      <dgm:t>
        <a:bodyPr/>
        <a:lstStyle/>
        <a:p>
          <a:endParaRPr lang="en-US"/>
        </a:p>
      </dgm:t>
    </dgm:pt>
    <dgm:pt modelId="{C67B9760-BBA8-4C0C-BAAC-35392887BE03}" type="pres">
      <dgm:prSet presAssocID="{FD633F7C-B493-4F3B-AF68-2DFF33F6412F}" presName="hierChild4" presStyleCnt="0"/>
      <dgm:spPr/>
    </dgm:pt>
    <dgm:pt modelId="{E27FFEC0-8967-477D-A08C-AEE5DCBCDADD}" type="pres">
      <dgm:prSet presAssocID="{26731E0F-26C5-4498-AC59-0DE8619E5334}" presName="Name37" presStyleLbl="parChTrans1D4" presStyleIdx="0" presStyleCnt="15"/>
      <dgm:spPr/>
      <dgm:t>
        <a:bodyPr/>
        <a:lstStyle/>
        <a:p>
          <a:endParaRPr lang="en-US"/>
        </a:p>
      </dgm:t>
    </dgm:pt>
    <dgm:pt modelId="{BE018AFE-B653-4824-8DC0-15B5D1ED9955}" type="pres">
      <dgm:prSet presAssocID="{B5E3C112-41E7-4B37-9F26-0B1BF7259E91}" presName="hierRoot2" presStyleCnt="0">
        <dgm:presLayoutVars>
          <dgm:hierBranch val="init"/>
        </dgm:presLayoutVars>
      </dgm:prSet>
      <dgm:spPr/>
    </dgm:pt>
    <dgm:pt modelId="{638AF20B-7011-4DCA-91E6-6F18FC0EC2ED}" type="pres">
      <dgm:prSet presAssocID="{B5E3C112-41E7-4B37-9F26-0B1BF7259E91}" presName="rootComposite" presStyleCnt="0"/>
      <dgm:spPr/>
    </dgm:pt>
    <dgm:pt modelId="{7EF3EE4B-9E66-4753-85EF-E01BD5BDCDAA}" type="pres">
      <dgm:prSet presAssocID="{B5E3C112-41E7-4B37-9F26-0B1BF7259E91}" presName="rootText" presStyleLbl="node4" presStyleIdx="0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90F53A-3153-493B-8B7B-49973E509410}" type="pres">
      <dgm:prSet presAssocID="{B5E3C112-41E7-4B37-9F26-0B1BF7259E91}" presName="rootConnector" presStyleLbl="node4" presStyleIdx="0" presStyleCnt="15"/>
      <dgm:spPr/>
      <dgm:t>
        <a:bodyPr/>
        <a:lstStyle/>
        <a:p>
          <a:endParaRPr lang="en-US"/>
        </a:p>
      </dgm:t>
    </dgm:pt>
    <dgm:pt modelId="{C4EAEE41-B985-46C8-ABCD-A08C78F5A19D}" type="pres">
      <dgm:prSet presAssocID="{B5E3C112-41E7-4B37-9F26-0B1BF7259E91}" presName="hierChild4" presStyleCnt="0"/>
      <dgm:spPr/>
    </dgm:pt>
    <dgm:pt modelId="{6DBDADAD-6695-48B9-A6CB-5E310C6B5F0F}" type="pres">
      <dgm:prSet presAssocID="{B5E3C112-41E7-4B37-9F26-0B1BF7259E91}" presName="hierChild5" presStyleCnt="0"/>
      <dgm:spPr/>
    </dgm:pt>
    <dgm:pt modelId="{1D41574C-6CF7-4579-B1B6-A390438CE08B}" type="pres">
      <dgm:prSet presAssocID="{887C08F0-63A2-4181-824B-CD7CAC97C721}" presName="Name37" presStyleLbl="parChTrans1D4" presStyleIdx="1" presStyleCnt="15"/>
      <dgm:spPr/>
      <dgm:t>
        <a:bodyPr/>
        <a:lstStyle/>
        <a:p>
          <a:endParaRPr lang="en-US"/>
        </a:p>
      </dgm:t>
    </dgm:pt>
    <dgm:pt modelId="{9511E80F-6DE2-40CF-A37F-90BB2EB67271}" type="pres">
      <dgm:prSet presAssocID="{66FA47E9-55CD-447D-90AB-833019F6604A}" presName="hierRoot2" presStyleCnt="0">
        <dgm:presLayoutVars>
          <dgm:hierBranch val="init"/>
        </dgm:presLayoutVars>
      </dgm:prSet>
      <dgm:spPr/>
    </dgm:pt>
    <dgm:pt modelId="{0F88F60B-5689-47AB-B57E-F1F97F86F152}" type="pres">
      <dgm:prSet presAssocID="{66FA47E9-55CD-447D-90AB-833019F6604A}" presName="rootComposite" presStyleCnt="0"/>
      <dgm:spPr/>
    </dgm:pt>
    <dgm:pt modelId="{3F8EFA03-143A-4B6D-84E8-1C0E3E51B221}" type="pres">
      <dgm:prSet presAssocID="{66FA47E9-55CD-447D-90AB-833019F6604A}" presName="rootText" presStyleLbl="node4" presStyleIdx="1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B555E1-DEDE-4880-8408-594D80191515}" type="pres">
      <dgm:prSet presAssocID="{66FA47E9-55CD-447D-90AB-833019F6604A}" presName="rootConnector" presStyleLbl="node4" presStyleIdx="1" presStyleCnt="15"/>
      <dgm:spPr/>
      <dgm:t>
        <a:bodyPr/>
        <a:lstStyle/>
        <a:p>
          <a:endParaRPr lang="en-US"/>
        </a:p>
      </dgm:t>
    </dgm:pt>
    <dgm:pt modelId="{1E93E8E3-352F-4126-9FA5-5AC101921278}" type="pres">
      <dgm:prSet presAssocID="{66FA47E9-55CD-447D-90AB-833019F6604A}" presName="hierChild4" presStyleCnt="0"/>
      <dgm:spPr/>
    </dgm:pt>
    <dgm:pt modelId="{DDA4C617-4DF4-4A11-9FA0-0A01CB95FF3A}" type="pres">
      <dgm:prSet presAssocID="{66FA47E9-55CD-447D-90AB-833019F6604A}" presName="hierChild5" presStyleCnt="0"/>
      <dgm:spPr/>
    </dgm:pt>
    <dgm:pt modelId="{7B5CF441-E088-49AE-AAA8-201571E54F59}" type="pres">
      <dgm:prSet presAssocID="{FD633F7C-B493-4F3B-AF68-2DFF33F6412F}" presName="hierChild5" presStyleCnt="0"/>
      <dgm:spPr/>
    </dgm:pt>
    <dgm:pt modelId="{5116EBEA-1720-41B9-B004-FFA5E3BADDAF}" type="pres">
      <dgm:prSet presAssocID="{2F7445FB-BBEB-4F16-A339-A21717ACE475}" presName="Name37" presStyleLbl="parChTrans1D3" presStyleIdx="1" presStyleCnt="3"/>
      <dgm:spPr/>
      <dgm:t>
        <a:bodyPr/>
        <a:lstStyle/>
        <a:p>
          <a:endParaRPr lang="en-US"/>
        </a:p>
      </dgm:t>
    </dgm:pt>
    <dgm:pt modelId="{C56DA0FB-A796-4DA6-9776-65DA51CD2085}" type="pres">
      <dgm:prSet presAssocID="{96D82E97-50B4-45AD-AD95-A5C7BF28BEBF}" presName="hierRoot2" presStyleCnt="0">
        <dgm:presLayoutVars>
          <dgm:hierBranch val="init"/>
        </dgm:presLayoutVars>
      </dgm:prSet>
      <dgm:spPr/>
    </dgm:pt>
    <dgm:pt modelId="{EAB148C3-1A32-41C9-A0F0-165A1BA9D3AA}" type="pres">
      <dgm:prSet presAssocID="{96D82E97-50B4-45AD-AD95-A5C7BF28BEBF}" presName="rootComposite" presStyleCnt="0"/>
      <dgm:spPr/>
    </dgm:pt>
    <dgm:pt modelId="{F076CED7-A886-42C7-A233-10DFB1E2900F}" type="pres">
      <dgm:prSet presAssocID="{96D82E97-50B4-45AD-AD95-A5C7BF28BEBF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4E97EB-F510-4318-A6BB-9F9EC5258D60}" type="pres">
      <dgm:prSet presAssocID="{96D82E97-50B4-45AD-AD95-A5C7BF28BEBF}" presName="rootConnector" presStyleLbl="node3" presStyleIdx="1" presStyleCnt="3"/>
      <dgm:spPr/>
      <dgm:t>
        <a:bodyPr/>
        <a:lstStyle/>
        <a:p>
          <a:endParaRPr lang="en-US"/>
        </a:p>
      </dgm:t>
    </dgm:pt>
    <dgm:pt modelId="{72D86A4B-1F25-4804-85C4-541EE8C1C626}" type="pres">
      <dgm:prSet presAssocID="{96D82E97-50B4-45AD-AD95-A5C7BF28BEBF}" presName="hierChild4" presStyleCnt="0"/>
      <dgm:spPr/>
    </dgm:pt>
    <dgm:pt modelId="{A05435EF-DCE9-411A-B435-6073100F478E}" type="pres">
      <dgm:prSet presAssocID="{6D4C3281-D760-40C5-AF82-EE7F6B7CDAC7}" presName="Name37" presStyleLbl="parChTrans1D4" presStyleIdx="2" presStyleCnt="15"/>
      <dgm:spPr/>
      <dgm:t>
        <a:bodyPr/>
        <a:lstStyle/>
        <a:p>
          <a:endParaRPr lang="en-US"/>
        </a:p>
      </dgm:t>
    </dgm:pt>
    <dgm:pt modelId="{EFDD8198-8BFD-4E46-9813-314D8EB24E20}" type="pres">
      <dgm:prSet presAssocID="{A27C69A7-AFB2-43F4-86E6-BCCDD1E27795}" presName="hierRoot2" presStyleCnt="0">
        <dgm:presLayoutVars>
          <dgm:hierBranch val="init"/>
        </dgm:presLayoutVars>
      </dgm:prSet>
      <dgm:spPr/>
    </dgm:pt>
    <dgm:pt modelId="{D6E070CC-4F5A-40ED-B82E-1E600FF38208}" type="pres">
      <dgm:prSet presAssocID="{A27C69A7-AFB2-43F4-86E6-BCCDD1E27795}" presName="rootComposite" presStyleCnt="0"/>
      <dgm:spPr/>
    </dgm:pt>
    <dgm:pt modelId="{6AA26E42-7155-4C8E-B278-0EF1641D44C2}" type="pres">
      <dgm:prSet presAssocID="{A27C69A7-AFB2-43F4-86E6-BCCDD1E27795}" presName="rootText" presStyleLbl="node4" presStyleIdx="2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2D9CD0-E425-475F-A5D4-0980ABDBCF36}" type="pres">
      <dgm:prSet presAssocID="{A27C69A7-AFB2-43F4-86E6-BCCDD1E27795}" presName="rootConnector" presStyleLbl="node4" presStyleIdx="2" presStyleCnt="15"/>
      <dgm:spPr/>
      <dgm:t>
        <a:bodyPr/>
        <a:lstStyle/>
        <a:p>
          <a:endParaRPr lang="en-US"/>
        </a:p>
      </dgm:t>
    </dgm:pt>
    <dgm:pt modelId="{F7090679-4F4F-4B24-BB43-D0756E81260A}" type="pres">
      <dgm:prSet presAssocID="{A27C69A7-AFB2-43F4-86E6-BCCDD1E27795}" presName="hierChild4" presStyleCnt="0"/>
      <dgm:spPr/>
    </dgm:pt>
    <dgm:pt modelId="{BE255C62-5281-4907-84E6-E263F0A1106F}" type="pres">
      <dgm:prSet presAssocID="{741C90E0-E64A-4E39-AC17-674881249025}" presName="Name37" presStyleLbl="parChTrans1D4" presStyleIdx="3" presStyleCnt="15"/>
      <dgm:spPr/>
      <dgm:t>
        <a:bodyPr/>
        <a:lstStyle/>
        <a:p>
          <a:endParaRPr lang="en-US"/>
        </a:p>
      </dgm:t>
    </dgm:pt>
    <dgm:pt modelId="{5B20F466-6CA5-48E9-8636-0913A816DFAB}" type="pres">
      <dgm:prSet presAssocID="{8A9B39AD-5537-40B1-AF3E-4135A1211295}" presName="hierRoot2" presStyleCnt="0">
        <dgm:presLayoutVars>
          <dgm:hierBranch val="init"/>
        </dgm:presLayoutVars>
      </dgm:prSet>
      <dgm:spPr/>
    </dgm:pt>
    <dgm:pt modelId="{F3B3D5EB-FE6C-404F-80D2-2DC19B40B694}" type="pres">
      <dgm:prSet presAssocID="{8A9B39AD-5537-40B1-AF3E-4135A1211295}" presName="rootComposite" presStyleCnt="0"/>
      <dgm:spPr/>
    </dgm:pt>
    <dgm:pt modelId="{EB6121FD-0E81-4039-9491-5E58892892C8}" type="pres">
      <dgm:prSet presAssocID="{8A9B39AD-5537-40B1-AF3E-4135A1211295}" presName="rootText" presStyleLbl="node4" presStyleIdx="3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F046B5-06F4-46F7-8D71-800B4829E9DE}" type="pres">
      <dgm:prSet presAssocID="{8A9B39AD-5537-40B1-AF3E-4135A1211295}" presName="rootConnector" presStyleLbl="node4" presStyleIdx="3" presStyleCnt="15"/>
      <dgm:spPr/>
      <dgm:t>
        <a:bodyPr/>
        <a:lstStyle/>
        <a:p>
          <a:endParaRPr lang="en-US"/>
        </a:p>
      </dgm:t>
    </dgm:pt>
    <dgm:pt modelId="{68567C2C-2682-470C-BD0E-49941ABDC43D}" type="pres">
      <dgm:prSet presAssocID="{8A9B39AD-5537-40B1-AF3E-4135A1211295}" presName="hierChild4" presStyleCnt="0"/>
      <dgm:spPr/>
    </dgm:pt>
    <dgm:pt modelId="{E6ECB9B2-6E83-4E5F-B345-97FBE00137B7}" type="pres">
      <dgm:prSet presAssocID="{1B7AEFCC-89B8-4EAF-9C42-CA3AA47642DA}" presName="Name37" presStyleLbl="parChTrans1D4" presStyleIdx="4" presStyleCnt="15"/>
      <dgm:spPr/>
      <dgm:t>
        <a:bodyPr/>
        <a:lstStyle/>
        <a:p>
          <a:endParaRPr lang="en-US"/>
        </a:p>
      </dgm:t>
    </dgm:pt>
    <dgm:pt modelId="{1A1EA57D-4DA4-4D22-B651-82CD06D7384D}" type="pres">
      <dgm:prSet presAssocID="{FF05C8F1-EF56-4F4B-BA9C-4FF8F747BBE5}" presName="hierRoot2" presStyleCnt="0">
        <dgm:presLayoutVars>
          <dgm:hierBranch val="init"/>
        </dgm:presLayoutVars>
      </dgm:prSet>
      <dgm:spPr/>
    </dgm:pt>
    <dgm:pt modelId="{7647A614-E966-4B41-80F6-944B75476B85}" type="pres">
      <dgm:prSet presAssocID="{FF05C8F1-EF56-4F4B-BA9C-4FF8F747BBE5}" presName="rootComposite" presStyleCnt="0"/>
      <dgm:spPr/>
    </dgm:pt>
    <dgm:pt modelId="{8B885637-8D8E-47AA-ADFE-DD5A73F43B19}" type="pres">
      <dgm:prSet presAssocID="{FF05C8F1-EF56-4F4B-BA9C-4FF8F747BBE5}" presName="rootText" presStyleLbl="node4" presStyleIdx="4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8A42AF-FDF3-4131-A7A6-B0DBBB7EA891}" type="pres">
      <dgm:prSet presAssocID="{FF05C8F1-EF56-4F4B-BA9C-4FF8F747BBE5}" presName="rootConnector" presStyleLbl="node4" presStyleIdx="4" presStyleCnt="15"/>
      <dgm:spPr/>
      <dgm:t>
        <a:bodyPr/>
        <a:lstStyle/>
        <a:p>
          <a:endParaRPr lang="en-US"/>
        </a:p>
      </dgm:t>
    </dgm:pt>
    <dgm:pt modelId="{0AA557A0-A1A8-4DCE-A157-D9C2B3A7FE64}" type="pres">
      <dgm:prSet presAssocID="{FF05C8F1-EF56-4F4B-BA9C-4FF8F747BBE5}" presName="hierChild4" presStyleCnt="0"/>
      <dgm:spPr/>
    </dgm:pt>
    <dgm:pt modelId="{88364756-741E-485F-BBA4-87AAA9238351}" type="pres">
      <dgm:prSet presAssocID="{FF05C8F1-EF56-4F4B-BA9C-4FF8F747BBE5}" presName="hierChild5" presStyleCnt="0"/>
      <dgm:spPr/>
    </dgm:pt>
    <dgm:pt modelId="{0D754986-DC2A-449E-B540-C0D3EBA473C4}" type="pres">
      <dgm:prSet presAssocID="{52E049D1-58B1-4B6A-943D-4D7C9A2E4135}" presName="Name37" presStyleLbl="parChTrans1D4" presStyleIdx="5" presStyleCnt="15"/>
      <dgm:spPr/>
      <dgm:t>
        <a:bodyPr/>
        <a:lstStyle/>
        <a:p>
          <a:endParaRPr lang="en-US"/>
        </a:p>
      </dgm:t>
    </dgm:pt>
    <dgm:pt modelId="{5585A28F-A213-44A0-99A1-01BB5B6CA3F2}" type="pres">
      <dgm:prSet presAssocID="{DE5A9F41-66D4-4E39-9DD2-F87EA70FEEDF}" presName="hierRoot2" presStyleCnt="0">
        <dgm:presLayoutVars>
          <dgm:hierBranch val="init"/>
        </dgm:presLayoutVars>
      </dgm:prSet>
      <dgm:spPr/>
    </dgm:pt>
    <dgm:pt modelId="{B6A2888E-F8DF-4E2E-A897-5946B118A72B}" type="pres">
      <dgm:prSet presAssocID="{DE5A9F41-66D4-4E39-9DD2-F87EA70FEEDF}" presName="rootComposite" presStyleCnt="0"/>
      <dgm:spPr/>
    </dgm:pt>
    <dgm:pt modelId="{BC1B42E2-EB2B-4443-9AA0-9CB5151699EF}" type="pres">
      <dgm:prSet presAssocID="{DE5A9F41-66D4-4E39-9DD2-F87EA70FEEDF}" presName="rootText" presStyleLbl="node4" presStyleIdx="5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0EE949-9ADC-4CF7-BC19-E734EEEBD866}" type="pres">
      <dgm:prSet presAssocID="{DE5A9F41-66D4-4E39-9DD2-F87EA70FEEDF}" presName="rootConnector" presStyleLbl="node4" presStyleIdx="5" presStyleCnt="15"/>
      <dgm:spPr/>
      <dgm:t>
        <a:bodyPr/>
        <a:lstStyle/>
        <a:p>
          <a:endParaRPr lang="en-US"/>
        </a:p>
      </dgm:t>
    </dgm:pt>
    <dgm:pt modelId="{9AECD4F0-A7D2-4A6F-A165-2500FB28E659}" type="pres">
      <dgm:prSet presAssocID="{DE5A9F41-66D4-4E39-9DD2-F87EA70FEEDF}" presName="hierChild4" presStyleCnt="0"/>
      <dgm:spPr/>
    </dgm:pt>
    <dgm:pt modelId="{18D4D2D6-11D1-4556-A5B0-5818345553FF}" type="pres">
      <dgm:prSet presAssocID="{DE5A9F41-66D4-4E39-9DD2-F87EA70FEEDF}" presName="hierChild5" presStyleCnt="0"/>
      <dgm:spPr/>
    </dgm:pt>
    <dgm:pt modelId="{7C71B5FC-9B1C-4910-9D33-C70FDFC8D212}" type="pres">
      <dgm:prSet presAssocID="{39F1607D-45F0-4CF2-B41C-179C33E94C32}" presName="Name37" presStyleLbl="parChTrans1D4" presStyleIdx="6" presStyleCnt="15"/>
      <dgm:spPr/>
      <dgm:t>
        <a:bodyPr/>
        <a:lstStyle/>
        <a:p>
          <a:endParaRPr lang="en-US"/>
        </a:p>
      </dgm:t>
    </dgm:pt>
    <dgm:pt modelId="{A8AB5BBC-B3A6-48D8-BAAF-A3E612F00063}" type="pres">
      <dgm:prSet presAssocID="{866FB637-1CAA-4752-9D64-3D68D91B4F6E}" presName="hierRoot2" presStyleCnt="0">
        <dgm:presLayoutVars>
          <dgm:hierBranch val="init"/>
        </dgm:presLayoutVars>
      </dgm:prSet>
      <dgm:spPr/>
    </dgm:pt>
    <dgm:pt modelId="{678333EE-2578-4D83-AF9E-613AF00C6F2B}" type="pres">
      <dgm:prSet presAssocID="{866FB637-1CAA-4752-9D64-3D68D91B4F6E}" presName="rootComposite" presStyleCnt="0"/>
      <dgm:spPr/>
    </dgm:pt>
    <dgm:pt modelId="{12429D7F-5D11-4780-AF38-EF0E272DF637}" type="pres">
      <dgm:prSet presAssocID="{866FB637-1CAA-4752-9D64-3D68D91B4F6E}" presName="rootText" presStyleLbl="node4" presStyleIdx="6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A8D955-6EE1-4DF3-A926-4957F7541037}" type="pres">
      <dgm:prSet presAssocID="{866FB637-1CAA-4752-9D64-3D68D91B4F6E}" presName="rootConnector" presStyleLbl="node4" presStyleIdx="6" presStyleCnt="15"/>
      <dgm:spPr/>
      <dgm:t>
        <a:bodyPr/>
        <a:lstStyle/>
        <a:p>
          <a:endParaRPr lang="en-US"/>
        </a:p>
      </dgm:t>
    </dgm:pt>
    <dgm:pt modelId="{F1902138-FF0F-490E-B945-2F8E1F875BA6}" type="pres">
      <dgm:prSet presAssocID="{866FB637-1CAA-4752-9D64-3D68D91B4F6E}" presName="hierChild4" presStyleCnt="0"/>
      <dgm:spPr/>
    </dgm:pt>
    <dgm:pt modelId="{30507D08-F558-4999-B454-3AD9995674AD}" type="pres">
      <dgm:prSet presAssocID="{866FB637-1CAA-4752-9D64-3D68D91B4F6E}" presName="hierChild5" presStyleCnt="0"/>
      <dgm:spPr/>
    </dgm:pt>
    <dgm:pt modelId="{67A2C384-D69F-4C37-B683-19D65BAB5B28}" type="pres">
      <dgm:prSet presAssocID="{8A9B39AD-5537-40B1-AF3E-4135A1211295}" presName="hierChild5" presStyleCnt="0"/>
      <dgm:spPr/>
    </dgm:pt>
    <dgm:pt modelId="{A110720A-3524-46A0-99F1-E52301B4A998}" type="pres">
      <dgm:prSet presAssocID="{B794B654-3447-4864-868B-03DF8D7FF81A}" presName="Name37" presStyleLbl="parChTrans1D4" presStyleIdx="7" presStyleCnt="15"/>
      <dgm:spPr/>
      <dgm:t>
        <a:bodyPr/>
        <a:lstStyle/>
        <a:p>
          <a:endParaRPr lang="en-US"/>
        </a:p>
      </dgm:t>
    </dgm:pt>
    <dgm:pt modelId="{D50154A2-16F4-4FDB-B8F0-49AE8F9BA993}" type="pres">
      <dgm:prSet presAssocID="{56709AC9-717F-4A1A-81CD-1EB01A30D239}" presName="hierRoot2" presStyleCnt="0">
        <dgm:presLayoutVars>
          <dgm:hierBranch val="init"/>
        </dgm:presLayoutVars>
      </dgm:prSet>
      <dgm:spPr/>
    </dgm:pt>
    <dgm:pt modelId="{9EDB422F-8B88-4E3F-B520-C1BDA823CF10}" type="pres">
      <dgm:prSet presAssocID="{56709AC9-717F-4A1A-81CD-1EB01A30D239}" presName="rootComposite" presStyleCnt="0"/>
      <dgm:spPr/>
    </dgm:pt>
    <dgm:pt modelId="{E8AF3DC0-B7E2-403B-9266-BFBC66575035}" type="pres">
      <dgm:prSet presAssocID="{56709AC9-717F-4A1A-81CD-1EB01A30D239}" presName="rootText" presStyleLbl="node4" presStyleIdx="7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D9119E-A726-4F7E-9869-2C44BCA86068}" type="pres">
      <dgm:prSet presAssocID="{56709AC9-717F-4A1A-81CD-1EB01A30D239}" presName="rootConnector" presStyleLbl="node4" presStyleIdx="7" presStyleCnt="15"/>
      <dgm:spPr/>
      <dgm:t>
        <a:bodyPr/>
        <a:lstStyle/>
        <a:p>
          <a:endParaRPr lang="en-US"/>
        </a:p>
      </dgm:t>
    </dgm:pt>
    <dgm:pt modelId="{B92403D6-EF7E-4DC5-93D2-AE5FD3A8F9FB}" type="pres">
      <dgm:prSet presAssocID="{56709AC9-717F-4A1A-81CD-1EB01A30D239}" presName="hierChild4" presStyleCnt="0"/>
      <dgm:spPr/>
    </dgm:pt>
    <dgm:pt modelId="{9AA5672D-2541-4D62-AA7C-0C78B2119D36}" type="pres">
      <dgm:prSet presAssocID="{1EAA2AB7-E892-4DA2-B0ED-9C4A2B3CD98D}" presName="Name37" presStyleLbl="parChTrans1D4" presStyleIdx="8" presStyleCnt="15"/>
      <dgm:spPr/>
      <dgm:t>
        <a:bodyPr/>
        <a:lstStyle/>
        <a:p>
          <a:endParaRPr lang="en-US"/>
        </a:p>
      </dgm:t>
    </dgm:pt>
    <dgm:pt modelId="{56A2D834-6ED5-44D1-A061-97063C49F18E}" type="pres">
      <dgm:prSet presAssocID="{75F88180-CB25-41D7-9229-422517496F3B}" presName="hierRoot2" presStyleCnt="0">
        <dgm:presLayoutVars>
          <dgm:hierBranch val="init"/>
        </dgm:presLayoutVars>
      </dgm:prSet>
      <dgm:spPr/>
    </dgm:pt>
    <dgm:pt modelId="{7B5F5D2B-E3D3-4C64-AB1E-6202D58A477C}" type="pres">
      <dgm:prSet presAssocID="{75F88180-CB25-41D7-9229-422517496F3B}" presName="rootComposite" presStyleCnt="0"/>
      <dgm:spPr/>
    </dgm:pt>
    <dgm:pt modelId="{D1D5BA2F-0FFB-4A28-B9E4-4E75D2968F12}" type="pres">
      <dgm:prSet presAssocID="{75F88180-CB25-41D7-9229-422517496F3B}" presName="rootText" presStyleLbl="node4" presStyleIdx="8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4D1E37-3B2B-488E-BC2A-B764F5F849A3}" type="pres">
      <dgm:prSet presAssocID="{75F88180-CB25-41D7-9229-422517496F3B}" presName="rootConnector" presStyleLbl="node4" presStyleIdx="8" presStyleCnt="15"/>
      <dgm:spPr/>
      <dgm:t>
        <a:bodyPr/>
        <a:lstStyle/>
        <a:p>
          <a:endParaRPr lang="en-US"/>
        </a:p>
      </dgm:t>
    </dgm:pt>
    <dgm:pt modelId="{8CEDF7F4-D5E3-4D5C-8EDA-AEE628A2F9C7}" type="pres">
      <dgm:prSet presAssocID="{75F88180-CB25-41D7-9229-422517496F3B}" presName="hierChild4" presStyleCnt="0"/>
      <dgm:spPr/>
    </dgm:pt>
    <dgm:pt modelId="{B197F944-DC09-4527-A191-7F2B6A7DC6F6}" type="pres">
      <dgm:prSet presAssocID="{75F88180-CB25-41D7-9229-422517496F3B}" presName="hierChild5" presStyleCnt="0"/>
      <dgm:spPr/>
    </dgm:pt>
    <dgm:pt modelId="{8246119C-5BC1-4336-97EF-1D9DA3E29B62}" type="pres">
      <dgm:prSet presAssocID="{873EEC91-C9D1-4044-9436-4CB52B8C5DD4}" presName="Name37" presStyleLbl="parChTrans1D4" presStyleIdx="9" presStyleCnt="15"/>
      <dgm:spPr/>
      <dgm:t>
        <a:bodyPr/>
        <a:lstStyle/>
        <a:p>
          <a:endParaRPr lang="en-US"/>
        </a:p>
      </dgm:t>
    </dgm:pt>
    <dgm:pt modelId="{6B4DD862-6E39-4E25-8B13-0B04481E8C07}" type="pres">
      <dgm:prSet presAssocID="{3616456E-55B8-4138-9452-8092A1EC66F9}" presName="hierRoot2" presStyleCnt="0">
        <dgm:presLayoutVars>
          <dgm:hierBranch val="init"/>
        </dgm:presLayoutVars>
      </dgm:prSet>
      <dgm:spPr/>
    </dgm:pt>
    <dgm:pt modelId="{3ABA6978-DE91-4F92-9097-A78528340E82}" type="pres">
      <dgm:prSet presAssocID="{3616456E-55B8-4138-9452-8092A1EC66F9}" presName="rootComposite" presStyleCnt="0"/>
      <dgm:spPr/>
    </dgm:pt>
    <dgm:pt modelId="{5D00C875-4ED4-41EE-9E3D-58CE6F599F19}" type="pres">
      <dgm:prSet presAssocID="{3616456E-55B8-4138-9452-8092A1EC66F9}" presName="rootText" presStyleLbl="node4" presStyleIdx="9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2A3B27-9495-4224-B467-F7828510957C}" type="pres">
      <dgm:prSet presAssocID="{3616456E-55B8-4138-9452-8092A1EC66F9}" presName="rootConnector" presStyleLbl="node4" presStyleIdx="9" presStyleCnt="15"/>
      <dgm:spPr/>
      <dgm:t>
        <a:bodyPr/>
        <a:lstStyle/>
        <a:p>
          <a:endParaRPr lang="en-US"/>
        </a:p>
      </dgm:t>
    </dgm:pt>
    <dgm:pt modelId="{30140683-4BA9-4F6F-933C-9556B01B3CF1}" type="pres">
      <dgm:prSet presAssocID="{3616456E-55B8-4138-9452-8092A1EC66F9}" presName="hierChild4" presStyleCnt="0"/>
      <dgm:spPr/>
    </dgm:pt>
    <dgm:pt modelId="{0691666C-DA40-4EB3-AF6D-A87090579A1C}" type="pres">
      <dgm:prSet presAssocID="{3616456E-55B8-4138-9452-8092A1EC66F9}" presName="hierChild5" presStyleCnt="0"/>
      <dgm:spPr/>
    </dgm:pt>
    <dgm:pt modelId="{C355C136-8951-46D6-83CF-1EA0B4E36662}" type="pres">
      <dgm:prSet presAssocID="{D4FC59FA-B08E-4145-BC61-E6ACCDD8D58C}" presName="Name37" presStyleLbl="parChTrans1D4" presStyleIdx="10" presStyleCnt="15"/>
      <dgm:spPr/>
      <dgm:t>
        <a:bodyPr/>
        <a:lstStyle/>
        <a:p>
          <a:endParaRPr lang="en-US"/>
        </a:p>
      </dgm:t>
    </dgm:pt>
    <dgm:pt modelId="{6847AE5A-A840-4BB6-8582-41C5A332DEF4}" type="pres">
      <dgm:prSet presAssocID="{5510B85C-F852-4608-8C90-F1D8C0719459}" presName="hierRoot2" presStyleCnt="0">
        <dgm:presLayoutVars>
          <dgm:hierBranch val="init"/>
        </dgm:presLayoutVars>
      </dgm:prSet>
      <dgm:spPr/>
    </dgm:pt>
    <dgm:pt modelId="{177D56DD-B8BB-41A8-A5C1-CD299F72CDA4}" type="pres">
      <dgm:prSet presAssocID="{5510B85C-F852-4608-8C90-F1D8C0719459}" presName="rootComposite" presStyleCnt="0"/>
      <dgm:spPr/>
    </dgm:pt>
    <dgm:pt modelId="{B98332A6-AB3A-4686-B9DB-4ABA97BEE403}" type="pres">
      <dgm:prSet presAssocID="{5510B85C-F852-4608-8C90-F1D8C0719459}" presName="rootText" presStyleLbl="node4" presStyleIdx="10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102BB5-2176-4348-8215-B1F6EEB57B9D}" type="pres">
      <dgm:prSet presAssocID="{5510B85C-F852-4608-8C90-F1D8C0719459}" presName="rootConnector" presStyleLbl="node4" presStyleIdx="10" presStyleCnt="15"/>
      <dgm:spPr/>
      <dgm:t>
        <a:bodyPr/>
        <a:lstStyle/>
        <a:p>
          <a:endParaRPr lang="en-US"/>
        </a:p>
      </dgm:t>
    </dgm:pt>
    <dgm:pt modelId="{CED60E8F-8B03-4D25-AED9-0461EF8ECBED}" type="pres">
      <dgm:prSet presAssocID="{5510B85C-F852-4608-8C90-F1D8C0719459}" presName="hierChild4" presStyleCnt="0"/>
      <dgm:spPr/>
    </dgm:pt>
    <dgm:pt modelId="{2942D5F7-D05F-47BD-8AF8-DA2E8C707DAC}" type="pres">
      <dgm:prSet presAssocID="{5510B85C-F852-4608-8C90-F1D8C0719459}" presName="hierChild5" presStyleCnt="0"/>
      <dgm:spPr/>
    </dgm:pt>
    <dgm:pt modelId="{D9486D66-804A-4D77-BB36-094EFBE3976C}" type="pres">
      <dgm:prSet presAssocID="{60795289-3F61-4E00-AF39-79A66DFDC476}" presName="Name37" presStyleLbl="parChTrans1D4" presStyleIdx="11" presStyleCnt="15"/>
      <dgm:spPr/>
      <dgm:t>
        <a:bodyPr/>
        <a:lstStyle/>
        <a:p>
          <a:endParaRPr lang="en-US"/>
        </a:p>
      </dgm:t>
    </dgm:pt>
    <dgm:pt modelId="{1A2E98C5-C936-47A9-91B4-0C8E16A4F971}" type="pres">
      <dgm:prSet presAssocID="{E27BFD14-A148-44E1-BAF6-7C0ECD29D94A}" presName="hierRoot2" presStyleCnt="0">
        <dgm:presLayoutVars>
          <dgm:hierBranch val="init"/>
        </dgm:presLayoutVars>
      </dgm:prSet>
      <dgm:spPr/>
    </dgm:pt>
    <dgm:pt modelId="{E4F4B2B9-B5FA-48B9-97B6-18C261693C94}" type="pres">
      <dgm:prSet presAssocID="{E27BFD14-A148-44E1-BAF6-7C0ECD29D94A}" presName="rootComposite" presStyleCnt="0"/>
      <dgm:spPr/>
    </dgm:pt>
    <dgm:pt modelId="{5DB5CE54-C00B-4ADB-8439-A04F2A1A1D2E}" type="pres">
      <dgm:prSet presAssocID="{E27BFD14-A148-44E1-BAF6-7C0ECD29D94A}" presName="rootText" presStyleLbl="node4" presStyleIdx="11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9FBEDE-635E-4F60-BD3E-1FA6F31B754C}" type="pres">
      <dgm:prSet presAssocID="{E27BFD14-A148-44E1-BAF6-7C0ECD29D94A}" presName="rootConnector" presStyleLbl="node4" presStyleIdx="11" presStyleCnt="15"/>
      <dgm:spPr/>
      <dgm:t>
        <a:bodyPr/>
        <a:lstStyle/>
        <a:p>
          <a:endParaRPr lang="en-US"/>
        </a:p>
      </dgm:t>
    </dgm:pt>
    <dgm:pt modelId="{79E33DE2-6A8E-4D49-8E5F-33BC5140726F}" type="pres">
      <dgm:prSet presAssocID="{E27BFD14-A148-44E1-BAF6-7C0ECD29D94A}" presName="hierChild4" presStyleCnt="0"/>
      <dgm:spPr/>
    </dgm:pt>
    <dgm:pt modelId="{90ABE0D4-57B2-4441-94B0-AF0E193C4041}" type="pres">
      <dgm:prSet presAssocID="{E27BFD14-A148-44E1-BAF6-7C0ECD29D94A}" presName="hierChild5" presStyleCnt="0"/>
      <dgm:spPr/>
    </dgm:pt>
    <dgm:pt modelId="{27E1B16C-3098-4A85-8CF3-CD270C75363B}" type="pres">
      <dgm:prSet presAssocID="{56709AC9-717F-4A1A-81CD-1EB01A30D239}" presName="hierChild5" presStyleCnt="0"/>
      <dgm:spPr/>
    </dgm:pt>
    <dgm:pt modelId="{35937848-EFB9-4E32-89C8-63AF18F44771}" type="pres">
      <dgm:prSet presAssocID="{A27C69A7-AFB2-43F4-86E6-BCCDD1E27795}" presName="hierChild5" presStyleCnt="0"/>
      <dgm:spPr/>
    </dgm:pt>
    <dgm:pt modelId="{B087D097-EB60-41A0-8B0A-FA6C784B76F4}" type="pres">
      <dgm:prSet presAssocID="{96D82E97-50B4-45AD-AD95-A5C7BF28BEBF}" presName="hierChild5" presStyleCnt="0"/>
      <dgm:spPr/>
    </dgm:pt>
    <dgm:pt modelId="{C2154C7B-E7DF-499A-8A85-BEBD851BCBBC}" type="pres">
      <dgm:prSet presAssocID="{6DF3B363-0CB8-4C21-B2BA-B043C1E62485}" presName="Name37" presStyleLbl="parChTrans1D3" presStyleIdx="2" presStyleCnt="3"/>
      <dgm:spPr/>
      <dgm:t>
        <a:bodyPr/>
        <a:lstStyle/>
        <a:p>
          <a:endParaRPr lang="en-US"/>
        </a:p>
      </dgm:t>
    </dgm:pt>
    <dgm:pt modelId="{D38C371F-EC17-4A7C-94FE-59B34C3BD975}" type="pres">
      <dgm:prSet presAssocID="{0FA8D8CB-E32B-43BC-A6FD-E93BBB256EA9}" presName="hierRoot2" presStyleCnt="0">
        <dgm:presLayoutVars>
          <dgm:hierBranch val="init"/>
        </dgm:presLayoutVars>
      </dgm:prSet>
      <dgm:spPr/>
    </dgm:pt>
    <dgm:pt modelId="{928197C6-F644-4EB4-826F-1F200F3B8E7E}" type="pres">
      <dgm:prSet presAssocID="{0FA8D8CB-E32B-43BC-A6FD-E93BBB256EA9}" presName="rootComposite" presStyleCnt="0"/>
      <dgm:spPr/>
    </dgm:pt>
    <dgm:pt modelId="{A30E0808-7D99-4922-87B1-93D2EBDAD194}" type="pres">
      <dgm:prSet presAssocID="{0FA8D8CB-E32B-43BC-A6FD-E93BBB256EA9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9165B5-682B-4D64-BCA4-0ED1BF2130C5}" type="pres">
      <dgm:prSet presAssocID="{0FA8D8CB-E32B-43BC-A6FD-E93BBB256EA9}" presName="rootConnector" presStyleLbl="node3" presStyleIdx="2" presStyleCnt="3"/>
      <dgm:spPr/>
      <dgm:t>
        <a:bodyPr/>
        <a:lstStyle/>
        <a:p>
          <a:endParaRPr lang="en-US"/>
        </a:p>
      </dgm:t>
    </dgm:pt>
    <dgm:pt modelId="{7F948879-7654-450D-AE57-722E89796E10}" type="pres">
      <dgm:prSet presAssocID="{0FA8D8CB-E32B-43BC-A6FD-E93BBB256EA9}" presName="hierChild4" presStyleCnt="0"/>
      <dgm:spPr/>
    </dgm:pt>
    <dgm:pt modelId="{D26D6033-BB40-479F-B148-C3BC103A0CA3}" type="pres">
      <dgm:prSet presAssocID="{E15F7880-4E00-4CDC-A05E-2DBFBD2A29B5}" presName="Name37" presStyleLbl="parChTrans1D4" presStyleIdx="12" presStyleCnt="15"/>
      <dgm:spPr/>
      <dgm:t>
        <a:bodyPr/>
        <a:lstStyle/>
        <a:p>
          <a:endParaRPr lang="en-US"/>
        </a:p>
      </dgm:t>
    </dgm:pt>
    <dgm:pt modelId="{32A4AE8E-48D1-48C2-9335-AAB420E0182F}" type="pres">
      <dgm:prSet presAssocID="{4DD11E7E-E787-40A5-B8DF-30295EF5D36D}" presName="hierRoot2" presStyleCnt="0">
        <dgm:presLayoutVars>
          <dgm:hierBranch val="init"/>
        </dgm:presLayoutVars>
      </dgm:prSet>
      <dgm:spPr/>
    </dgm:pt>
    <dgm:pt modelId="{F9E47FAA-3754-4082-BFE5-BE498331FDD5}" type="pres">
      <dgm:prSet presAssocID="{4DD11E7E-E787-40A5-B8DF-30295EF5D36D}" presName="rootComposite" presStyleCnt="0"/>
      <dgm:spPr/>
    </dgm:pt>
    <dgm:pt modelId="{688BBBAD-AA8D-49A0-BD0A-F91ED86E6A7A}" type="pres">
      <dgm:prSet presAssocID="{4DD11E7E-E787-40A5-B8DF-30295EF5D36D}" presName="rootText" presStyleLbl="node4" presStyleIdx="12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55F665-A811-4805-A08D-64F524BD99A3}" type="pres">
      <dgm:prSet presAssocID="{4DD11E7E-E787-40A5-B8DF-30295EF5D36D}" presName="rootConnector" presStyleLbl="node4" presStyleIdx="12" presStyleCnt="15"/>
      <dgm:spPr/>
      <dgm:t>
        <a:bodyPr/>
        <a:lstStyle/>
        <a:p>
          <a:endParaRPr lang="en-US"/>
        </a:p>
      </dgm:t>
    </dgm:pt>
    <dgm:pt modelId="{A22AF066-4C85-46CD-A7F5-619D97F7DADC}" type="pres">
      <dgm:prSet presAssocID="{4DD11E7E-E787-40A5-B8DF-30295EF5D36D}" presName="hierChild4" presStyleCnt="0"/>
      <dgm:spPr/>
    </dgm:pt>
    <dgm:pt modelId="{4DD345F3-5DEA-46B7-85B1-2B200A893A55}" type="pres">
      <dgm:prSet presAssocID="{4DD11E7E-E787-40A5-B8DF-30295EF5D36D}" presName="hierChild5" presStyleCnt="0"/>
      <dgm:spPr/>
    </dgm:pt>
    <dgm:pt modelId="{CC10052F-8535-4BD9-929F-F4FF492919E9}" type="pres">
      <dgm:prSet presAssocID="{5A4B1FC1-199E-44B6-8FC6-D43D0FE6F437}" presName="Name37" presStyleLbl="parChTrans1D4" presStyleIdx="13" presStyleCnt="15"/>
      <dgm:spPr/>
      <dgm:t>
        <a:bodyPr/>
        <a:lstStyle/>
        <a:p>
          <a:endParaRPr lang="en-US"/>
        </a:p>
      </dgm:t>
    </dgm:pt>
    <dgm:pt modelId="{57D4B234-FCBB-4F3D-B9D5-E2190A5F31B6}" type="pres">
      <dgm:prSet presAssocID="{13B9789A-0707-4865-B6BC-7C66D07486CA}" presName="hierRoot2" presStyleCnt="0">
        <dgm:presLayoutVars>
          <dgm:hierBranch val="init"/>
        </dgm:presLayoutVars>
      </dgm:prSet>
      <dgm:spPr/>
    </dgm:pt>
    <dgm:pt modelId="{1D9CC56C-D0EE-434D-A57B-E2F168BBF68B}" type="pres">
      <dgm:prSet presAssocID="{13B9789A-0707-4865-B6BC-7C66D07486CA}" presName="rootComposite" presStyleCnt="0"/>
      <dgm:spPr/>
    </dgm:pt>
    <dgm:pt modelId="{73002675-F5B3-40C9-AFD9-B1708179D332}" type="pres">
      <dgm:prSet presAssocID="{13B9789A-0707-4865-B6BC-7C66D07486CA}" presName="rootText" presStyleLbl="node4" presStyleIdx="13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0341FD-D6C3-4D10-A7B2-13DE63BA8510}" type="pres">
      <dgm:prSet presAssocID="{13B9789A-0707-4865-B6BC-7C66D07486CA}" presName="rootConnector" presStyleLbl="node4" presStyleIdx="13" presStyleCnt="15"/>
      <dgm:spPr/>
      <dgm:t>
        <a:bodyPr/>
        <a:lstStyle/>
        <a:p>
          <a:endParaRPr lang="en-US"/>
        </a:p>
      </dgm:t>
    </dgm:pt>
    <dgm:pt modelId="{7CA7E545-8CCA-4AAE-83A0-A1B2F5C16225}" type="pres">
      <dgm:prSet presAssocID="{13B9789A-0707-4865-B6BC-7C66D07486CA}" presName="hierChild4" presStyleCnt="0"/>
      <dgm:spPr/>
    </dgm:pt>
    <dgm:pt modelId="{29517EF7-EEAE-4B1A-BBA0-00860C82E9D0}" type="pres">
      <dgm:prSet presAssocID="{46C50D9F-E177-42FC-B6B5-613DF19170D5}" presName="Name37" presStyleLbl="parChTrans1D4" presStyleIdx="14" presStyleCnt="15"/>
      <dgm:spPr/>
      <dgm:t>
        <a:bodyPr/>
        <a:lstStyle/>
        <a:p>
          <a:endParaRPr lang="en-US"/>
        </a:p>
      </dgm:t>
    </dgm:pt>
    <dgm:pt modelId="{EE0184E2-AEFC-40CF-8944-4DCFB0674988}" type="pres">
      <dgm:prSet presAssocID="{28A1A316-D9CF-4063-8FF4-1F88E988BE57}" presName="hierRoot2" presStyleCnt="0">
        <dgm:presLayoutVars>
          <dgm:hierBranch val="init"/>
        </dgm:presLayoutVars>
      </dgm:prSet>
      <dgm:spPr/>
    </dgm:pt>
    <dgm:pt modelId="{FAA22379-6AA8-4B26-A7A9-265AA5A07D4D}" type="pres">
      <dgm:prSet presAssocID="{28A1A316-D9CF-4063-8FF4-1F88E988BE57}" presName="rootComposite" presStyleCnt="0"/>
      <dgm:spPr/>
    </dgm:pt>
    <dgm:pt modelId="{EAE00E67-0204-4578-A69F-1421EE81F1E5}" type="pres">
      <dgm:prSet presAssocID="{28A1A316-D9CF-4063-8FF4-1F88E988BE57}" presName="rootText" presStyleLbl="node4" presStyleIdx="14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28E0FB-8813-4114-9F71-A06CC125E942}" type="pres">
      <dgm:prSet presAssocID="{28A1A316-D9CF-4063-8FF4-1F88E988BE57}" presName="rootConnector" presStyleLbl="node4" presStyleIdx="14" presStyleCnt="15"/>
      <dgm:spPr/>
      <dgm:t>
        <a:bodyPr/>
        <a:lstStyle/>
        <a:p>
          <a:endParaRPr lang="en-US"/>
        </a:p>
      </dgm:t>
    </dgm:pt>
    <dgm:pt modelId="{4B75631E-4650-4900-9386-764F0E3488A2}" type="pres">
      <dgm:prSet presAssocID="{28A1A316-D9CF-4063-8FF4-1F88E988BE57}" presName="hierChild4" presStyleCnt="0"/>
      <dgm:spPr/>
    </dgm:pt>
    <dgm:pt modelId="{8B1A7E1C-EDD9-4E84-850F-803B9C2A6DB1}" type="pres">
      <dgm:prSet presAssocID="{28A1A316-D9CF-4063-8FF4-1F88E988BE57}" presName="hierChild5" presStyleCnt="0"/>
      <dgm:spPr/>
    </dgm:pt>
    <dgm:pt modelId="{014D1DC7-B13E-4BFC-AE63-439AC8BA10B4}" type="pres">
      <dgm:prSet presAssocID="{13B9789A-0707-4865-B6BC-7C66D07486CA}" presName="hierChild5" presStyleCnt="0"/>
      <dgm:spPr/>
    </dgm:pt>
    <dgm:pt modelId="{634C1B6C-581E-406F-A2C4-04DFF16A5192}" type="pres">
      <dgm:prSet presAssocID="{0FA8D8CB-E32B-43BC-A6FD-E93BBB256EA9}" presName="hierChild5" presStyleCnt="0"/>
      <dgm:spPr/>
    </dgm:pt>
    <dgm:pt modelId="{C9BD8054-B417-42D0-8734-42976270C7E4}" type="pres">
      <dgm:prSet presAssocID="{2E86ACF4-CB98-4F9D-A0F5-ABFB23B35A5D}" presName="hierChild5" presStyleCnt="0"/>
      <dgm:spPr/>
    </dgm:pt>
    <dgm:pt modelId="{5C8B91AA-68B5-4B79-BDDE-D72A9692B211}" type="pres">
      <dgm:prSet presAssocID="{8E5CD295-46B5-46BE-A0A2-D3A937BF22EE}" presName="hierChild3" presStyleCnt="0"/>
      <dgm:spPr/>
    </dgm:pt>
  </dgm:ptLst>
  <dgm:cxnLst>
    <dgm:cxn modelId="{E90B6517-49A9-4FF9-9A78-0B334888DC78}" type="presOf" srcId="{75F88180-CB25-41D7-9229-422517496F3B}" destId="{714D1E37-3B2B-488E-BC2A-B764F5F849A3}" srcOrd="1" destOrd="0" presId="urn:microsoft.com/office/officeart/2005/8/layout/orgChart1"/>
    <dgm:cxn modelId="{787AE4FB-A3CC-4240-AEAC-19A50B6774C2}" type="presOf" srcId="{FF05C8F1-EF56-4F4B-BA9C-4FF8F747BBE5}" destId="{8B885637-8D8E-47AA-ADFE-DD5A73F43B19}" srcOrd="0" destOrd="0" presId="urn:microsoft.com/office/officeart/2005/8/layout/orgChart1"/>
    <dgm:cxn modelId="{AFE0ED00-4351-44C5-92CB-0FE065A75851}" type="presOf" srcId="{60795289-3F61-4E00-AF39-79A66DFDC476}" destId="{D9486D66-804A-4D77-BB36-094EFBE3976C}" srcOrd="0" destOrd="0" presId="urn:microsoft.com/office/officeart/2005/8/layout/orgChart1"/>
    <dgm:cxn modelId="{68991A4F-7E48-4FAB-92B3-B232BF0DD9C4}" type="presOf" srcId="{8A9B39AD-5537-40B1-AF3E-4135A1211295}" destId="{EB6121FD-0E81-4039-9491-5E58892892C8}" srcOrd="0" destOrd="0" presId="urn:microsoft.com/office/officeart/2005/8/layout/orgChart1"/>
    <dgm:cxn modelId="{8A5473C1-986C-4DF2-8809-8FE4D1AE046B}" type="presOf" srcId="{34100C0B-D496-47F9-9F37-5E3B8B3D90B3}" destId="{8B89345A-5EC3-43DD-B4AF-2BFF09A7564C}" srcOrd="0" destOrd="0" presId="urn:microsoft.com/office/officeart/2005/8/layout/orgChart1"/>
    <dgm:cxn modelId="{90E00ABE-A9C3-495B-A35D-A3A3FC911CB9}" type="presOf" srcId="{887C08F0-63A2-4181-824B-CD7CAC97C721}" destId="{1D41574C-6CF7-4579-B1B6-A390438CE08B}" srcOrd="0" destOrd="0" presId="urn:microsoft.com/office/officeart/2005/8/layout/orgChart1"/>
    <dgm:cxn modelId="{56003B8E-1191-4522-88E9-18E6697E1AFE}" type="presOf" srcId="{5510B85C-F852-4608-8C90-F1D8C0719459}" destId="{70102BB5-2176-4348-8215-B1F6EEB57B9D}" srcOrd="1" destOrd="0" presId="urn:microsoft.com/office/officeart/2005/8/layout/orgChart1"/>
    <dgm:cxn modelId="{6B3C6AF4-8444-4882-A28D-5FCB6C2E6A05}" type="presOf" srcId="{5510B85C-F852-4608-8C90-F1D8C0719459}" destId="{B98332A6-AB3A-4686-B9DB-4ABA97BEE403}" srcOrd="0" destOrd="0" presId="urn:microsoft.com/office/officeart/2005/8/layout/orgChart1"/>
    <dgm:cxn modelId="{9118EE15-26B5-480E-B96B-B1BD3E8EF87A}" type="presOf" srcId="{1EAA2AB7-E892-4DA2-B0ED-9C4A2B3CD98D}" destId="{9AA5672D-2541-4D62-AA7C-0C78B2119D36}" srcOrd="0" destOrd="0" presId="urn:microsoft.com/office/officeart/2005/8/layout/orgChart1"/>
    <dgm:cxn modelId="{D6B7236C-EB8C-4DC3-955A-D22C17A8BAAF}" type="presOf" srcId="{0FA8D8CB-E32B-43BC-A6FD-E93BBB256EA9}" destId="{A30E0808-7D99-4922-87B1-93D2EBDAD194}" srcOrd="0" destOrd="0" presId="urn:microsoft.com/office/officeart/2005/8/layout/orgChart1"/>
    <dgm:cxn modelId="{49C126E0-2744-4265-AB9E-7A845FFC4C76}" type="presOf" srcId="{46C50D9F-E177-42FC-B6B5-613DF19170D5}" destId="{29517EF7-EEAE-4B1A-BBA0-00860C82E9D0}" srcOrd="0" destOrd="0" presId="urn:microsoft.com/office/officeart/2005/8/layout/orgChart1"/>
    <dgm:cxn modelId="{E4B61F7E-D7F7-437C-AD5B-9EA582BBB6AF}" type="presOf" srcId="{39F1607D-45F0-4CF2-B41C-179C33E94C32}" destId="{7C71B5FC-9B1C-4910-9D33-C70FDFC8D212}" srcOrd="0" destOrd="0" presId="urn:microsoft.com/office/officeart/2005/8/layout/orgChart1"/>
    <dgm:cxn modelId="{759975C7-935C-4162-87D5-1CEEF6E227D0}" type="presOf" srcId="{8E5CD295-46B5-46BE-A0A2-D3A937BF22EE}" destId="{DC7CCAD5-DA35-4CC2-BBFB-F0A57F78B540}" srcOrd="0" destOrd="0" presId="urn:microsoft.com/office/officeart/2005/8/layout/orgChart1"/>
    <dgm:cxn modelId="{5A8EE183-86F9-4DEC-A3B4-010BE9A32413}" srcId="{FD633F7C-B493-4F3B-AF68-2DFF33F6412F}" destId="{66FA47E9-55CD-447D-90AB-833019F6604A}" srcOrd="1" destOrd="0" parTransId="{887C08F0-63A2-4181-824B-CD7CAC97C721}" sibTransId="{8686D225-4C51-4493-A015-D3F6B463E7D1}"/>
    <dgm:cxn modelId="{8246E6FA-AE05-41A8-BC94-4E5DD5AB6A73}" srcId="{8A9B39AD-5537-40B1-AF3E-4135A1211295}" destId="{FF05C8F1-EF56-4F4B-BA9C-4FF8F747BBE5}" srcOrd="0" destOrd="0" parTransId="{1B7AEFCC-89B8-4EAF-9C42-CA3AA47642DA}" sibTransId="{6632E765-3C1F-4B00-A4BB-63B93D38A958}"/>
    <dgm:cxn modelId="{06FDAF70-A195-4496-B1DC-53044564704D}" srcId="{8A9B39AD-5537-40B1-AF3E-4135A1211295}" destId="{866FB637-1CAA-4752-9D64-3D68D91B4F6E}" srcOrd="2" destOrd="0" parTransId="{39F1607D-45F0-4CF2-B41C-179C33E94C32}" sibTransId="{70A0B83B-7F94-499C-A99E-96560A5CEB7C}"/>
    <dgm:cxn modelId="{B967C0F2-B30A-49B7-A23E-40C25B946FFD}" type="presOf" srcId="{B5E3C112-41E7-4B37-9F26-0B1BF7259E91}" destId="{9990F53A-3153-493B-8B7B-49973E509410}" srcOrd="1" destOrd="0" presId="urn:microsoft.com/office/officeart/2005/8/layout/orgChart1"/>
    <dgm:cxn modelId="{90DCC853-6ECA-4ECC-8861-1A4B1BB287A1}" type="presOf" srcId="{66FA47E9-55CD-447D-90AB-833019F6604A}" destId="{3F8EFA03-143A-4B6D-84E8-1C0E3E51B221}" srcOrd="0" destOrd="0" presId="urn:microsoft.com/office/officeart/2005/8/layout/orgChart1"/>
    <dgm:cxn modelId="{5B06AE77-B57A-46FD-A7CB-38B81F5A855A}" srcId="{0FA8D8CB-E32B-43BC-A6FD-E93BBB256EA9}" destId="{4DD11E7E-E787-40A5-B8DF-30295EF5D36D}" srcOrd="0" destOrd="0" parTransId="{E15F7880-4E00-4CDC-A05E-2DBFBD2A29B5}" sibTransId="{BECFDEE5-39F0-438D-9BBB-5194DFC19129}"/>
    <dgm:cxn modelId="{843E2ABD-850C-4E0B-A188-F75FBBBF04A1}" type="presOf" srcId="{13B9789A-0707-4865-B6BC-7C66D07486CA}" destId="{180341FD-D6C3-4D10-A7B2-13DE63BA8510}" srcOrd="1" destOrd="0" presId="urn:microsoft.com/office/officeart/2005/8/layout/orgChart1"/>
    <dgm:cxn modelId="{D07B1502-3746-4EE4-856C-2E2788E1875A}" srcId="{2E86ACF4-CB98-4F9D-A0F5-ABFB23B35A5D}" destId="{FD633F7C-B493-4F3B-AF68-2DFF33F6412F}" srcOrd="0" destOrd="0" parTransId="{14727B93-8516-492A-903C-FBD4C6889B28}" sibTransId="{1DF34CCD-E37E-4FFE-BFE0-4BC90D7D2BB6}"/>
    <dgm:cxn modelId="{CA57BFE3-F267-49D1-B40C-A0255CB47018}" type="presOf" srcId="{8A9B39AD-5537-40B1-AF3E-4135A1211295}" destId="{6AF046B5-06F4-46F7-8D71-800B4829E9DE}" srcOrd="1" destOrd="0" presId="urn:microsoft.com/office/officeart/2005/8/layout/orgChart1"/>
    <dgm:cxn modelId="{FB60AF30-976E-44B4-A1BB-D39AFBE88499}" type="presOf" srcId="{2E86ACF4-CB98-4F9D-A0F5-ABFB23B35A5D}" destId="{8F91D2B0-F961-4EA8-92CD-8D39F60AE119}" srcOrd="1" destOrd="0" presId="urn:microsoft.com/office/officeart/2005/8/layout/orgChart1"/>
    <dgm:cxn modelId="{1B6A286A-5A01-4092-91F9-E128ED04C314}" type="presOf" srcId="{D4FC59FA-B08E-4145-BC61-E6ACCDD8D58C}" destId="{C355C136-8951-46D6-83CF-1EA0B4E36662}" srcOrd="0" destOrd="0" presId="urn:microsoft.com/office/officeart/2005/8/layout/orgChart1"/>
    <dgm:cxn modelId="{84229D0C-E3ED-401B-A2CF-53A600F5FB70}" srcId="{A27C69A7-AFB2-43F4-86E6-BCCDD1E27795}" destId="{56709AC9-717F-4A1A-81CD-1EB01A30D239}" srcOrd="1" destOrd="0" parTransId="{B794B654-3447-4864-868B-03DF8D7FF81A}" sibTransId="{90B4447B-1966-4CFF-B326-0D3943E328ED}"/>
    <dgm:cxn modelId="{EE1D01FB-E93F-4095-9C84-9DDF036EA8EA}" type="presOf" srcId="{B5E3C112-41E7-4B37-9F26-0B1BF7259E91}" destId="{7EF3EE4B-9E66-4753-85EF-E01BD5BDCDAA}" srcOrd="0" destOrd="0" presId="urn:microsoft.com/office/officeart/2005/8/layout/orgChart1"/>
    <dgm:cxn modelId="{2702982F-D5E2-4806-B8DA-70DDB04961EF}" type="presOf" srcId="{E27BFD14-A148-44E1-BAF6-7C0ECD29D94A}" destId="{DB9FBEDE-635E-4F60-BD3E-1FA6F31B754C}" srcOrd="1" destOrd="0" presId="urn:microsoft.com/office/officeart/2005/8/layout/orgChart1"/>
    <dgm:cxn modelId="{97B7830C-B9B9-4229-BF0A-57B51DA18C46}" type="presOf" srcId="{52E049D1-58B1-4B6A-943D-4D7C9A2E4135}" destId="{0D754986-DC2A-449E-B540-C0D3EBA473C4}" srcOrd="0" destOrd="0" presId="urn:microsoft.com/office/officeart/2005/8/layout/orgChart1"/>
    <dgm:cxn modelId="{93F89161-7130-4097-989F-8D954AA484CE}" srcId="{8E5CD295-46B5-46BE-A0A2-D3A937BF22EE}" destId="{2E86ACF4-CB98-4F9D-A0F5-ABFB23B35A5D}" srcOrd="0" destOrd="0" parTransId="{60A41B87-35DC-4634-81C6-03E6D1784835}" sibTransId="{E0996585-928A-4068-BC95-BBFDAC790D93}"/>
    <dgm:cxn modelId="{024F9642-BFD4-44C0-B2E9-F8B08D2618F6}" srcId="{56709AC9-717F-4A1A-81CD-1EB01A30D239}" destId="{3616456E-55B8-4138-9452-8092A1EC66F9}" srcOrd="1" destOrd="0" parTransId="{873EEC91-C9D1-4044-9436-4CB52B8C5DD4}" sibTransId="{DAA00E50-A1CE-45D5-A8B2-9C6C27FBA920}"/>
    <dgm:cxn modelId="{F77E48BC-8D47-4C65-9532-FDCA648E5D5E}" srcId="{2E86ACF4-CB98-4F9D-A0F5-ABFB23B35A5D}" destId="{0FA8D8CB-E32B-43BC-A6FD-E93BBB256EA9}" srcOrd="2" destOrd="0" parTransId="{6DF3B363-0CB8-4C21-B2BA-B043C1E62485}" sibTransId="{069B9CC9-857D-44B0-83A6-26AE5AC6597B}"/>
    <dgm:cxn modelId="{D36834A1-4A05-4272-A550-FB1231451F84}" type="presOf" srcId="{5A4B1FC1-199E-44B6-8FC6-D43D0FE6F437}" destId="{CC10052F-8535-4BD9-929F-F4FF492919E9}" srcOrd="0" destOrd="0" presId="urn:microsoft.com/office/officeart/2005/8/layout/orgChart1"/>
    <dgm:cxn modelId="{A932AD8B-E568-437F-929B-27CE0F2B9B7A}" type="presOf" srcId="{A27C69A7-AFB2-43F4-86E6-BCCDD1E27795}" destId="{842D9CD0-E425-475F-A5D4-0980ABDBCF36}" srcOrd="1" destOrd="0" presId="urn:microsoft.com/office/officeart/2005/8/layout/orgChart1"/>
    <dgm:cxn modelId="{1EC0EA61-E956-4593-AAAD-3BA4167A0890}" type="presOf" srcId="{28A1A316-D9CF-4063-8FF4-1F88E988BE57}" destId="{E628E0FB-8813-4114-9F71-A06CC125E942}" srcOrd="1" destOrd="0" presId="urn:microsoft.com/office/officeart/2005/8/layout/orgChart1"/>
    <dgm:cxn modelId="{20DC9FFE-A31F-4626-9CBD-4E5E98AB9F42}" srcId="{96D82E97-50B4-45AD-AD95-A5C7BF28BEBF}" destId="{A27C69A7-AFB2-43F4-86E6-BCCDD1E27795}" srcOrd="0" destOrd="0" parTransId="{6D4C3281-D760-40C5-AF82-EE7F6B7CDAC7}" sibTransId="{DD394E0B-AFAF-446E-A180-00709E884559}"/>
    <dgm:cxn modelId="{A728F76A-3320-4F6E-8318-A64A9F40A85B}" srcId="{0FA8D8CB-E32B-43BC-A6FD-E93BBB256EA9}" destId="{13B9789A-0707-4865-B6BC-7C66D07486CA}" srcOrd="1" destOrd="0" parTransId="{5A4B1FC1-199E-44B6-8FC6-D43D0FE6F437}" sibTransId="{24A98E9B-9785-4A9F-93A8-541D7452DE43}"/>
    <dgm:cxn modelId="{9C3A3F5F-9C90-42CD-B02E-27AD0E8A850F}" type="presOf" srcId="{DE5A9F41-66D4-4E39-9DD2-F87EA70FEEDF}" destId="{0F0EE949-9ADC-4CF7-BC19-E734EEEBD866}" srcOrd="1" destOrd="0" presId="urn:microsoft.com/office/officeart/2005/8/layout/orgChart1"/>
    <dgm:cxn modelId="{231AE908-1726-4E86-B420-88FD75BBF28C}" srcId="{13B9789A-0707-4865-B6BC-7C66D07486CA}" destId="{28A1A316-D9CF-4063-8FF4-1F88E988BE57}" srcOrd="0" destOrd="0" parTransId="{46C50D9F-E177-42FC-B6B5-613DF19170D5}" sibTransId="{CB9D82B8-D7AE-4456-A130-5595D0B68C84}"/>
    <dgm:cxn modelId="{DFE0C77B-6FC9-49BF-A154-48B3EFBC1789}" type="presOf" srcId="{873EEC91-C9D1-4044-9436-4CB52B8C5DD4}" destId="{8246119C-5BC1-4336-97EF-1D9DA3E29B62}" srcOrd="0" destOrd="0" presId="urn:microsoft.com/office/officeart/2005/8/layout/orgChart1"/>
    <dgm:cxn modelId="{02DD62C2-BC96-42AE-93CD-71A956809342}" type="presOf" srcId="{B794B654-3447-4864-868B-03DF8D7FF81A}" destId="{A110720A-3524-46A0-99F1-E52301B4A998}" srcOrd="0" destOrd="0" presId="urn:microsoft.com/office/officeart/2005/8/layout/orgChart1"/>
    <dgm:cxn modelId="{6F3533EE-6B75-465E-9E94-F0EF0C118722}" type="presOf" srcId="{741C90E0-E64A-4E39-AC17-674881249025}" destId="{BE255C62-5281-4907-84E6-E263F0A1106F}" srcOrd="0" destOrd="0" presId="urn:microsoft.com/office/officeart/2005/8/layout/orgChart1"/>
    <dgm:cxn modelId="{78F369F5-EF4B-4C79-81D9-40D1E220BB6B}" type="presOf" srcId="{28A1A316-D9CF-4063-8FF4-1F88E988BE57}" destId="{EAE00E67-0204-4578-A69F-1421EE81F1E5}" srcOrd="0" destOrd="0" presId="urn:microsoft.com/office/officeart/2005/8/layout/orgChart1"/>
    <dgm:cxn modelId="{281A7DB5-79C9-438D-92DE-3BDD4021BC74}" type="presOf" srcId="{14727B93-8516-492A-903C-FBD4C6889B28}" destId="{9FDAC306-0953-42B1-918B-5A35E8379C7D}" srcOrd="0" destOrd="0" presId="urn:microsoft.com/office/officeart/2005/8/layout/orgChart1"/>
    <dgm:cxn modelId="{DE90B400-2AC5-4DF9-8CF1-92DC6E9A29BE}" type="presOf" srcId="{3616456E-55B8-4138-9452-8092A1EC66F9}" destId="{5D00C875-4ED4-41EE-9E3D-58CE6F599F19}" srcOrd="0" destOrd="0" presId="urn:microsoft.com/office/officeart/2005/8/layout/orgChart1"/>
    <dgm:cxn modelId="{FAFA7D56-27E8-4806-82DB-12BD091BAE4A}" type="presOf" srcId="{6DF3B363-0CB8-4C21-B2BA-B043C1E62485}" destId="{C2154C7B-E7DF-499A-8A85-BEBD851BCBBC}" srcOrd="0" destOrd="0" presId="urn:microsoft.com/office/officeart/2005/8/layout/orgChart1"/>
    <dgm:cxn modelId="{806CBC1B-C605-42AA-8DA7-0B251150E668}" type="presOf" srcId="{FF05C8F1-EF56-4F4B-BA9C-4FF8F747BBE5}" destId="{918A42AF-FDF3-4131-A7A6-B0DBBB7EA891}" srcOrd="1" destOrd="0" presId="urn:microsoft.com/office/officeart/2005/8/layout/orgChart1"/>
    <dgm:cxn modelId="{1E8597A2-766D-4446-8665-D6684388C698}" type="presOf" srcId="{3616456E-55B8-4138-9452-8092A1EC66F9}" destId="{7B2A3B27-9495-4224-B467-F7828510957C}" srcOrd="1" destOrd="0" presId="urn:microsoft.com/office/officeart/2005/8/layout/orgChart1"/>
    <dgm:cxn modelId="{E11912B8-9D6E-4E39-97CE-D5846ECFCEC1}" srcId="{56709AC9-717F-4A1A-81CD-1EB01A30D239}" destId="{5510B85C-F852-4608-8C90-F1D8C0719459}" srcOrd="2" destOrd="0" parTransId="{D4FC59FA-B08E-4145-BC61-E6ACCDD8D58C}" sibTransId="{BB53AB38-656D-4F43-8FD7-6F948918A6EE}"/>
    <dgm:cxn modelId="{B0AE9BD4-6B8E-40D5-BD94-873F031B4C8A}" type="presOf" srcId="{1B7AEFCC-89B8-4EAF-9C42-CA3AA47642DA}" destId="{E6ECB9B2-6E83-4E5F-B345-97FBE00137B7}" srcOrd="0" destOrd="0" presId="urn:microsoft.com/office/officeart/2005/8/layout/orgChart1"/>
    <dgm:cxn modelId="{4056DD71-EE62-43E1-AD1F-F164FFD5F5B1}" type="presOf" srcId="{66FA47E9-55CD-447D-90AB-833019F6604A}" destId="{FBB555E1-DEDE-4880-8408-594D80191515}" srcOrd="1" destOrd="0" presId="urn:microsoft.com/office/officeart/2005/8/layout/orgChart1"/>
    <dgm:cxn modelId="{9E56B9D2-23C1-431D-A580-2EA233871613}" type="presOf" srcId="{0FA8D8CB-E32B-43BC-A6FD-E93BBB256EA9}" destId="{CE9165B5-682B-4D64-BCA4-0ED1BF2130C5}" srcOrd="1" destOrd="0" presId="urn:microsoft.com/office/officeart/2005/8/layout/orgChart1"/>
    <dgm:cxn modelId="{39348B4A-4854-490D-B8AB-5FE174132A61}" srcId="{A27C69A7-AFB2-43F4-86E6-BCCDD1E27795}" destId="{8A9B39AD-5537-40B1-AF3E-4135A1211295}" srcOrd="0" destOrd="0" parTransId="{741C90E0-E64A-4E39-AC17-674881249025}" sibTransId="{74B0A50C-25E6-4E6F-81B6-DA708AA349D3}"/>
    <dgm:cxn modelId="{44E29AA8-CD2D-46D8-99B2-9EA09235FBA8}" type="presOf" srcId="{4DD11E7E-E787-40A5-B8DF-30295EF5D36D}" destId="{2655F665-A811-4805-A08D-64F524BD99A3}" srcOrd="1" destOrd="0" presId="urn:microsoft.com/office/officeart/2005/8/layout/orgChart1"/>
    <dgm:cxn modelId="{6EEEDB73-2426-4679-BC2B-D4C5C981EB2E}" srcId="{56709AC9-717F-4A1A-81CD-1EB01A30D239}" destId="{75F88180-CB25-41D7-9229-422517496F3B}" srcOrd="0" destOrd="0" parTransId="{1EAA2AB7-E892-4DA2-B0ED-9C4A2B3CD98D}" sibTransId="{FF6256FD-E50F-4155-A296-C4E09C5547C1}"/>
    <dgm:cxn modelId="{CF5AE32A-182C-4793-9DD5-F77C2DE1A7B0}" type="presOf" srcId="{A27C69A7-AFB2-43F4-86E6-BCCDD1E27795}" destId="{6AA26E42-7155-4C8E-B278-0EF1641D44C2}" srcOrd="0" destOrd="0" presId="urn:microsoft.com/office/officeart/2005/8/layout/orgChart1"/>
    <dgm:cxn modelId="{7C736652-C4D4-4E95-89DE-987D0A9ED810}" type="presOf" srcId="{13B9789A-0707-4865-B6BC-7C66D07486CA}" destId="{73002675-F5B3-40C9-AFD9-B1708179D332}" srcOrd="0" destOrd="0" presId="urn:microsoft.com/office/officeart/2005/8/layout/orgChart1"/>
    <dgm:cxn modelId="{0DDEFE44-F3B8-4A81-898A-A57F51E61AD9}" type="presOf" srcId="{56709AC9-717F-4A1A-81CD-1EB01A30D239}" destId="{9ED9119E-A726-4F7E-9869-2C44BCA86068}" srcOrd="1" destOrd="0" presId="urn:microsoft.com/office/officeart/2005/8/layout/orgChart1"/>
    <dgm:cxn modelId="{94596CCE-02ED-4B60-864D-F3A6689518F7}" type="presOf" srcId="{8E5CD295-46B5-46BE-A0A2-D3A937BF22EE}" destId="{E5F982C9-9E0E-488C-A025-876FB8908CE6}" srcOrd="1" destOrd="0" presId="urn:microsoft.com/office/officeart/2005/8/layout/orgChart1"/>
    <dgm:cxn modelId="{C26BF3C6-C6F7-48E3-820D-CE7244BC2B63}" type="presOf" srcId="{866FB637-1CAA-4752-9D64-3D68D91B4F6E}" destId="{B3A8D955-6EE1-4DF3-A926-4957F7541037}" srcOrd="1" destOrd="0" presId="urn:microsoft.com/office/officeart/2005/8/layout/orgChart1"/>
    <dgm:cxn modelId="{F6D0DBA4-8778-45B1-86F8-13D72A8DE8D3}" type="presOf" srcId="{96D82E97-50B4-45AD-AD95-A5C7BF28BEBF}" destId="{F076CED7-A886-42C7-A233-10DFB1E2900F}" srcOrd="0" destOrd="0" presId="urn:microsoft.com/office/officeart/2005/8/layout/orgChart1"/>
    <dgm:cxn modelId="{AB83B036-D3E0-4719-9712-A6DFBC80310B}" type="presOf" srcId="{2F7445FB-BBEB-4F16-A339-A21717ACE475}" destId="{5116EBEA-1720-41B9-B004-FFA5E3BADDAF}" srcOrd="0" destOrd="0" presId="urn:microsoft.com/office/officeart/2005/8/layout/orgChart1"/>
    <dgm:cxn modelId="{96121624-E49E-4750-833D-EEC2651C07E9}" srcId="{FD633F7C-B493-4F3B-AF68-2DFF33F6412F}" destId="{B5E3C112-41E7-4B37-9F26-0B1BF7259E91}" srcOrd="0" destOrd="0" parTransId="{26731E0F-26C5-4498-AC59-0DE8619E5334}" sibTransId="{0FFC2489-8EB3-4020-8734-2BE133396282}"/>
    <dgm:cxn modelId="{AD3092B3-DDC7-492C-8A6D-27597630F297}" type="presOf" srcId="{6D4C3281-D760-40C5-AF82-EE7F6B7CDAC7}" destId="{A05435EF-DCE9-411A-B435-6073100F478E}" srcOrd="0" destOrd="0" presId="urn:microsoft.com/office/officeart/2005/8/layout/orgChart1"/>
    <dgm:cxn modelId="{DF5ECF79-36D4-4283-BECA-E76AA3F9BB50}" type="presOf" srcId="{E15F7880-4E00-4CDC-A05E-2DBFBD2A29B5}" destId="{D26D6033-BB40-479F-B148-C3BC103A0CA3}" srcOrd="0" destOrd="0" presId="urn:microsoft.com/office/officeart/2005/8/layout/orgChart1"/>
    <dgm:cxn modelId="{27533865-F266-4535-9588-A0B556F62483}" type="presOf" srcId="{DE5A9F41-66D4-4E39-9DD2-F87EA70FEEDF}" destId="{BC1B42E2-EB2B-4443-9AA0-9CB5151699EF}" srcOrd="0" destOrd="0" presId="urn:microsoft.com/office/officeart/2005/8/layout/orgChart1"/>
    <dgm:cxn modelId="{A40959E9-C474-4EBF-A036-1461A5114A97}" srcId="{34100C0B-D496-47F9-9F37-5E3B8B3D90B3}" destId="{8E5CD295-46B5-46BE-A0A2-D3A937BF22EE}" srcOrd="0" destOrd="0" parTransId="{FBAAA933-9E02-488F-9680-627A61E73219}" sibTransId="{FD6CE906-1473-43DC-A939-1624F85E7081}"/>
    <dgm:cxn modelId="{236248AE-1E08-4890-B9F7-B1B69BD8545B}" srcId="{56709AC9-717F-4A1A-81CD-1EB01A30D239}" destId="{E27BFD14-A148-44E1-BAF6-7C0ECD29D94A}" srcOrd="3" destOrd="0" parTransId="{60795289-3F61-4E00-AF39-79A66DFDC476}" sibTransId="{42A84CF6-23D2-4FFD-B8C6-B922A5FAD4EA}"/>
    <dgm:cxn modelId="{CB22CF04-4CA5-4C78-BEAC-986FAC4177EB}" type="presOf" srcId="{56709AC9-717F-4A1A-81CD-1EB01A30D239}" destId="{E8AF3DC0-B7E2-403B-9266-BFBC66575035}" srcOrd="0" destOrd="0" presId="urn:microsoft.com/office/officeart/2005/8/layout/orgChart1"/>
    <dgm:cxn modelId="{6411A03A-E8B1-4B5C-93F2-B1FC215A4B8C}" srcId="{8A9B39AD-5537-40B1-AF3E-4135A1211295}" destId="{DE5A9F41-66D4-4E39-9DD2-F87EA70FEEDF}" srcOrd="1" destOrd="0" parTransId="{52E049D1-58B1-4B6A-943D-4D7C9A2E4135}" sibTransId="{9205E4C4-4629-45C1-8848-22AC0B8073D8}"/>
    <dgm:cxn modelId="{C204C718-BCE4-47BD-8F16-4236D02187F6}" type="presOf" srcId="{FD633F7C-B493-4F3B-AF68-2DFF33F6412F}" destId="{999C5771-7640-4885-BC83-32B370BC7084}" srcOrd="0" destOrd="0" presId="urn:microsoft.com/office/officeart/2005/8/layout/orgChart1"/>
    <dgm:cxn modelId="{0935E49A-D2EA-4541-B344-DF7B575A04D6}" type="presOf" srcId="{26731E0F-26C5-4498-AC59-0DE8619E5334}" destId="{E27FFEC0-8967-477D-A08C-AEE5DCBCDADD}" srcOrd="0" destOrd="0" presId="urn:microsoft.com/office/officeart/2005/8/layout/orgChart1"/>
    <dgm:cxn modelId="{1925A635-1580-4A1B-9662-111ABDA78692}" type="presOf" srcId="{866FB637-1CAA-4752-9D64-3D68D91B4F6E}" destId="{12429D7F-5D11-4780-AF38-EF0E272DF637}" srcOrd="0" destOrd="0" presId="urn:microsoft.com/office/officeart/2005/8/layout/orgChart1"/>
    <dgm:cxn modelId="{F3110643-C660-4580-8837-29306758A5BC}" type="presOf" srcId="{75F88180-CB25-41D7-9229-422517496F3B}" destId="{D1D5BA2F-0FFB-4A28-B9E4-4E75D2968F12}" srcOrd="0" destOrd="0" presId="urn:microsoft.com/office/officeart/2005/8/layout/orgChart1"/>
    <dgm:cxn modelId="{DF310B3A-9C2B-4629-9475-4F39402C9AF1}" type="presOf" srcId="{FD633F7C-B493-4F3B-AF68-2DFF33F6412F}" destId="{B07AD427-53E6-4A7A-A86B-2BCB80F91325}" srcOrd="1" destOrd="0" presId="urn:microsoft.com/office/officeart/2005/8/layout/orgChart1"/>
    <dgm:cxn modelId="{51635311-EE56-41E1-8C0D-8CD8BD4C99D5}" type="presOf" srcId="{4DD11E7E-E787-40A5-B8DF-30295EF5D36D}" destId="{688BBBAD-AA8D-49A0-BD0A-F91ED86E6A7A}" srcOrd="0" destOrd="0" presId="urn:microsoft.com/office/officeart/2005/8/layout/orgChart1"/>
    <dgm:cxn modelId="{245BF994-D85A-4DEA-92BD-914BBFC997AB}" type="presOf" srcId="{96D82E97-50B4-45AD-AD95-A5C7BF28BEBF}" destId="{5B4E97EB-F510-4318-A6BB-9F9EC5258D60}" srcOrd="1" destOrd="0" presId="urn:microsoft.com/office/officeart/2005/8/layout/orgChart1"/>
    <dgm:cxn modelId="{2D436FD7-4FDD-439B-817C-015EBEF3D205}" type="presOf" srcId="{E27BFD14-A148-44E1-BAF6-7C0ECD29D94A}" destId="{5DB5CE54-C00B-4ADB-8439-A04F2A1A1D2E}" srcOrd="0" destOrd="0" presId="urn:microsoft.com/office/officeart/2005/8/layout/orgChart1"/>
    <dgm:cxn modelId="{4F6F97B2-DCD8-462C-B50E-7E5AED553103}" srcId="{2E86ACF4-CB98-4F9D-A0F5-ABFB23B35A5D}" destId="{96D82E97-50B4-45AD-AD95-A5C7BF28BEBF}" srcOrd="1" destOrd="0" parTransId="{2F7445FB-BBEB-4F16-A339-A21717ACE475}" sibTransId="{65E298FE-6096-490C-A885-93913807A6C6}"/>
    <dgm:cxn modelId="{0B411F7C-6496-4C3F-91A1-2DF341D32875}" type="presOf" srcId="{60A41B87-35DC-4634-81C6-03E6D1784835}" destId="{9B5B4674-D8BB-4D37-A6DF-4FC817022641}" srcOrd="0" destOrd="0" presId="urn:microsoft.com/office/officeart/2005/8/layout/orgChart1"/>
    <dgm:cxn modelId="{772891C7-661F-48D9-A01A-8D91CE218CD4}" type="presOf" srcId="{2E86ACF4-CB98-4F9D-A0F5-ABFB23B35A5D}" destId="{D2C07F39-36A7-4CFA-A003-D12588E01370}" srcOrd="0" destOrd="0" presId="urn:microsoft.com/office/officeart/2005/8/layout/orgChart1"/>
    <dgm:cxn modelId="{C1DDDBFA-FE34-451C-8483-AF8D83ECDD41}" type="presParOf" srcId="{8B89345A-5EC3-43DD-B4AF-2BFF09A7564C}" destId="{BBE2FA19-5B79-4CFC-A19F-FCF446C16B3D}" srcOrd="0" destOrd="0" presId="urn:microsoft.com/office/officeart/2005/8/layout/orgChart1"/>
    <dgm:cxn modelId="{34C8FC84-1C18-48F3-9024-71796E0C2002}" type="presParOf" srcId="{BBE2FA19-5B79-4CFC-A19F-FCF446C16B3D}" destId="{467D4E7E-706F-474A-B1D2-1D40699F6486}" srcOrd="0" destOrd="0" presId="urn:microsoft.com/office/officeart/2005/8/layout/orgChart1"/>
    <dgm:cxn modelId="{657AB331-DD29-4293-8D62-BE281F56C0C5}" type="presParOf" srcId="{467D4E7E-706F-474A-B1D2-1D40699F6486}" destId="{DC7CCAD5-DA35-4CC2-BBFB-F0A57F78B540}" srcOrd="0" destOrd="0" presId="urn:microsoft.com/office/officeart/2005/8/layout/orgChart1"/>
    <dgm:cxn modelId="{462A2F03-FB86-4D4A-88B7-94BDFFF50CA3}" type="presParOf" srcId="{467D4E7E-706F-474A-B1D2-1D40699F6486}" destId="{E5F982C9-9E0E-488C-A025-876FB8908CE6}" srcOrd="1" destOrd="0" presId="urn:microsoft.com/office/officeart/2005/8/layout/orgChart1"/>
    <dgm:cxn modelId="{00154AE8-F14E-4BE1-BA60-0F5E5AA4B704}" type="presParOf" srcId="{BBE2FA19-5B79-4CFC-A19F-FCF446C16B3D}" destId="{9822D72B-DB34-46D2-AD8E-837ADC55FF02}" srcOrd="1" destOrd="0" presId="urn:microsoft.com/office/officeart/2005/8/layout/orgChart1"/>
    <dgm:cxn modelId="{0F653E18-3172-41FF-AC01-18DD8D69C3F1}" type="presParOf" srcId="{9822D72B-DB34-46D2-AD8E-837ADC55FF02}" destId="{9B5B4674-D8BB-4D37-A6DF-4FC817022641}" srcOrd="0" destOrd="0" presId="urn:microsoft.com/office/officeart/2005/8/layout/orgChart1"/>
    <dgm:cxn modelId="{0A3D0778-84FB-45CA-A583-F7545BB2E066}" type="presParOf" srcId="{9822D72B-DB34-46D2-AD8E-837ADC55FF02}" destId="{97CAB71F-53E4-464C-A96B-DB46F9AA3CDF}" srcOrd="1" destOrd="0" presId="urn:microsoft.com/office/officeart/2005/8/layout/orgChart1"/>
    <dgm:cxn modelId="{58FDC5A8-AD9A-46D7-B3DB-1081B1B433F5}" type="presParOf" srcId="{97CAB71F-53E4-464C-A96B-DB46F9AA3CDF}" destId="{F569C8BA-C091-4B46-8C3A-624D054A1F98}" srcOrd="0" destOrd="0" presId="urn:microsoft.com/office/officeart/2005/8/layout/orgChart1"/>
    <dgm:cxn modelId="{228F0E7D-30F0-4490-9289-CC1AF2721DEA}" type="presParOf" srcId="{F569C8BA-C091-4B46-8C3A-624D054A1F98}" destId="{D2C07F39-36A7-4CFA-A003-D12588E01370}" srcOrd="0" destOrd="0" presId="urn:microsoft.com/office/officeart/2005/8/layout/orgChart1"/>
    <dgm:cxn modelId="{69BDBDB8-9025-4F5E-90B6-EE8789C4DB0D}" type="presParOf" srcId="{F569C8BA-C091-4B46-8C3A-624D054A1F98}" destId="{8F91D2B0-F961-4EA8-92CD-8D39F60AE119}" srcOrd="1" destOrd="0" presId="urn:microsoft.com/office/officeart/2005/8/layout/orgChart1"/>
    <dgm:cxn modelId="{9F502D5E-0F60-41F5-91CD-0C496BDA556C}" type="presParOf" srcId="{97CAB71F-53E4-464C-A96B-DB46F9AA3CDF}" destId="{B0649AD8-10FD-43A3-9879-30998AD63A45}" srcOrd="1" destOrd="0" presId="urn:microsoft.com/office/officeart/2005/8/layout/orgChart1"/>
    <dgm:cxn modelId="{F216BB47-911C-4F63-AF73-52BD7BEF84F4}" type="presParOf" srcId="{B0649AD8-10FD-43A3-9879-30998AD63A45}" destId="{9FDAC306-0953-42B1-918B-5A35E8379C7D}" srcOrd="0" destOrd="0" presId="urn:microsoft.com/office/officeart/2005/8/layout/orgChart1"/>
    <dgm:cxn modelId="{8C5D1816-0792-4495-AF9F-DB2290A0497C}" type="presParOf" srcId="{B0649AD8-10FD-43A3-9879-30998AD63A45}" destId="{87097631-22B2-4CF8-B2CE-55A07C895EDB}" srcOrd="1" destOrd="0" presId="urn:microsoft.com/office/officeart/2005/8/layout/orgChart1"/>
    <dgm:cxn modelId="{313AB7A0-E632-493E-9CBB-C1C3288A4738}" type="presParOf" srcId="{87097631-22B2-4CF8-B2CE-55A07C895EDB}" destId="{9671C844-3D80-4259-A4FE-697F6EFBA35C}" srcOrd="0" destOrd="0" presId="urn:microsoft.com/office/officeart/2005/8/layout/orgChart1"/>
    <dgm:cxn modelId="{72409DE3-5F5F-4D48-9728-485C54568CED}" type="presParOf" srcId="{9671C844-3D80-4259-A4FE-697F6EFBA35C}" destId="{999C5771-7640-4885-BC83-32B370BC7084}" srcOrd="0" destOrd="0" presId="urn:microsoft.com/office/officeart/2005/8/layout/orgChart1"/>
    <dgm:cxn modelId="{C2F18F0D-8829-436F-89F4-03E1BCE2FC3F}" type="presParOf" srcId="{9671C844-3D80-4259-A4FE-697F6EFBA35C}" destId="{B07AD427-53E6-4A7A-A86B-2BCB80F91325}" srcOrd="1" destOrd="0" presId="urn:microsoft.com/office/officeart/2005/8/layout/orgChart1"/>
    <dgm:cxn modelId="{AAE704AE-A6A1-4174-9883-3AB645E14F71}" type="presParOf" srcId="{87097631-22B2-4CF8-B2CE-55A07C895EDB}" destId="{C67B9760-BBA8-4C0C-BAAC-35392887BE03}" srcOrd="1" destOrd="0" presId="urn:microsoft.com/office/officeart/2005/8/layout/orgChart1"/>
    <dgm:cxn modelId="{F17EB052-2058-4F99-9CE3-6965FA830270}" type="presParOf" srcId="{C67B9760-BBA8-4C0C-BAAC-35392887BE03}" destId="{E27FFEC0-8967-477D-A08C-AEE5DCBCDADD}" srcOrd="0" destOrd="0" presId="urn:microsoft.com/office/officeart/2005/8/layout/orgChart1"/>
    <dgm:cxn modelId="{64E0351D-9A75-4008-8DFA-21B054D0420E}" type="presParOf" srcId="{C67B9760-BBA8-4C0C-BAAC-35392887BE03}" destId="{BE018AFE-B653-4824-8DC0-15B5D1ED9955}" srcOrd="1" destOrd="0" presId="urn:microsoft.com/office/officeart/2005/8/layout/orgChart1"/>
    <dgm:cxn modelId="{3F8B1CE7-2FBB-4715-A406-9AD057969949}" type="presParOf" srcId="{BE018AFE-B653-4824-8DC0-15B5D1ED9955}" destId="{638AF20B-7011-4DCA-91E6-6F18FC0EC2ED}" srcOrd="0" destOrd="0" presId="urn:microsoft.com/office/officeart/2005/8/layout/orgChart1"/>
    <dgm:cxn modelId="{13ECEC67-8A7B-46E1-A273-B069B40F9006}" type="presParOf" srcId="{638AF20B-7011-4DCA-91E6-6F18FC0EC2ED}" destId="{7EF3EE4B-9E66-4753-85EF-E01BD5BDCDAA}" srcOrd="0" destOrd="0" presId="urn:microsoft.com/office/officeart/2005/8/layout/orgChart1"/>
    <dgm:cxn modelId="{997AA0B5-DFEA-4102-BA15-BFE53176CA4E}" type="presParOf" srcId="{638AF20B-7011-4DCA-91E6-6F18FC0EC2ED}" destId="{9990F53A-3153-493B-8B7B-49973E509410}" srcOrd="1" destOrd="0" presId="urn:microsoft.com/office/officeart/2005/8/layout/orgChart1"/>
    <dgm:cxn modelId="{813248CE-7721-47E6-BF78-E4D784741EE7}" type="presParOf" srcId="{BE018AFE-B653-4824-8DC0-15B5D1ED9955}" destId="{C4EAEE41-B985-46C8-ABCD-A08C78F5A19D}" srcOrd="1" destOrd="0" presId="urn:microsoft.com/office/officeart/2005/8/layout/orgChart1"/>
    <dgm:cxn modelId="{F9E08B5B-549F-4E19-96FB-2B2F59EB7CFF}" type="presParOf" srcId="{BE018AFE-B653-4824-8DC0-15B5D1ED9955}" destId="{6DBDADAD-6695-48B9-A6CB-5E310C6B5F0F}" srcOrd="2" destOrd="0" presId="urn:microsoft.com/office/officeart/2005/8/layout/orgChart1"/>
    <dgm:cxn modelId="{9AA3EF59-1A75-4364-9FF6-2729E7FC41E8}" type="presParOf" srcId="{C67B9760-BBA8-4C0C-BAAC-35392887BE03}" destId="{1D41574C-6CF7-4579-B1B6-A390438CE08B}" srcOrd="2" destOrd="0" presId="urn:microsoft.com/office/officeart/2005/8/layout/orgChart1"/>
    <dgm:cxn modelId="{23D513FB-0BC3-4BDB-89C9-A687DD78E7A7}" type="presParOf" srcId="{C67B9760-BBA8-4C0C-BAAC-35392887BE03}" destId="{9511E80F-6DE2-40CF-A37F-90BB2EB67271}" srcOrd="3" destOrd="0" presId="urn:microsoft.com/office/officeart/2005/8/layout/orgChart1"/>
    <dgm:cxn modelId="{1DA227CD-88C0-4EF8-AAAC-E722A7E030E1}" type="presParOf" srcId="{9511E80F-6DE2-40CF-A37F-90BB2EB67271}" destId="{0F88F60B-5689-47AB-B57E-F1F97F86F152}" srcOrd="0" destOrd="0" presId="urn:microsoft.com/office/officeart/2005/8/layout/orgChart1"/>
    <dgm:cxn modelId="{ABAE62FB-33C9-4BAD-A921-7380602F637D}" type="presParOf" srcId="{0F88F60B-5689-47AB-B57E-F1F97F86F152}" destId="{3F8EFA03-143A-4B6D-84E8-1C0E3E51B221}" srcOrd="0" destOrd="0" presId="urn:microsoft.com/office/officeart/2005/8/layout/orgChart1"/>
    <dgm:cxn modelId="{A5CC21B4-A6A5-4D9E-BE8A-FACE35AC9FA8}" type="presParOf" srcId="{0F88F60B-5689-47AB-B57E-F1F97F86F152}" destId="{FBB555E1-DEDE-4880-8408-594D80191515}" srcOrd="1" destOrd="0" presId="urn:microsoft.com/office/officeart/2005/8/layout/orgChart1"/>
    <dgm:cxn modelId="{3DD7E088-A209-4A4A-A87A-4A25E75D15DE}" type="presParOf" srcId="{9511E80F-6DE2-40CF-A37F-90BB2EB67271}" destId="{1E93E8E3-352F-4126-9FA5-5AC101921278}" srcOrd="1" destOrd="0" presId="urn:microsoft.com/office/officeart/2005/8/layout/orgChart1"/>
    <dgm:cxn modelId="{CA77088E-773B-4ECF-B0F4-7878C0FD97FB}" type="presParOf" srcId="{9511E80F-6DE2-40CF-A37F-90BB2EB67271}" destId="{DDA4C617-4DF4-4A11-9FA0-0A01CB95FF3A}" srcOrd="2" destOrd="0" presId="urn:microsoft.com/office/officeart/2005/8/layout/orgChart1"/>
    <dgm:cxn modelId="{A4BF5190-02ED-4C0E-A540-B413DC7D1F1A}" type="presParOf" srcId="{87097631-22B2-4CF8-B2CE-55A07C895EDB}" destId="{7B5CF441-E088-49AE-AAA8-201571E54F59}" srcOrd="2" destOrd="0" presId="urn:microsoft.com/office/officeart/2005/8/layout/orgChart1"/>
    <dgm:cxn modelId="{24F51476-1F38-4377-8E7E-1D6B2E244F59}" type="presParOf" srcId="{B0649AD8-10FD-43A3-9879-30998AD63A45}" destId="{5116EBEA-1720-41B9-B004-FFA5E3BADDAF}" srcOrd="2" destOrd="0" presId="urn:microsoft.com/office/officeart/2005/8/layout/orgChart1"/>
    <dgm:cxn modelId="{C9C38543-1D4D-4B2F-932A-1F34B6FB3EAF}" type="presParOf" srcId="{B0649AD8-10FD-43A3-9879-30998AD63A45}" destId="{C56DA0FB-A796-4DA6-9776-65DA51CD2085}" srcOrd="3" destOrd="0" presId="urn:microsoft.com/office/officeart/2005/8/layout/orgChart1"/>
    <dgm:cxn modelId="{B9A42B9A-225E-4810-A55B-673E6017D8F9}" type="presParOf" srcId="{C56DA0FB-A796-4DA6-9776-65DA51CD2085}" destId="{EAB148C3-1A32-41C9-A0F0-165A1BA9D3AA}" srcOrd="0" destOrd="0" presId="urn:microsoft.com/office/officeart/2005/8/layout/orgChart1"/>
    <dgm:cxn modelId="{029484DB-1D48-4EF3-B8ED-75C6FCA52BB6}" type="presParOf" srcId="{EAB148C3-1A32-41C9-A0F0-165A1BA9D3AA}" destId="{F076CED7-A886-42C7-A233-10DFB1E2900F}" srcOrd="0" destOrd="0" presId="urn:microsoft.com/office/officeart/2005/8/layout/orgChart1"/>
    <dgm:cxn modelId="{4DE5ECEF-13E4-4258-8BC0-A3281C0FCF86}" type="presParOf" srcId="{EAB148C3-1A32-41C9-A0F0-165A1BA9D3AA}" destId="{5B4E97EB-F510-4318-A6BB-9F9EC5258D60}" srcOrd="1" destOrd="0" presId="urn:microsoft.com/office/officeart/2005/8/layout/orgChart1"/>
    <dgm:cxn modelId="{B8E1BBB2-9358-48B0-8D9C-6CC9EDBCEE6D}" type="presParOf" srcId="{C56DA0FB-A796-4DA6-9776-65DA51CD2085}" destId="{72D86A4B-1F25-4804-85C4-541EE8C1C626}" srcOrd="1" destOrd="0" presId="urn:microsoft.com/office/officeart/2005/8/layout/orgChart1"/>
    <dgm:cxn modelId="{D51BB106-8666-47EA-8DA2-FBCD9865FB69}" type="presParOf" srcId="{72D86A4B-1F25-4804-85C4-541EE8C1C626}" destId="{A05435EF-DCE9-411A-B435-6073100F478E}" srcOrd="0" destOrd="0" presId="urn:microsoft.com/office/officeart/2005/8/layout/orgChart1"/>
    <dgm:cxn modelId="{1512C13A-EB55-4C71-AC1C-2A58068716A8}" type="presParOf" srcId="{72D86A4B-1F25-4804-85C4-541EE8C1C626}" destId="{EFDD8198-8BFD-4E46-9813-314D8EB24E20}" srcOrd="1" destOrd="0" presId="urn:microsoft.com/office/officeart/2005/8/layout/orgChart1"/>
    <dgm:cxn modelId="{03B52BAB-E588-47F2-91E5-EB306FF89323}" type="presParOf" srcId="{EFDD8198-8BFD-4E46-9813-314D8EB24E20}" destId="{D6E070CC-4F5A-40ED-B82E-1E600FF38208}" srcOrd="0" destOrd="0" presId="urn:microsoft.com/office/officeart/2005/8/layout/orgChart1"/>
    <dgm:cxn modelId="{1C0E3B6E-45F0-44CF-9DC1-7555BD31B945}" type="presParOf" srcId="{D6E070CC-4F5A-40ED-B82E-1E600FF38208}" destId="{6AA26E42-7155-4C8E-B278-0EF1641D44C2}" srcOrd="0" destOrd="0" presId="urn:microsoft.com/office/officeart/2005/8/layout/orgChart1"/>
    <dgm:cxn modelId="{AA443651-80EA-4049-9F7E-CB5C4313D6B4}" type="presParOf" srcId="{D6E070CC-4F5A-40ED-B82E-1E600FF38208}" destId="{842D9CD0-E425-475F-A5D4-0980ABDBCF36}" srcOrd="1" destOrd="0" presId="urn:microsoft.com/office/officeart/2005/8/layout/orgChart1"/>
    <dgm:cxn modelId="{28FD773F-4C28-4C96-8F3B-05FAC4EC81ED}" type="presParOf" srcId="{EFDD8198-8BFD-4E46-9813-314D8EB24E20}" destId="{F7090679-4F4F-4B24-BB43-D0756E81260A}" srcOrd="1" destOrd="0" presId="urn:microsoft.com/office/officeart/2005/8/layout/orgChart1"/>
    <dgm:cxn modelId="{1BA5010E-0370-4369-9BE5-10770D8094A5}" type="presParOf" srcId="{F7090679-4F4F-4B24-BB43-D0756E81260A}" destId="{BE255C62-5281-4907-84E6-E263F0A1106F}" srcOrd="0" destOrd="0" presId="urn:microsoft.com/office/officeart/2005/8/layout/orgChart1"/>
    <dgm:cxn modelId="{F4F772B5-0584-4450-B503-0CB0DDDEFE0A}" type="presParOf" srcId="{F7090679-4F4F-4B24-BB43-D0756E81260A}" destId="{5B20F466-6CA5-48E9-8636-0913A816DFAB}" srcOrd="1" destOrd="0" presId="urn:microsoft.com/office/officeart/2005/8/layout/orgChart1"/>
    <dgm:cxn modelId="{A2A3EFFE-5902-44E9-B404-6C06EB9F72FF}" type="presParOf" srcId="{5B20F466-6CA5-48E9-8636-0913A816DFAB}" destId="{F3B3D5EB-FE6C-404F-80D2-2DC19B40B694}" srcOrd="0" destOrd="0" presId="urn:microsoft.com/office/officeart/2005/8/layout/orgChart1"/>
    <dgm:cxn modelId="{C85E380A-76ED-4FAC-80DB-99405788071B}" type="presParOf" srcId="{F3B3D5EB-FE6C-404F-80D2-2DC19B40B694}" destId="{EB6121FD-0E81-4039-9491-5E58892892C8}" srcOrd="0" destOrd="0" presId="urn:microsoft.com/office/officeart/2005/8/layout/orgChart1"/>
    <dgm:cxn modelId="{EF79A25C-6590-430B-9CF0-174B4DA049AD}" type="presParOf" srcId="{F3B3D5EB-FE6C-404F-80D2-2DC19B40B694}" destId="{6AF046B5-06F4-46F7-8D71-800B4829E9DE}" srcOrd="1" destOrd="0" presId="urn:microsoft.com/office/officeart/2005/8/layout/orgChart1"/>
    <dgm:cxn modelId="{4A5BE651-D87B-4591-84D2-DF707D0F887F}" type="presParOf" srcId="{5B20F466-6CA5-48E9-8636-0913A816DFAB}" destId="{68567C2C-2682-470C-BD0E-49941ABDC43D}" srcOrd="1" destOrd="0" presId="urn:microsoft.com/office/officeart/2005/8/layout/orgChart1"/>
    <dgm:cxn modelId="{1168CD7C-D4DB-49F7-B276-04E219BF7FD5}" type="presParOf" srcId="{68567C2C-2682-470C-BD0E-49941ABDC43D}" destId="{E6ECB9B2-6E83-4E5F-B345-97FBE00137B7}" srcOrd="0" destOrd="0" presId="urn:microsoft.com/office/officeart/2005/8/layout/orgChart1"/>
    <dgm:cxn modelId="{FC0D3FDD-2F5C-4316-BE36-F7B877DDD314}" type="presParOf" srcId="{68567C2C-2682-470C-BD0E-49941ABDC43D}" destId="{1A1EA57D-4DA4-4D22-B651-82CD06D7384D}" srcOrd="1" destOrd="0" presId="urn:microsoft.com/office/officeart/2005/8/layout/orgChart1"/>
    <dgm:cxn modelId="{457C34F4-813D-408B-96CE-1C5B9E15E279}" type="presParOf" srcId="{1A1EA57D-4DA4-4D22-B651-82CD06D7384D}" destId="{7647A614-E966-4B41-80F6-944B75476B85}" srcOrd="0" destOrd="0" presId="urn:microsoft.com/office/officeart/2005/8/layout/orgChart1"/>
    <dgm:cxn modelId="{3CE541AF-380F-42CD-BD1C-E1C1EC7C2C21}" type="presParOf" srcId="{7647A614-E966-4B41-80F6-944B75476B85}" destId="{8B885637-8D8E-47AA-ADFE-DD5A73F43B19}" srcOrd="0" destOrd="0" presId="urn:microsoft.com/office/officeart/2005/8/layout/orgChart1"/>
    <dgm:cxn modelId="{41FE11C5-1621-4AA8-BE6B-6DF7330CFD64}" type="presParOf" srcId="{7647A614-E966-4B41-80F6-944B75476B85}" destId="{918A42AF-FDF3-4131-A7A6-B0DBBB7EA891}" srcOrd="1" destOrd="0" presId="urn:microsoft.com/office/officeart/2005/8/layout/orgChart1"/>
    <dgm:cxn modelId="{1EAF1A5B-4EB4-4888-AFA9-B9F90794B590}" type="presParOf" srcId="{1A1EA57D-4DA4-4D22-B651-82CD06D7384D}" destId="{0AA557A0-A1A8-4DCE-A157-D9C2B3A7FE64}" srcOrd="1" destOrd="0" presId="urn:microsoft.com/office/officeart/2005/8/layout/orgChart1"/>
    <dgm:cxn modelId="{DEBFA0DF-205E-4FE7-9259-9AB9AB4F8AE5}" type="presParOf" srcId="{1A1EA57D-4DA4-4D22-B651-82CD06D7384D}" destId="{88364756-741E-485F-BBA4-87AAA9238351}" srcOrd="2" destOrd="0" presId="urn:microsoft.com/office/officeart/2005/8/layout/orgChart1"/>
    <dgm:cxn modelId="{F5D72BE4-63AD-433A-9E27-DE9DA48EDBE7}" type="presParOf" srcId="{68567C2C-2682-470C-BD0E-49941ABDC43D}" destId="{0D754986-DC2A-449E-B540-C0D3EBA473C4}" srcOrd="2" destOrd="0" presId="urn:microsoft.com/office/officeart/2005/8/layout/orgChart1"/>
    <dgm:cxn modelId="{3D9E7891-AD7F-4C05-A8DF-C7B787C84681}" type="presParOf" srcId="{68567C2C-2682-470C-BD0E-49941ABDC43D}" destId="{5585A28F-A213-44A0-99A1-01BB5B6CA3F2}" srcOrd="3" destOrd="0" presId="urn:microsoft.com/office/officeart/2005/8/layout/orgChart1"/>
    <dgm:cxn modelId="{51CE07C0-2EFD-49C7-9C71-F4F41B8BBC8D}" type="presParOf" srcId="{5585A28F-A213-44A0-99A1-01BB5B6CA3F2}" destId="{B6A2888E-F8DF-4E2E-A897-5946B118A72B}" srcOrd="0" destOrd="0" presId="urn:microsoft.com/office/officeart/2005/8/layout/orgChart1"/>
    <dgm:cxn modelId="{628D5BBD-0235-4A0C-8382-4FEB2BF6C81B}" type="presParOf" srcId="{B6A2888E-F8DF-4E2E-A897-5946B118A72B}" destId="{BC1B42E2-EB2B-4443-9AA0-9CB5151699EF}" srcOrd="0" destOrd="0" presId="urn:microsoft.com/office/officeart/2005/8/layout/orgChart1"/>
    <dgm:cxn modelId="{F1E81A84-80E7-4B97-8B82-16AB87116477}" type="presParOf" srcId="{B6A2888E-F8DF-4E2E-A897-5946B118A72B}" destId="{0F0EE949-9ADC-4CF7-BC19-E734EEEBD866}" srcOrd="1" destOrd="0" presId="urn:microsoft.com/office/officeart/2005/8/layout/orgChart1"/>
    <dgm:cxn modelId="{B3716E57-3E1F-49DC-8A45-38AAD742C90C}" type="presParOf" srcId="{5585A28F-A213-44A0-99A1-01BB5B6CA3F2}" destId="{9AECD4F0-A7D2-4A6F-A165-2500FB28E659}" srcOrd="1" destOrd="0" presId="urn:microsoft.com/office/officeart/2005/8/layout/orgChart1"/>
    <dgm:cxn modelId="{014B8AE4-72B6-4305-94BC-AA0AA04F4534}" type="presParOf" srcId="{5585A28F-A213-44A0-99A1-01BB5B6CA3F2}" destId="{18D4D2D6-11D1-4556-A5B0-5818345553FF}" srcOrd="2" destOrd="0" presId="urn:microsoft.com/office/officeart/2005/8/layout/orgChart1"/>
    <dgm:cxn modelId="{1F4426E6-C6C0-4E70-8070-E1CAC841207A}" type="presParOf" srcId="{68567C2C-2682-470C-BD0E-49941ABDC43D}" destId="{7C71B5FC-9B1C-4910-9D33-C70FDFC8D212}" srcOrd="4" destOrd="0" presId="urn:microsoft.com/office/officeart/2005/8/layout/orgChart1"/>
    <dgm:cxn modelId="{7F162962-436B-4733-B8AD-2131D85D3366}" type="presParOf" srcId="{68567C2C-2682-470C-BD0E-49941ABDC43D}" destId="{A8AB5BBC-B3A6-48D8-BAAF-A3E612F00063}" srcOrd="5" destOrd="0" presId="urn:microsoft.com/office/officeart/2005/8/layout/orgChart1"/>
    <dgm:cxn modelId="{873AEBF4-0AD7-4738-A64E-28253EE924BB}" type="presParOf" srcId="{A8AB5BBC-B3A6-48D8-BAAF-A3E612F00063}" destId="{678333EE-2578-4D83-AF9E-613AF00C6F2B}" srcOrd="0" destOrd="0" presId="urn:microsoft.com/office/officeart/2005/8/layout/orgChart1"/>
    <dgm:cxn modelId="{AE7DAE74-79F0-4E4A-BFD5-4EB05841CCEF}" type="presParOf" srcId="{678333EE-2578-4D83-AF9E-613AF00C6F2B}" destId="{12429D7F-5D11-4780-AF38-EF0E272DF637}" srcOrd="0" destOrd="0" presId="urn:microsoft.com/office/officeart/2005/8/layout/orgChart1"/>
    <dgm:cxn modelId="{1D94C0C6-6476-4543-A8B5-F303EDC1AA04}" type="presParOf" srcId="{678333EE-2578-4D83-AF9E-613AF00C6F2B}" destId="{B3A8D955-6EE1-4DF3-A926-4957F7541037}" srcOrd="1" destOrd="0" presId="urn:microsoft.com/office/officeart/2005/8/layout/orgChart1"/>
    <dgm:cxn modelId="{63FED7C0-D70F-49A0-AB94-F00CC1F39525}" type="presParOf" srcId="{A8AB5BBC-B3A6-48D8-BAAF-A3E612F00063}" destId="{F1902138-FF0F-490E-B945-2F8E1F875BA6}" srcOrd="1" destOrd="0" presId="urn:microsoft.com/office/officeart/2005/8/layout/orgChart1"/>
    <dgm:cxn modelId="{B0CBF4BA-8FAC-4BD9-A61A-0B0B62A6A4DF}" type="presParOf" srcId="{A8AB5BBC-B3A6-48D8-BAAF-A3E612F00063}" destId="{30507D08-F558-4999-B454-3AD9995674AD}" srcOrd="2" destOrd="0" presId="urn:microsoft.com/office/officeart/2005/8/layout/orgChart1"/>
    <dgm:cxn modelId="{3A18F7F4-31F7-4321-B46E-9CB8028D9A1B}" type="presParOf" srcId="{5B20F466-6CA5-48E9-8636-0913A816DFAB}" destId="{67A2C384-D69F-4C37-B683-19D65BAB5B28}" srcOrd="2" destOrd="0" presId="urn:microsoft.com/office/officeart/2005/8/layout/orgChart1"/>
    <dgm:cxn modelId="{7C293873-E0AA-41D1-854D-5F9B33015FE3}" type="presParOf" srcId="{F7090679-4F4F-4B24-BB43-D0756E81260A}" destId="{A110720A-3524-46A0-99F1-E52301B4A998}" srcOrd="2" destOrd="0" presId="urn:microsoft.com/office/officeart/2005/8/layout/orgChart1"/>
    <dgm:cxn modelId="{3D44D0ED-6629-4167-9B2B-565DAEF43959}" type="presParOf" srcId="{F7090679-4F4F-4B24-BB43-D0756E81260A}" destId="{D50154A2-16F4-4FDB-B8F0-49AE8F9BA993}" srcOrd="3" destOrd="0" presId="urn:microsoft.com/office/officeart/2005/8/layout/orgChart1"/>
    <dgm:cxn modelId="{9F29D6A2-3B1F-48B2-9956-477810D67725}" type="presParOf" srcId="{D50154A2-16F4-4FDB-B8F0-49AE8F9BA993}" destId="{9EDB422F-8B88-4E3F-B520-C1BDA823CF10}" srcOrd="0" destOrd="0" presId="urn:microsoft.com/office/officeart/2005/8/layout/orgChart1"/>
    <dgm:cxn modelId="{76319F8A-09D7-47B7-9BB8-8574775A01B4}" type="presParOf" srcId="{9EDB422F-8B88-4E3F-B520-C1BDA823CF10}" destId="{E8AF3DC0-B7E2-403B-9266-BFBC66575035}" srcOrd="0" destOrd="0" presId="urn:microsoft.com/office/officeart/2005/8/layout/orgChart1"/>
    <dgm:cxn modelId="{CF807FC3-1B16-4A4E-9422-EDFB292E6AE3}" type="presParOf" srcId="{9EDB422F-8B88-4E3F-B520-C1BDA823CF10}" destId="{9ED9119E-A726-4F7E-9869-2C44BCA86068}" srcOrd="1" destOrd="0" presId="urn:microsoft.com/office/officeart/2005/8/layout/orgChart1"/>
    <dgm:cxn modelId="{E472FA55-167B-4EB9-BCE9-7D05799F0F36}" type="presParOf" srcId="{D50154A2-16F4-4FDB-B8F0-49AE8F9BA993}" destId="{B92403D6-EF7E-4DC5-93D2-AE5FD3A8F9FB}" srcOrd="1" destOrd="0" presId="urn:microsoft.com/office/officeart/2005/8/layout/orgChart1"/>
    <dgm:cxn modelId="{8D638A30-69E1-414A-9FEF-A7D792C5C17A}" type="presParOf" srcId="{B92403D6-EF7E-4DC5-93D2-AE5FD3A8F9FB}" destId="{9AA5672D-2541-4D62-AA7C-0C78B2119D36}" srcOrd="0" destOrd="0" presId="urn:microsoft.com/office/officeart/2005/8/layout/orgChart1"/>
    <dgm:cxn modelId="{39601AC4-F7CB-4D35-9635-4A2EF1AF0E80}" type="presParOf" srcId="{B92403D6-EF7E-4DC5-93D2-AE5FD3A8F9FB}" destId="{56A2D834-6ED5-44D1-A061-97063C49F18E}" srcOrd="1" destOrd="0" presId="urn:microsoft.com/office/officeart/2005/8/layout/orgChart1"/>
    <dgm:cxn modelId="{69852CB3-25AC-48B8-B6DE-DE37356545FB}" type="presParOf" srcId="{56A2D834-6ED5-44D1-A061-97063C49F18E}" destId="{7B5F5D2B-E3D3-4C64-AB1E-6202D58A477C}" srcOrd="0" destOrd="0" presId="urn:microsoft.com/office/officeart/2005/8/layout/orgChart1"/>
    <dgm:cxn modelId="{EE9DE2EF-E24A-4CD5-BC32-F8789DF9AC5C}" type="presParOf" srcId="{7B5F5D2B-E3D3-4C64-AB1E-6202D58A477C}" destId="{D1D5BA2F-0FFB-4A28-B9E4-4E75D2968F12}" srcOrd="0" destOrd="0" presId="urn:microsoft.com/office/officeart/2005/8/layout/orgChart1"/>
    <dgm:cxn modelId="{5992808F-1C1C-498F-A454-6DBA0182DCB0}" type="presParOf" srcId="{7B5F5D2B-E3D3-4C64-AB1E-6202D58A477C}" destId="{714D1E37-3B2B-488E-BC2A-B764F5F849A3}" srcOrd="1" destOrd="0" presId="urn:microsoft.com/office/officeart/2005/8/layout/orgChart1"/>
    <dgm:cxn modelId="{CDFE6A7B-970A-470E-9168-4420F10A85A4}" type="presParOf" srcId="{56A2D834-6ED5-44D1-A061-97063C49F18E}" destId="{8CEDF7F4-D5E3-4D5C-8EDA-AEE628A2F9C7}" srcOrd="1" destOrd="0" presId="urn:microsoft.com/office/officeart/2005/8/layout/orgChart1"/>
    <dgm:cxn modelId="{24CFCA0C-7B5F-4DB0-90F1-69583BEEA661}" type="presParOf" srcId="{56A2D834-6ED5-44D1-A061-97063C49F18E}" destId="{B197F944-DC09-4527-A191-7F2B6A7DC6F6}" srcOrd="2" destOrd="0" presId="urn:microsoft.com/office/officeart/2005/8/layout/orgChart1"/>
    <dgm:cxn modelId="{8B8806E2-B915-459E-B87C-41893B0F4CB2}" type="presParOf" srcId="{B92403D6-EF7E-4DC5-93D2-AE5FD3A8F9FB}" destId="{8246119C-5BC1-4336-97EF-1D9DA3E29B62}" srcOrd="2" destOrd="0" presId="urn:microsoft.com/office/officeart/2005/8/layout/orgChart1"/>
    <dgm:cxn modelId="{98490264-CB3F-4754-B61C-873C09A43D37}" type="presParOf" srcId="{B92403D6-EF7E-4DC5-93D2-AE5FD3A8F9FB}" destId="{6B4DD862-6E39-4E25-8B13-0B04481E8C07}" srcOrd="3" destOrd="0" presId="urn:microsoft.com/office/officeart/2005/8/layout/orgChart1"/>
    <dgm:cxn modelId="{A52D0275-A08F-4B22-907A-55612414AA77}" type="presParOf" srcId="{6B4DD862-6E39-4E25-8B13-0B04481E8C07}" destId="{3ABA6978-DE91-4F92-9097-A78528340E82}" srcOrd="0" destOrd="0" presId="urn:microsoft.com/office/officeart/2005/8/layout/orgChart1"/>
    <dgm:cxn modelId="{1EBB1A75-3BCD-43CC-A7A0-B76078D2D6AF}" type="presParOf" srcId="{3ABA6978-DE91-4F92-9097-A78528340E82}" destId="{5D00C875-4ED4-41EE-9E3D-58CE6F599F19}" srcOrd="0" destOrd="0" presId="urn:microsoft.com/office/officeart/2005/8/layout/orgChart1"/>
    <dgm:cxn modelId="{D52B5208-53E8-4A7F-8680-C73B81FC00C4}" type="presParOf" srcId="{3ABA6978-DE91-4F92-9097-A78528340E82}" destId="{7B2A3B27-9495-4224-B467-F7828510957C}" srcOrd="1" destOrd="0" presId="urn:microsoft.com/office/officeart/2005/8/layout/orgChart1"/>
    <dgm:cxn modelId="{B25C9BD1-DF6F-4906-9891-FAAA3360269E}" type="presParOf" srcId="{6B4DD862-6E39-4E25-8B13-0B04481E8C07}" destId="{30140683-4BA9-4F6F-933C-9556B01B3CF1}" srcOrd="1" destOrd="0" presId="urn:microsoft.com/office/officeart/2005/8/layout/orgChart1"/>
    <dgm:cxn modelId="{AAA3463E-ED4B-410A-8F36-9F76A4B60E83}" type="presParOf" srcId="{6B4DD862-6E39-4E25-8B13-0B04481E8C07}" destId="{0691666C-DA40-4EB3-AF6D-A87090579A1C}" srcOrd="2" destOrd="0" presId="urn:microsoft.com/office/officeart/2005/8/layout/orgChart1"/>
    <dgm:cxn modelId="{7D54E122-4B07-434C-987C-6ADC8EA94358}" type="presParOf" srcId="{B92403D6-EF7E-4DC5-93D2-AE5FD3A8F9FB}" destId="{C355C136-8951-46D6-83CF-1EA0B4E36662}" srcOrd="4" destOrd="0" presId="urn:microsoft.com/office/officeart/2005/8/layout/orgChart1"/>
    <dgm:cxn modelId="{AD4938FF-4CFA-4DA1-B250-143CEDEDDE31}" type="presParOf" srcId="{B92403D6-EF7E-4DC5-93D2-AE5FD3A8F9FB}" destId="{6847AE5A-A840-4BB6-8582-41C5A332DEF4}" srcOrd="5" destOrd="0" presId="urn:microsoft.com/office/officeart/2005/8/layout/orgChart1"/>
    <dgm:cxn modelId="{2AA3A529-C098-4844-9D3E-A3B06BB8E474}" type="presParOf" srcId="{6847AE5A-A840-4BB6-8582-41C5A332DEF4}" destId="{177D56DD-B8BB-41A8-A5C1-CD299F72CDA4}" srcOrd="0" destOrd="0" presId="urn:microsoft.com/office/officeart/2005/8/layout/orgChart1"/>
    <dgm:cxn modelId="{74BD2154-9B92-45E8-A67F-6CCD21FC2B3F}" type="presParOf" srcId="{177D56DD-B8BB-41A8-A5C1-CD299F72CDA4}" destId="{B98332A6-AB3A-4686-B9DB-4ABA97BEE403}" srcOrd="0" destOrd="0" presId="urn:microsoft.com/office/officeart/2005/8/layout/orgChart1"/>
    <dgm:cxn modelId="{E558977C-F236-43EE-ADE7-42FD65A6A6E9}" type="presParOf" srcId="{177D56DD-B8BB-41A8-A5C1-CD299F72CDA4}" destId="{70102BB5-2176-4348-8215-B1F6EEB57B9D}" srcOrd="1" destOrd="0" presId="urn:microsoft.com/office/officeart/2005/8/layout/orgChart1"/>
    <dgm:cxn modelId="{2C53A4A3-10D0-4F20-8D90-136CAACC7D49}" type="presParOf" srcId="{6847AE5A-A840-4BB6-8582-41C5A332DEF4}" destId="{CED60E8F-8B03-4D25-AED9-0461EF8ECBED}" srcOrd="1" destOrd="0" presId="urn:microsoft.com/office/officeart/2005/8/layout/orgChart1"/>
    <dgm:cxn modelId="{74FFDEA6-2B2B-48DB-8DFE-52A5E3B395F9}" type="presParOf" srcId="{6847AE5A-A840-4BB6-8582-41C5A332DEF4}" destId="{2942D5F7-D05F-47BD-8AF8-DA2E8C707DAC}" srcOrd="2" destOrd="0" presId="urn:microsoft.com/office/officeart/2005/8/layout/orgChart1"/>
    <dgm:cxn modelId="{1825E9D3-6A7B-4E81-B09C-B6960501C283}" type="presParOf" srcId="{B92403D6-EF7E-4DC5-93D2-AE5FD3A8F9FB}" destId="{D9486D66-804A-4D77-BB36-094EFBE3976C}" srcOrd="6" destOrd="0" presId="urn:microsoft.com/office/officeart/2005/8/layout/orgChart1"/>
    <dgm:cxn modelId="{D73B8C26-E675-42AA-AA1E-16BE25054BB8}" type="presParOf" srcId="{B92403D6-EF7E-4DC5-93D2-AE5FD3A8F9FB}" destId="{1A2E98C5-C936-47A9-91B4-0C8E16A4F971}" srcOrd="7" destOrd="0" presId="urn:microsoft.com/office/officeart/2005/8/layout/orgChart1"/>
    <dgm:cxn modelId="{85563C46-66ED-4E36-B1DA-4EA6F331B7CE}" type="presParOf" srcId="{1A2E98C5-C936-47A9-91B4-0C8E16A4F971}" destId="{E4F4B2B9-B5FA-48B9-97B6-18C261693C94}" srcOrd="0" destOrd="0" presId="urn:microsoft.com/office/officeart/2005/8/layout/orgChart1"/>
    <dgm:cxn modelId="{2151E559-7578-4368-A7D9-7D2F031DF4ED}" type="presParOf" srcId="{E4F4B2B9-B5FA-48B9-97B6-18C261693C94}" destId="{5DB5CE54-C00B-4ADB-8439-A04F2A1A1D2E}" srcOrd="0" destOrd="0" presId="urn:microsoft.com/office/officeart/2005/8/layout/orgChart1"/>
    <dgm:cxn modelId="{10304B9B-027A-43E3-9464-733DE54446D6}" type="presParOf" srcId="{E4F4B2B9-B5FA-48B9-97B6-18C261693C94}" destId="{DB9FBEDE-635E-4F60-BD3E-1FA6F31B754C}" srcOrd="1" destOrd="0" presId="urn:microsoft.com/office/officeart/2005/8/layout/orgChart1"/>
    <dgm:cxn modelId="{5134063D-902A-4222-B27B-B17ABEC80DAC}" type="presParOf" srcId="{1A2E98C5-C936-47A9-91B4-0C8E16A4F971}" destId="{79E33DE2-6A8E-4D49-8E5F-33BC5140726F}" srcOrd="1" destOrd="0" presId="urn:microsoft.com/office/officeart/2005/8/layout/orgChart1"/>
    <dgm:cxn modelId="{2CE83DE4-D5F9-4665-AC73-6B1D53EEDCDE}" type="presParOf" srcId="{1A2E98C5-C936-47A9-91B4-0C8E16A4F971}" destId="{90ABE0D4-57B2-4441-94B0-AF0E193C4041}" srcOrd="2" destOrd="0" presId="urn:microsoft.com/office/officeart/2005/8/layout/orgChart1"/>
    <dgm:cxn modelId="{9CA3A639-7632-425A-BFFE-A018B782AF2B}" type="presParOf" srcId="{D50154A2-16F4-4FDB-B8F0-49AE8F9BA993}" destId="{27E1B16C-3098-4A85-8CF3-CD270C75363B}" srcOrd="2" destOrd="0" presId="urn:microsoft.com/office/officeart/2005/8/layout/orgChart1"/>
    <dgm:cxn modelId="{8EFC7078-78A5-4624-AB24-B222ADF272EE}" type="presParOf" srcId="{EFDD8198-8BFD-4E46-9813-314D8EB24E20}" destId="{35937848-EFB9-4E32-89C8-63AF18F44771}" srcOrd="2" destOrd="0" presId="urn:microsoft.com/office/officeart/2005/8/layout/orgChart1"/>
    <dgm:cxn modelId="{9A7A8E1D-A5E1-49B7-87D0-0DCB427EA49A}" type="presParOf" srcId="{C56DA0FB-A796-4DA6-9776-65DA51CD2085}" destId="{B087D097-EB60-41A0-8B0A-FA6C784B76F4}" srcOrd="2" destOrd="0" presId="urn:microsoft.com/office/officeart/2005/8/layout/orgChart1"/>
    <dgm:cxn modelId="{01B9B4B1-6F6A-401C-8C2A-BBC5D311829A}" type="presParOf" srcId="{B0649AD8-10FD-43A3-9879-30998AD63A45}" destId="{C2154C7B-E7DF-499A-8A85-BEBD851BCBBC}" srcOrd="4" destOrd="0" presId="urn:microsoft.com/office/officeart/2005/8/layout/orgChart1"/>
    <dgm:cxn modelId="{F8930972-C722-4841-AF10-1E0533C463D6}" type="presParOf" srcId="{B0649AD8-10FD-43A3-9879-30998AD63A45}" destId="{D38C371F-EC17-4A7C-94FE-59B34C3BD975}" srcOrd="5" destOrd="0" presId="urn:microsoft.com/office/officeart/2005/8/layout/orgChart1"/>
    <dgm:cxn modelId="{691C3215-8E39-472D-AC68-DC573815EA90}" type="presParOf" srcId="{D38C371F-EC17-4A7C-94FE-59B34C3BD975}" destId="{928197C6-F644-4EB4-826F-1F200F3B8E7E}" srcOrd="0" destOrd="0" presId="urn:microsoft.com/office/officeart/2005/8/layout/orgChart1"/>
    <dgm:cxn modelId="{3C69729E-D801-4DCB-876D-2F8059506C9E}" type="presParOf" srcId="{928197C6-F644-4EB4-826F-1F200F3B8E7E}" destId="{A30E0808-7D99-4922-87B1-93D2EBDAD194}" srcOrd="0" destOrd="0" presId="urn:microsoft.com/office/officeart/2005/8/layout/orgChart1"/>
    <dgm:cxn modelId="{18CEFE02-2480-4D8B-BBD5-71A8AC0CB113}" type="presParOf" srcId="{928197C6-F644-4EB4-826F-1F200F3B8E7E}" destId="{CE9165B5-682B-4D64-BCA4-0ED1BF2130C5}" srcOrd="1" destOrd="0" presId="urn:microsoft.com/office/officeart/2005/8/layout/orgChart1"/>
    <dgm:cxn modelId="{AA609C67-C4F3-4C35-931B-5120BE4B6BDF}" type="presParOf" srcId="{D38C371F-EC17-4A7C-94FE-59B34C3BD975}" destId="{7F948879-7654-450D-AE57-722E89796E10}" srcOrd="1" destOrd="0" presId="urn:microsoft.com/office/officeart/2005/8/layout/orgChart1"/>
    <dgm:cxn modelId="{8A8D1302-9730-444C-B318-F899EA6A59EB}" type="presParOf" srcId="{7F948879-7654-450D-AE57-722E89796E10}" destId="{D26D6033-BB40-479F-B148-C3BC103A0CA3}" srcOrd="0" destOrd="0" presId="urn:microsoft.com/office/officeart/2005/8/layout/orgChart1"/>
    <dgm:cxn modelId="{FFF9B429-06DB-43C2-861E-D47C0AE5DA6E}" type="presParOf" srcId="{7F948879-7654-450D-AE57-722E89796E10}" destId="{32A4AE8E-48D1-48C2-9335-AAB420E0182F}" srcOrd="1" destOrd="0" presId="urn:microsoft.com/office/officeart/2005/8/layout/orgChart1"/>
    <dgm:cxn modelId="{70F17891-EE43-403E-A02C-1E5C9B02FEA0}" type="presParOf" srcId="{32A4AE8E-48D1-48C2-9335-AAB420E0182F}" destId="{F9E47FAA-3754-4082-BFE5-BE498331FDD5}" srcOrd="0" destOrd="0" presId="urn:microsoft.com/office/officeart/2005/8/layout/orgChart1"/>
    <dgm:cxn modelId="{3811878B-38DD-4046-BA1E-775922122011}" type="presParOf" srcId="{F9E47FAA-3754-4082-BFE5-BE498331FDD5}" destId="{688BBBAD-AA8D-49A0-BD0A-F91ED86E6A7A}" srcOrd="0" destOrd="0" presId="urn:microsoft.com/office/officeart/2005/8/layout/orgChart1"/>
    <dgm:cxn modelId="{20A33286-49C4-4317-BCA8-2703EE3862C0}" type="presParOf" srcId="{F9E47FAA-3754-4082-BFE5-BE498331FDD5}" destId="{2655F665-A811-4805-A08D-64F524BD99A3}" srcOrd="1" destOrd="0" presId="urn:microsoft.com/office/officeart/2005/8/layout/orgChart1"/>
    <dgm:cxn modelId="{54690B6A-AD83-488E-B971-703EE161AA23}" type="presParOf" srcId="{32A4AE8E-48D1-48C2-9335-AAB420E0182F}" destId="{A22AF066-4C85-46CD-A7F5-619D97F7DADC}" srcOrd="1" destOrd="0" presId="urn:microsoft.com/office/officeart/2005/8/layout/orgChart1"/>
    <dgm:cxn modelId="{3A61200C-A88B-4DBE-A467-A03C00158AE4}" type="presParOf" srcId="{32A4AE8E-48D1-48C2-9335-AAB420E0182F}" destId="{4DD345F3-5DEA-46B7-85B1-2B200A893A55}" srcOrd="2" destOrd="0" presId="urn:microsoft.com/office/officeart/2005/8/layout/orgChart1"/>
    <dgm:cxn modelId="{72F7E9A4-7DEA-4F0B-BA9B-E1AC89A65E0F}" type="presParOf" srcId="{7F948879-7654-450D-AE57-722E89796E10}" destId="{CC10052F-8535-4BD9-929F-F4FF492919E9}" srcOrd="2" destOrd="0" presId="urn:microsoft.com/office/officeart/2005/8/layout/orgChart1"/>
    <dgm:cxn modelId="{5A66582F-D746-4514-96B2-CE8182F6BBEF}" type="presParOf" srcId="{7F948879-7654-450D-AE57-722E89796E10}" destId="{57D4B234-FCBB-4F3D-B9D5-E2190A5F31B6}" srcOrd="3" destOrd="0" presId="urn:microsoft.com/office/officeart/2005/8/layout/orgChart1"/>
    <dgm:cxn modelId="{7711148C-51DA-4AB7-877E-5CD2C7741283}" type="presParOf" srcId="{57D4B234-FCBB-4F3D-B9D5-E2190A5F31B6}" destId="{1D9CC56C-D0EE-434D-A57B-E2F168BBF68B}" srcOrd="0" destOrd="0" presId="urn:microsoft.com/office/officeart/2005/8/layout/orgChart1"/>
    <dgm:cxn modelId="{03DA6190-3CBC-48D4-AA15-9BEBA65980BF}" type="presParOf" srcId="{1D9CC56C-D0EE-434D-A57B-E2F168BBF68B}" destId="{73002675-F5B3-40C9-AFD9-B1708179D332}" srcOrd="0" destOrd="0" presId="urn:microsoft.com/office/officeart/2005/8/layout/orgChart1"/>
    <dgm:cxn modelId="{F49206AC-6AED-40B5-819C-D470E6557C34}" type="presParOf" srcId="{1D9CC56C-D0EE-434D-A57B-E2F168BBF68B}" destId="{180341FD-D6C3-4D10-A7B2-13DE63BA8510}" srcOrd="1" destOrd="0" presId="urn:microsoft.com/office/officeart/2005/8/layout/orgChart1"/>
    <dgm:cxn modelId="{66EA346A-E9BB-498C-97A1-97B2C022CF2C}" type="presParOf" srcId="{57D4B234-FCBB-4F3D-B9D5-E2190A5F31B6}" destId="{7CA7E545-8CCA-4AAE-83A0-A1B2F5C16225}" srcOrd="1" destOrd="0" presId="urn:microsoft.com/office/officeart/2005/8/layout/orgChart1"/>
    <dgm:cxn modelId="{2213B27E-B043-4562-9072-644E05DB9CFD}" type="presParOf" srcId="{7CA7E545-8CCA-4AAE-83A0-A1B2F5C16225}" destId="{29517EF7-EEAE-4B1A-BBA0-00860C82E9D0}" srcOrd="0" destOrd="0" presId="urn:microsoft.com/office/officeart/2005/8/layout/orgChart1"/>
    <dgm:cxn modelId="{F90F7DF7-4BA5-45A6-B018-AF8E856E27F2}" type="presParOf" srcId="{7CA7E545-8CCA-4AAE-83A0-A1B2F5C16225}" destId="{EE0184E2-AEFC-40CF-8944-4DCFB0674988}" srcOrd="1" destOrd="0" presId="urn:microsoft.com/office/officeart/2005/8/layout/orgChart1"/>
    <dgm:cxn modelId="{5B1C6B0C-3C01-492B-A9D5-35603467C0CE}" type="presParOf" srcId="{EE0184E2-AEFC-40CF-8944-4DCFB0674988}" destId="{FAA22379-6AA8-4B26-A7A9-265AA5A07D4D}" srcOrd="0" destOrd="0" presId="urn:microsoft.com/office/officeart/2005/8/layout/orgChart1"/>
    <dgm:cxn modelId="{265C45A1-68AB-4F91-9CB5-6625450314C3}" type="presParOf" srcId="{FAA22379-6AA8-4B26-A7A9-265AA5A07D4D}" destId="{EAE00E67-0204-4578-A69F-1421EE81F1E5}" srcOrd="0" destOrd="0" presId="urn:microsoft.com/office/officeart/2005/8/layout/orgChart1"/>
    <dgm:cxn modelId="{6279FBFF-3058-423F-84A8-371491B3778A}" type="presParOf" srcId="{FAA22379-6AA8-4B26-A7A9-265AA5A07D4D}" destId="{E628E0FB-8813-4114-9F71-A06CC125E942}" srcOrd="1" destOrd="0" presId="urn:microsoft.com/office/officeart/2005/8/layout/orgChart1"/>
    <dgm:cxn modelId="{38ED15DA-C452-425D-9084-FE7A92E6CB5E}" type="presParOf" srcId="{EE0184E2-AEFC-40CF-8944-4DCFB0674988}" destId="{4B75631E-4650-4900-9386-764F0E3488A2}" srcOrd="1" destOrd="0" presId="urn:microsoft.com/office/officeart/2005/8/layout/orgChart1"/>
    <dgm:cxn modelId="{18CF0609-7806-4EA9-B249-DFA17E0D4165}" type="presParOf" srcId="{EE0184E2-AEFC-40CF-8944-4DCFB0674988}" destId="{8B1A7E1C-EDD9-4E84-850F-803B9C2A6DB1}" srcOrd="2" destOrd="0" presId="urn:microsoft.com/office/officeart/2005/8/layout/orgChart1"/>
    <dgm:cxn modelId="{DBB7E87C-7066-4881-85FD-57AC8FE608B7}" type="presParOf" srcId="{57D4B234-FCBB-4F3D-B9D5-E2190A5F31B6}" destId="{014D1DC7-B13E-4BFC-AE63-439AC8BA10B4}" srcOrd="2" destOrd="0" presId="urn:microsoft.com/office/officeart/2005/8/layout/orgChart1"/>
    <dgm:cxn modelId="{4B815891-89B6-46FC-8EC6-7FC1C50808B3}" type="presParOf" srcId="{D38C371F-EC17-4A7C-94FE-59B34C3BD975}" destId="{634C1B6C-581E-406F-A2C4-04DFF16A5192}" srcOrd="2" destOrd="0" presId="urn:microsoft.com/office/officeart/2005/8/layout/orgChart1"/>
    <dgm:cxn modelId="{630095BC-E6D5-41CA-A558-6FFFDC74D6E4}" type="presParOf" srcId="{97CAB71F-53E4-464C-A96B-DB46F9AA3CDF}" destId="{C9BD8054-B417-42D0-8734-42976270C7E4}" srcOrd="2" destOrd="0" presId="urn:microsoft.com/office/officeart/2005/8/layout/orgChart1"/>
    <dgm:cxn modelId="{6E1E2A2F-1A61-48F3-831A-AD3CB90ABCF6}" type="presParOf" srcId="{BBE2FA19-5B79-4CFC-A19F-FCF446C16B3D}" destId="{5C8B91AA-68B5-4B79-BDDE-D72A9692B2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4100C0B-D496-47F9-9F37-5E3B8B3D90B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5CD295-46B5-46BE-A0A2-D3A937BF22EE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დირექტორი</a:t>
          </a:r>
          <a:endParaRPr lang="en-US" dirty="0"/>
        </a:p>
      </dgm:t>
    </dgm:pt>
    <dgm:pt modelId="{FBAAA933-9E02-488F-9680-627A61E73219}" type="parTrans" cxnId="{A40959E9-C474-4EBF-A036-1461A5114A97}">
      <dgm:prSet/>
      <dgm:spPr/>
      <dgm:t>
        <a:bodyPr/>
        <a:lstStyle/>
        <a:p>
          <a:endParaRPr lang="en-US"/>
        </a:p>
      </dgm:t>
    </dgm:pt>
    <dgm:pt modelId="{FD6CE906-1473-43DC-A939-1624F85E7081}" type="sibTrans" cxnId="{A40959E9-C474-4EBF-A036-1461A5114A97}">
      <dgm:prSet/>
      <dgm:spPr/>
      <dgm:t>
        <a:bodyPr/>
        <a:lstStyle/>
        <a:p>
          <a:endParaRPr lang="en-US"/>
        </a:p>
      </dgm:t>
    </dgm:pt>
    <dgm:pt modelId="{2F0CA320-3A31-44FC-99F7-3E0579B2AB31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ადმინისტრაციული მენეჯერი</a:t>
          </a:r>
          <a:endParaRPr lang="en-US" dirty="0"/>
        </a:p>
      </dgm:t>
    </dgm:pt>
    <dgm:pt modelId="{8F2B3040-9C1A-4380-95BA-6C831C9842F0}" type="parTrans" cxnId="{1B7C6B61-46AA-415D-88A3-191FAA1BAFD8}">
      <dgm:prSet/>
      <dgm:spPr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8189B6FF-4366-4A3F-A95F-0F4ED7005818}" type="sibTrans" cxnId="{1B7C6B61-46AA-415D-88A3-191FAA1BAFD8}">
      <dgm:prSet/>
      <dgm:spPr/>
      <dgm:t>
        <a:bodyPr/>
        <a:lstStyle/>
        <a:p>
          <a:endParaRPr lang="en-US"/>
        </a:p>
      </dgm:t>
    </dgm:pt>
    <dgm:pt modelId="{2E86ACF4-CB98-4F9D-A0F5-ABFB23B35A5D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პროექტების მენეჯერი</a:t>
          </a:r>
        </a:p>
      </dgm:t>
    </dgm:pt>
    <dgm:pt modelId="{60A41B87-35DC-4634-81C6-03E6D1784835}" type="parTrans" cxnId="{93F89161-7130-4097-989F-8D954AA484CE}">
      <dgm:prSet/>
      <dgm:spPr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E0996585-928A-4068-BC95-BBFDAC790D93}" type="sibTrans" cxnId="{93F89161-7130-4097-989F-8D954AA484CE}">
      <dgm:prSet/>
      <dgm:spPr/>
      <dgm:t>
        <a:bodyPr/>
        <a:lstStyle/>
        <a:p>
          <a:endParaRPr lang="en-US"/>
        </a:p>
      </dgm:t>
    </dgm:pt>
    <dgm:pt modelId="{96D82E97-50B4-45AD-AD95-A5C7BF28BEBF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რეგიონული</a:t>
          </a:r>
        </a:p>
        <a:p>
          <a:r>
            <a:rPr lang="ka-GE" dirty="0" smtClean="0"/>
            <a:t>სერვისის მენეჯერი</a:t>
          </a:r>
        </a:p>
      </dgm:t>
    </dgm:pt>
    <dgm:pt modelId="{2F7445FB-BBEB-4F16-A339-A21717ACE475}" type="parTrans" cxnId="{4F6F97B2-DCD8-462C-B50E-7E5AED553103}">
      <dgm:prSet/>
      <dgm:spPr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65E298FE-6096-490C-A885-93913807A6C6}" type="sibTrans" cxnId="{4F6F97B2-DCD8-462C-B50E-7E5AED553103}">
      <dgm:prSet/>
      <dgm:spPr/>
      <dgm:t>
        <a:bodyPr/>
        <a:lstStyle/>
        <a:p>
          <a:endParaRPr lang="en-US"/>
        </a:p>
      </dgm:t>
    </dgm:pt>
    <dgm:pt modelId="{9412F711-EFA1-4C70-B22B-9AA631E4D8D7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ფინანსური მენეჯერი</a:t>
          </a:r>
          <a:endParaRPr lang="en-US" dirty="0"/>
        </a:p>
      </dgm:t>
    </dgm:pt>
    <dgm:pt modelId="{3A661E35-83E7-4F31-ACBC-1BD92C209994}" type="parTrans" cxnId="{73C5E304-258D-463B-AFD2-4BC4EA7E8CFA}">
      <dgm:prSet/>
      <dgm:spPr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01BF90DB-F005-4864-839E-CA37875334DC}" type="sibTrans" cxnId="{73C5E304-258D-463B-AFD2-4BC4EA7E8CFA}">
      <dgm:prSet/>
      <dgm:spPr/>
      <dgm:t>
        <a:bodyPr/>
        <a:lstStyle/>
        <a:p>
          <a:endParaRPr lang="en-US"/>
        </a:p>
      </dgm:t>
    </dgm:pt>
    <dgm:pt modelId="{1428A1F7-D56F-4FBF-951E-3455242DD73F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მთ. იურისტი</a:t>
          </a:r>
          <a:endParaRPr lang="en-US" dirty="0"/>
        </a:p>
      </dgm:t>
    </dgm:pt>
    <dgm:pt modelId="{FB583474-F32C-4DDF-875A-8DA42CA75F34}" type="parTrans" cxnId="{320EE608-BE29-47AA-A6D4-EC7C1F1080E0}">
      <dgm:prSet/>
      <dgm:spPr/>
      <dgm:t>
        <a:bodyPr/>
        <a:lstStyle/>
        <a:p>
          <a:endParaRPr lang="en-US"/>
        </a:p>
      </dgm:t>
    </dgm:pt>
    <dgm:pt modelId="{30DED780-2DD6-4450-99FA-C3B4B410B8EF}" type="sibTrans" cxnId="{320EE608-BE29-47AA-A6D4-EC7C1F1080E0}">
      <dgm:prSet/>
      <dgm:spPr/>
      <dgm:t>
        <a:bodyPr/>
        <a:lstStyle/>
        <a:p>
          <a:endParaRPr lang="en-US"/>
        </a:p>
      </dgm:t>
    </dgm:pt>
    <dgm:pt modelId="{017AD2AA-CFF4-4684-BCFB-F16ED07F908D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შესყიდვების მენეჯერი</a:t>
          </a:r>
          <a:endParaRPr lang="en-US" dirty="0"/>
        </a:p>
      </dgm:t>
    </dgm:pt>
    <dgm:pt modelId="{97BB6E5F-980E-4214-81CC-B79DBB99B119}" type="parTrans" cxnId="{EBA028C4-3440-40F7-A24F-E4CDA2FA1C38}">
      <dgm:prSet/>
      <dgm:spPr/>
      <dgm:t>
        <a:bodyPr/>
        <a:lstStyle/>
        <a:p>
          <a:endParaRPr lang="en-US"/>
        </a:p>
      </dgm:t>
    </dgm:pt>
    <dgm:pt modelId="{0F181794-EE82-4F11-847D-80AEE4E5FEB6}" type="sibTrans" cxnId="{EBA028C4-3440-40F7-A24F-E4CDA2FA1C38}">
      <dgm:prSet/>
      <dgm:spPr/>
      <dgm:t>
        <a:bodyPr/>
        <a:lstStyle/>
        <a:p>
          <a:endParaRPr lang="en-US"/>
        </a:p>
      </dgm:t>
    </dgm:pt>
    <dgm:pt modelId="{795485CE-79C9-4542-85C3-75691F56B270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n-US" dirty="0" smtClean="0"/>
            <a:t>HR </a:t>
          </a:r>
          <a:r>
            <a:rPr lang="ka-GE" dirty="0" smtClean="0"/>
            <a:t>მენეჯერი</a:t>
          </a:r>
          <a:endParaRPr lang="en-US" dirty="0"/>
        </a:p>
      </dgm:t>
    </dgm:pt>
    <dgm:pt modelId="{C9CC8B3E-F734-44A3-94E1-C82626A1CCBD}" type="parTrans" cxnId="{A23C8F45-3391-4D67-9BC2-72FEF71F893E}">
      <dgm:prSet/>
      <dgm:spPr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7E29D54A-CA94-44CC-9C05-25A21F48296F}" type="sibTrans" cxnId="{A23C8F45-3391-4D67-9BC2-72FEF71F893E}">
      <dgm:prSet/>
      <dgm:spPr/>
      <dgm:t>
        <a:bodyPr/>
        <a:lstStyle/>
        <a:p>
          <a:endParaRPr lang="en-US"/>
        </a:p>
      </dgm:t>
    </dgm:pt>
    <dgm:pt modelId="{02493080-D132-4357-90FA-4202C27ED790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ინფრასტრუქტურის მენეჯერი</a:t>
          </a:r>
          <a:endParaRPr lang="en-US" dirty="0"/>
        </a:p>
      </dgm:t>
    </dgm:pt>
    <dgm:pt modelId="{1693944C-0CCE-4DB8-AFEF-70755DF358C9}" type="parTrans" cxnId="{7299B83F-7435-4031-B81A-7255BF9DD946}">
      <dgm:prSet/>
      <dgm:spPr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1CC0AD2A-589B-48C0-BACD-2B1C8F1DD042}" type="sibTrans" cxnId="{7299B83F-7435-4031-B81A-7255BF9DD946}">
      <dgm:prSet/>
      <dgm:spPr/>
      <dgm:t>
        <a:bodyPr/>
        <a:lstStyle/>
        <a:p>
          <a:endParaRPr lang="en-US"/>
        </a:p>
      </dgm:t>
    </dgm:pt>
    <dgm:pt modelId="{0EC51EA9-7E64-4A10-A870-CCBAA36F81B5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n-US" dirty="0" smtClean="0"/>
            <a:t>PR </a:t>
          </a:r>
          <a:r>
            <a:rPr lang="ka-GE" dirty="0" smtClean="0"/>
            <a:t>მენეჯერი</a:t>
          </a:r>
          <a:endParaRPr lang="en-US" dirty="0"/>
        </a:p>
      </dgm:t>
    </dgm:pt>
    <dgm:pt modelId="{DDCCBD6A-2BA8-4C47-B6F1-6D0B927A1711}" type="parTrans" cxnId="{5E96729B-33BD-4895-B9FC-65E9B9FA6BD7}">
      <dgm:prSet/>
      <dgm:spPr/>
      <dgm:t>
        <a:bodyPr/>
        <a:lstStyle/>
        <a:p>
          <a:endParaRPr lang="en-US"/>
        </a:p>
      </dgm:t>
    </dgm:pt>
    <dgm:pt modelId="{0A759E1B-42F4-4F5D-A47E-6AC303B5ABA0}" type="sibTrans" cxnId="{5E96729B-33BD-4895-B9FC-65E9B9FA6BD7}">
      <dgm:prSet/>
      <dgm:spPr/>
      <dgm:t>
        <a:bodyPr/>
        <a:lstStyle/>
        <a:p>
          <a:endParaRPr lang="en-US"/>
        </a:p>
      </dgm:t>
    </dgm:pt>
    <dgm:pt modelId="{12805E5B-885E-4FB4-88D2-BA08C7E79F90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მთ. ბუღალტერი</a:t>
          </a:r>
          <a:endParaRPr lang="en-US" dirty="0"/>
        </a:p>
      </dgm:t>
    </dgm:pt>
    <dgm:pt modelId="{90F7BEE3-E19D-4DDD-BA48-6570677CD52E}" type="parTrans" cxnId="{A1FA198C-0F89-4677-AED6-15FF493A7161}">
      <dgm:prSet/>
      <dgm:spPr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78A48894-EB8A-4E47-BAFF-6C0FD96C743A}" type="sibTrans" cxnId="{A1FA198C-0F89-4677-AED6-15FF493A7161}">
      <dgm:prSet/>
      <dgm:spPr/>
      <dgm:t>
        <a:bodyPr/>
        <a:lstStyle/>
        <a:p>
          <a:endParaRPr lang="en-US"/>
        </a:p>
      </dgm:t>
    </dgm:pt>
    <dgm:pt modelId="{73D7487D-7CDB-4000-9F1F-61B51C45E03B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განვითარების მენეჯერი</a:t>
          </a:r>
          <a:endParaRPr lang="en-US" dirty="0"/>
        </a:p>
      </dgm:t>
    </dgm:pt>
    <dgm:pt modelId="{4E87D0F1-BBE1-40E4-AE70-5BBEB276D4EB}" type="parTrans" cxnId="{C9349ACD-D1AC-4B61-ACEA-1D2A743ADD72}">
      <dgm:prSet/>
      <dgm:spPr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49715B1C-7FA7-4D6D-A3A8-4F590B601A1A}" type="sibTrans" cxnId="{C9349ACD-D1AC-4B61-ACEA-1D2A743ADD72}">
      <dgm:prSet/>
      <dgm:spPr/>
      <dgm:t>
        <a:bodyPr/>
        <a:lstStyle/>
        <a:p>
          <a:endParaRPr lang="en-US"/>
        </a:p>
      </dgm:t>
    </dgm:pt>
    <dgm:pt modelId="{F94DDDEA-D87C-4818-B5D8-FACF0FBC2E02}">
      <dgm:prSet phldrT="[Text]"/>
      <dgm:spPr>
        <a:solidFill>
          <a:srgbClr val="FF0000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ka-GE" dirty="0" smtClean="0"/>
            <a:t>პროექტირების სპეციალისტი</a:t>
          </a:r>
          <a:endParaRPr lang="en-US" dirty="0"/>
        </a:p>
      </dgm:t>
    </dgm:pt>
    <dgm:pt modelId="{451632A0-076E-470C-A027-0D3B26549C24}" type="parTrans" cxnId="{70E0A1D6-6D85-4815-8B2D-6C7FD3245F41}">
      <dgm:prSet/>
      <dgm:spPr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F7BD4E70-6431-4960-89E4-B929C7D7B615}" type="sibTrans" cxnId="{70E0A1D6-6D85-4815-8B2D-6C7FD3245F41}">
      <dgm:prSet/>
      <dgm:spPr/>
      <dgm:t>
        <a:bodyPr/>
        <a:lstStyle/>
        <a:p>
          <a:endParaRPr lang="en-US"/>
        </a:p>
      </dgm:t>
    </dgm:pt>
    <dgm:pt modelId="{8B89345A-5EC3-43DD-B4AF-2BFF09A7564C}" type="pres">
      <dgm:prSet presAssocID="{34100C0B-D496-47F9-9F37-5E3B8B3D90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BE2FA19-5B79-4CFC-A19F-FCF446C16B3D}" type="pres">
      <dgm:prSet presAssocID="{8E5CD295-46B5-46BE-A0A2-D3A937BF22EE}" presName="hierRoot1" presStyleCnt="0">
        <dgm:presLayoutVars>
          <dgm:hierBranch val="init"/>
        </dgm:presLayoutVars>
      </dgm:prSet>
      <dgm:spPr/>
    </dgm:pt>
    <dgm:pt modelId="{467D4E7E-706F-474A-B1D2-1D40699F6486}" type="pres">
      <dgm:prSet presAssocID="{8E5CD295-46B5-46BE-A0A2-D3A937BF22EE}" presName="rootComposite1" presStyleCnt="0"/>
      <dgm:spPr/>
    </dgm:pt>
    <dgm:pt modelId="{DC7CCAD5-DA35-4CC2-BBFB-F0A57F78B540}" type="pres">
      <dgm:prSet presAssocID="{8E5CD295-46B5-46BE-A0A2-D3A937BF22EE}" presName="rootText1" presStyleLbl="node0" presStyleIdx="0" presStyleCnt="1" custLinFactNeighborX="-106" custLinFactNeighborY="-816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F982C9-9E0E-488C-A025-876FB8908CE6}" type="pres">
      <dgm:prSet presAssocID="{8E5CD295-46B5-46BE-A0A2-D3A937BF22E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822D72B-DB34-46D2-AD8E-837ADC55FF02}" type="pres">
      <dgm:prSet presAssocID="{8E5CD295-46B5-46BE-A0A2-D3A937BF22EE}" presName="hierChild2" presStyleCnt="0"/>
      <dgm:spPr/>
    </dgm:pt>
    <dgm:pt modelId="{4644EAFD-74A1-439A-AC66-BB0B6177049E}" type="pres">
      <dgm:prSet presAssocID="{8F2B3040-9C1A-4380-95BA-6C831C9842F0}" presName="Name37" presStyleLbl="parChTrans1D2" presStyleIdx="0" presStyleCnt="2"/>
      <dgm:spPr/>
      <dgm:t>
        <a:bodyPr/>
        <a:lstStyle/>
        <a:p>
          <a:endParaRPr lang="en-US"/>
        </a:p>
      </dgm:t>
    </dgm:pt>
    <dgm:pt modelId="{1DCAA051-D743-4B37-87D4-A6B864637062}" type="pres">
      <dgm:prSet presAssocID="{2F0CA320-3A31-44FC-99F7-3E0579B2AB31}" presName="hierRoot2" presStyleCnt="0">
        <dgm:presLayoutVars>
          <dgm:hierBranch val="init"/>
        </dgm:presLayoutVars>
      </dgm:prSet>
      <dgm:spPr/>
    </dgm:pt>
    <dgm:pt modelId="{E4FFB334-7E14-48DF-8DBB-9B9AFC30DB1F}" type="pres">
      <dgm:prSet presAssocID="{2F0CA320-3A31-44FC-99F7-3E0579B2AB31}" presName="rootComposite" presStyleCnt="0"/>
      <dgm:spPr/>
    </dgm:pt>
    <dgm:pt modelId="{C402F2CB-324F-416F-ACBD-6ACD5AFFD7C9}" type="pres">
      <dgm:prSet presAssocID="{2F0CA320-3A31-44FC-99F7-3E0579B2AB31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65B3BF-C94A-4025-AFAC-B822029108D5}" type="pres">
      <dgm:prSet presAssocID="{2F0CA320-3A31-44FC-99F7-3E0579B2AB31}" presName="rootConnector" presStyleLbl="node2" presStyleIdx="0" presStyleCnt="2"/>
      <dgm:spPr/>
      <dgm:t>
        <a:bodyPr/>
        <a:lstStyle/>
        <a:p>
          <a:endParaRPr lang="en-US"/>
        </a:p>
      </dgm:t>
    </dgm:pt>
    <dgm:pt modelId="{131D5FB9-6847-424C-8447-F97307C603BF}" type="pres">
      <dgm:prSet presAssocID="{2F0CA320-3A31-44FC-99F7-3E0579B2AB31}" presName="hierChild4" presStyleCnt="0"/>
      <dgm:spPr/>
    </dgm:pt>
    <dgm:pt modelId="{4AB7CEBD-FD5B-4EEF-8858-17A463F4AADC}" type="pres">
      <dgm:prSet presAssocID="{4E87D0F1-BBE1-40E4-AE70-5BBEB276D4EB}" presName="Name37" presStyleLbl="parChTrans1D3" presStyleIdx="0" presStyleCnt="7"/>
      <dgm:spPr/>
      <dgm:t>
        <a:bodyPr/>
        <a:lstStyle/>
        <a:p>
          <a:endParaRPr lang="en-US"/>
        </a:p>
      </dgm:t>
    </dgm:pt>
    <dgm:pt modelId="{8A628F4F-0024-4582-8CB0-B0F9CD9F0B34}" type="pres">
      <dgm:prSet presAssocID="{73D7487D-7CDB-4000-9F1F-61B51C45E03B}" presName="hierRoot2" presStyleCnt="0">
        <dgm:presLayoutVars>
          <dgm:hierBranch val="init"/>
        </dgm:presLayoutVars>
      </dgm:prSet>
      <dgm:spPr/>
    </dgm:pt>
    <dgm:pt modelId="{886680C0-EAB2-49F9-A05C-ACEC9EC42CCA}" type="pres">
      <dgm:prSet presAssocID="{73D7487D-7CDB-4000-9F1F-61B51C45E03B}" presName="rootComposite" presStyleCnt="0"/>
      <dgm:spPr/>
    </dgm:pt>
    <dgm:pt modelId="{01B8FF0D-7252-4E87-85FD-E62294E95BAD}" type="pres">
      <dgm:prSet presAssocID="{73D7487D-7CDB-4000-9F1F-61B51C45E03B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F20A15-3E72-48A3-A22F-BADF04D62AB3}" type="pres">
      <dgm:prSet presAssocID="{73D7487D-7CDB-4000-9F1F-61B51C45E03B}" presName="rootConnector" presStyleLbl="node3" presStyleIdx="0" presStyleCnt="7"/>
      <dgm:spPr/>
      <dgm:t>
        <a:bodyPr/>
        <a:lstStyle/>
        <a:p>
          <a:endParaRPr lang="en-US"/>
        </a:p>
      </dgm:t>
    </dgm:pt>
    <dgm:pt modelId="{94A61DCB-F53C-40F0-897B-FF10BD990A01}" type="pres">
      <dgm:prSet presAssocID="{73D7487D-7CDB-4000-9F1F-61B51C45E03B}" presName="hierChild4" presStyleCnt="0"/>
      <dgm:spPr/>
    </dgm:pt>
    <dgm:pt modelId="{C7EDB320-D7FB-4F65-9A0B-ECC191CC6CF1}" type="pres">
      <dgm:prSet presAssocID="{451632A0-076E-470C-A027-0D3B26549C24}" presName="Name37" presStyleLbl="parChTrans1D4" presStyleIdx="0" presStyleCnt="3"/>
      <dgm:spPr/>
      <dgm:t>
        <a:bodyPr/>
        <a:lstStyle/>
        <a:p>
          <a:endParaRPr lang="en-US"/>
        </a:p>
      </dgm:t>
    </dgm:pt>
    <dgm:pt modelId="{4EC9544E-43DB-4495-B6DC-A1EC24247CD8}" type="pres">
      <dgm:prSet presAssocID="{F94DDDEA-D87C-4818-B5D8-FACF0FBC2E02}" presName="hierRoot2" presStyleCnt="0">
        <dgm:presLayoutVars>
          <dgm:hierBranch val="init"/>
        </dgm:presLayoutVars>
      </dgm:prSet>
      <dgm:spPr/>
    </dgm:pt>
    <dgm:pt modelId="{BCDC6CA8-EB29-4526-B1CA-9B3E6D00553B}" type="pres">
      <dgm:prSet presAssocID="{F94DDDEA-D87C-4818-B5D8-FACF0FBC2E02}" presName="rootComposite" presStyleCnt="0"/>
      <dgm:spPr/>
    </dgm:pt>
    <dgm:pt modelId="{C9A5C0CC-055F-485B-ADF2-CE8E0EEA2B59}" type="pres">
      <dgm:prSet presAssocID="{F94DDDEA-D87C-4818-B5D8-FACF0FBC2E02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198056-1374-487C-A791-B1D35259BFF2}" type="pres">
      <dgm:prSet presAssocID="{F94DDDEA-D87C-4818-B5D8-FACF0FBC2E02}" presName="rootConnector" presStyleLbl="node4" presStyleIdx="0" presStyleCnt="3"/>
      <dgm:spPr/>
      <dgm:t>
        <a:bodyPr/>
        <a:lstStyle/>
        <a:p>
          <a:endParaRPr lang="en-US"/>
        </a:p>
      </dgm:t>
    </dgm:pt>
    <dgm:pt modelId="{261C81F6-324B-47B1-9923-379639080C4B}" type="pres">
      <dgm:prSet presAssocID="{F94DDDEA-D87C-4818-B5D8-FACF0FBC2E02}" presName="hierChild4" presStyleCnt="0"/>
      <dgm:spPr/>
    </dgm:pt>
    <dgm:pt modelId="{ED9361FA-CF1B-4C43-A314-9CA4D60CBEFD}" type="pres">
      <dgm:prSet presAssocID="{F94DDDEA-D87C-4818-B5D8-FACF0FBC2E02}" presName="hierChild5" presStyleCnt="0"/>
      <dgm:spPr/>
    </dgm:pt>
    <dgm:pt modelId="{5E0D20C3-5748-4820-B9ED-6AB6B8D5E7AF}" type="pres">
      <dgm:prSet presAssocID="{73D7487D-7CDB-4000-9F1F-61B51C45E03B}" presName="hierChild5" presStyleCnt="0"/>
      <dgm:spPr/>
    </dgm:pt>
    <dgm:pt modelId="{A7B55A62-CAA0-4E1E-BD34-54FDCAD6AC12}" type="pres">
      <dgm:prSet presAssocID="{FB583474-F32C-4DDF-875A-8DA42CA75F34}" presName="Name37" presStyleLbl="parChTrans1D3" presStyleIdx="1" presStyleCnt="7"/>
      <dgm:spPr/>
      <dgm:t>
        <a:bodyPr/>
        <a:lstStyle/>
        <a:p>
          <a:endParaRPr lang="en-US"/>
        </a:p>
      </dgm:t>
    </dgm:pt>
    <dgm:pt modelId="{96EAA89F-1780-47AE-A91E-C71B27BC8BCC}" type="pres">
      <dgm:prSet presAssocID="{1428A1F7-D56F-4FBF-951E-3455242DD73F}" presName="hierRoot2" presStyleCnt="0">
        <dgm:presLayoutVars>
          <dgm:hierBranch val="init"/>
        </dgm:presLayoutVars>
      </dgm:prSet>
      <dgm:spPr/>
    </dgm:pt>
    <dgm:pt modelId="{DF4C5757-1FF3-4099-86DC-ABF35DB8B4D3}" type="pres">
      <dgm:prSet presAssocID="{1428A1F7-D56F-4FBF-951E-3455242DD73F}" presName="rootComposite" presStyleCnt="0"/>
      <dgm:spPr/>
    </dgm:pt>
    <dgm:pt modelId="{A3D5CA0A-4567-4CC2-982A-9931ECDCB46D}" type="pres">
      <dgm:prSet presAssocID="{1428A1F7-D56F-4FBF-951E-3455242DD73F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ED09C2-762F-4BDC-9AC3-82A1AB88C0D6}" type="pres">
      <dgm:prSet presAssocID="{1428A1F7-D56F-4FBF-951E-3455242DD73F}" presName="rootConnector" presStyleLbl="node3" presStyleIdx="1" presStyleCnt="7"/>
      <dgm:spPr/>
      <dgm:t>
        <a:bodyPr/>
        <a:lstStyle/>
        <a:p>
          <a:endParaRPr lang="en-US"/>
        </a:p>
      </dgm:t>
    </dgm:pt>
    <dgm:pt modelId="{18D332A3-4C36-43A2-8E7E-81A477A17931}" type="pres">
      <dgm:prSet presAssocID="{1428A1F7-D56F-4FBF-951E-3455242DD73F}" presName="hierChild4" presStyleCnt="0"/>
      <dgm:spPr/>
    </dgm:pt>
    <dgm:pt modelId="{4B046AEA-2665-46FC-A939-72928F354224}" type="pres">
      <dgm:prSet presAssocID="{1428A1F7-D56F-4FBF-951E-3455242DD73F}" presName="hierChild5" presStyleCnt="0"/>
      <dgm:spPr/>
    </dgm:pt>
    <dgm:pt modelId="{D1F19610-B655-4DF7-9044-01A7BC0E773B}" type="pres">
      <dgm:prSet presAssocID="{DDCCBD6A-2BA8-4C47-B6F1-6D0B927A1711}" presName="Name37" presStyleLbl="parChTrans1D3" presStyleIdx="2" presStyleCnt="7"/>
      <dgm:spPr/>
      <dgm:t>
        <a:bodyPr/>
        <a:lstStyle/>
        <a:p>
          <a:endParaRPr lang="en-US"/>
        </a:p>
      </dgm:t>
    </dgm:pt>
    <dgm:pt modelId="{94CA51EF-BE83-4573-AE9A-6C6D345458B2}" type="pres">
      <dgm:prSet presAssocID="{0EC51EA9-7E64-4A10-A870-CCBAA36F81B5}" presName="hierRoot2" presStyleCnt="0">
        <dgm:presLayoutVars>
          <dgm:hierBranch val="init"/>
        </dgm:presLayoutVars>
      </dgm:prSet>
      <dgm:spPr/>
    </dgm:pt>
    <dgm:pt modelId="{FAD5F796-7299-49E9-92C1-AA31A750261E}" type="pres">
      <dgm:prSet presAssocID="{0EC51EA9-7E64-4A10-A870-CCBAA36F81B5}" presName="rootComposite" presStyleCnt="0"/>
      <dgm:spPr/>
    </dgm:pt>
    <dgm:pt modelId="{EE9386D4-6433-4245-9B58-E83BA22486B5}" type="pres">
      <dgm:prSet presAssocID="{0EC51EA9-7E64-4A10-A870-CCBAA36F81B5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E6BD8C-340F-4F15-AD03-6C013406B4AB}" type="pres">
      <dgm:prSet presAssocID="{0EC51EA9-7E64-4A10-A870-CCBAA36F81B5}" presName="rootConnector" presStyleLbl="node3" presStyleIdx="2" presStyleCnt="7"/>
      <dgm:spPr/>
      <dgm:t>
        <a:bodyPr/>
        <a:lstStyle/>
        <a:p>
          <a:endParaRPr lang="en-US"/>
        </a:p>
      </dgm:t>
    </dgm:pt>
    <dgm:pt modelId="{933D1564-93AE-42AD-B970-D613A1DAAC6B}" type="pres">
      <dgm:prSet presAssocID="{0EC51EA9-7E64-4A10-A870-CCBAA36F81B5}" presName="hierChild4" presStyleCnt="0"/>
      <dgm:spPr/>
    </dgm:pt>
    <dgm:pt modelId="{127ECB71-E923-493C-8039-A7F57433D131}" type="pres">
      <dgm:prSet presAssocID="{0EC51EA9-7E64-4A10-A870-CCBAA36F81B5}" presName="hierChild5" presStyleCnt="0"/>
      <dgm:spPr/>
    </dgm:pt>
    <dgm:pt modelId="{8AF1A59C-DAA7-4545-9966-2323CE52CAB6}" type="pres">
      <dgm:prSet presAssocID="{1693944C-0CCE-4DB8-AFEF-70755DF358C9}" presName="Name37" presStyleLbl="parChTrans1D3" presStyleIdx="3" presStyleCnt="7"/>
      <dgm:spPr/>
      <dgm:t>
        <a:bodyPr/>
        <a:lstStyle/>
        <a:p>
          <a:endParaRPr lang="en-US"/>
        </a:p>
      </dgm:t>
    </dgm:pt>
    <dgm:pt modelId="{896DFBA7-6596-4A03-8F1A-93ADA89C1113}" type="pres">
      <dgm:prSet presAssocID="{02493080-D132-4357-90FA-4202C27ED790}" presName="hierRoot2" presStyleCnt="0">
        <dgm:presLayoutVars>
          <dgm:hierBranch val="init"/>
        </dgm:presLayoutVars>
      </dgm:prSet>
      <dgm:spPr/>
    </dgm:pt>
    <dgm:pt modelId="{5BCA1D09-1506-4D70-B952-22A006FB4C1B}" type="pres">
      <dgm:prSet presAssocID="{02493080-D132-4357-90FA-4202C27ED790}" presName="rootComposite" presStyleCnt="0"/>
      <dgm:spPr/>
    </dgm:pt>
    <dgm:pt modelId="{10207075-B42F-425F-B86A-CB114F24D8F2}" type="pres">
      <dgm:prSet presAssocID="{02493080-D132-4357-90FA-4202C27ED790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82F202-34DF-44F8-B56D-724A4D6D0E49}" type="pres">
      <dgm:prSet presAssocID="{02493080-D132-4357-90FA-4202C27ED790}" presName="rootConnector" presStyleLbl="node3" presStyleIdx="3" presStyleCnt="7"/>
      <dgm:spPr/>
      <dgm:t>
        <a:bodyPr/>
        <a:lstStyle/>
        <a:p>
          <a:endParaRPr lang="en-US"/>
        </a:p>
      </dgm:t>
    </dgm:pt>
    <dgm:pt modelId="{14606F00-3E7A-48E7-A936-E87EAD3E1224}" type="pres">
      <dgm:prSet presAssocID="{02493080-D132-4357-90FA-4202C27ED790}" presName="hierChild4" presStyleCnt="0"/>
      <dgm:spPr/>
    </dgm:pt>
    <dgm:pt modelId="{B5756648-802C-4F85-B4C4-0BC439254A97}" type="pres">
      <dgm:prSet presAssocID="{02493080-D132-4357-90FA-4202C27ED790}" presName="hierChild5" presStyleCnt="0"/>
      <dgm:spPr/>
    </dgm:pt>
    <dgm:pt modelId="{F2F33774-C430-4938-8610-5E4A87B12EFD}" type="pres">
      <dgm:prSet presAssocID="{C9CC8B3E-F734-44A3-94E1-C82626A1CCBD}" presName="Name37" presStyleLbl="parChTrans1D3" presStyleIdx="4" presStyleCnt="7"/>
      <dgm:spPr/>
      <dgm:t>
        <a:bodyPr/>
        <a:lstStyle/>
        <a:p>
          <a:endParaRPr lang="en-US"/>
        </a:p>
      </dgm:t>
    </dgm:pt>
    <dgm:pt modelId="{805B209D-B98A-46EC-8971-218E09913255}" type="pres">
      <dgm:prSet presAssocID="{795485CE-79C9-4542-85C3-75691F56B270}" presName="hierRoot2" presStyleCnt="0">
        <dgm:presLayoutVars>
          <dgm:hierBranch val="init"/>
        </dgm:presLayoutVars>
      </dgm:prSet>
      <dgm:spPr/>
    </dgm:pt>
    <dgm:pt modelId="{A14890ED-2DA6-4B61-823B-65C2CE3A989E}" type="pres">
      <dgm:prSet presAssocID="{795485CE-79C9-4542-85C3-75691F56B270}" presName="rootComposite" presStyleCnt="0"/>
      <dgm:spPr/>
    </dgm:pt>
    <dgm:pt modelId="{3A202FD6-A7F0-4009-8A7E-F67A870C1816}" type="pres">
      <dgm:prSet presAssocID="{795485CE-79C9-4542-85C3-75691F56B270}" presName="rootText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6F05AA-44B1-4062-9612-B9A9573BF0D4}" type="pres">
      <dgm:prSet presAssocID="{795485CE-79C9-4542-85C3-75691F56B270}" presName="rootConnector" presStyleLbl="node3" presStyleIdx="4" presStyleCnt="7"/>
      <dgm:spPr/>
      <dgm:t>
        <a:bodyPr/>
        <a:lstStyle/>
        <a:p>
          <a:endParaRPr lang="en-US"/>
        </a:p>
      </dgm:t>
    </dgm:pt>
    <dgm:pt modelId="{0BE9C709-1AF4-42B0-8F9F-56EFDC24CB9E}" type="pres">
      <dgm:prSet presAssocID="{795485CE-79C9-4542-85C3-75691F56B270}" presName="hierChild4" presStyleCnt="0"/>
      <dgm:spPr/>
    </dgm:pt>
    <dgm:pt modelId="{D723D554-F7EC-4A4A-B20B-F0E76B5C34B3}" type="pres">
      <dgm:prSet presAssocID="{795485CE-79C9-4542-85C3-75691F56B270}" presName="hierChild5" presStyleCnt="0"/>
      <dgm:spPr/>
    </dgm:pt>
    <dgm:pt modelId="{61A2C3B9-94EE-4512-9500-2ADC1D917561}" type="pres">
      <dgm:prSet presAssocID="{3A661E35-83E7-4F31-ACBC-1BD92C209994}" presName="Name37" presStyleLbl="parChTrans1D3" presStyleIdx="5" presStyleCnt="7"/>
      <dgm:spPr/>
      <dgm:t>
        <a:bodyPr/>
        <a:lstStyle/>
        <a:p>
          <a:endParaRPr lang="en-US"/>
        </a:p>
      </dgm:t>
    </dgm:pt>
    <dgm:pt modelId="{A9C05B24-F7CB-45EE-A63B-A7DC6548F77A}" type="pres">
      <dgm:prSet presAssocID="{9412F711-EFA1-4C70-B22B-9AA631E4D8D7}" presName="hierRoot2" presStyleCnt="0">
        <dgm:presLayoutVars>
          <dgm:hierBranch val="init"/>
        </dgm:presLayoutVars>
      </dgm:prSet>
      <dgm:spPr/>
    </dgm:pt>
    <dgm:pt modelId="{907E841B-7676-4A9D-A17E-787A4EEED30B}" type="pres">
      <dgm:prSet presAssocID="{9412F711-EFA1-4C70-B22B-9AA631E4D8D7}" presName="rootComposite" presStyleCnt="0"/>
      <dgm:spPr/>
    </dgm:pt>
    <dgm:pt modelId="{F9088B0C-69FD-4FA9-95BA-AC49AE5D62FA}" type="pres">
      <dgm:prSet presAssocID="{9412F711-EFA1-4C70-B22B-9AA631E4D8D7}" presName="rootText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6A9FCC-6F4A-4C43-AFBC-12BD61CEA986}" type="pres">
      <dgm:prSet presAssocID="{9412F711-EFA1-4C70-B22B-9AA631E4D8D7}" presName="rootConnector" presStyleLbl="node3" presStyleIdx="5" presStyleCnt="7"/>
      <dgm:spPr/>
      <dgm:t>
        <a:bodyPr/>
        <a:lstStyle/>
        <a:p>
          <a:endParaRPr lang="en-US"/>
        </a:p>
      </dgm:t>
    </dgm:pt>
    <dgm:pt modelId="{D1777F6D-9517-4416-A7C3-D5D8E0E206B7}" type="pres">
      <dgm:prSet presAssocID="{9412F711-EFA1-4C70-B22B-9AA631E4D8D7}" presName="hierChild4" presStyleCnt="0"/>
      <dgm:spPr/>
    </dgm:pt>
    <dgm:pt modelId="{3E9D0685-6F40-4AAD-8F88-DF5C1764FAAB}" type="pres">
      <dgm:prSet presAssocID="{97BB6E5F-980E-4214-81CC-B79DBB99B119}" presName="Name37" presStyleLbl="parChTrans1D4" presStyleIdx="1" presStyleCnt="3"/>
      <dgm:spPr/>
      <dgm:t>
        <a:bodyPr/>
        <a:lstStyle/>
        <a:p>
          <a:endParaRPr lang="en-US"/>
        </a:p>
      </dgm:t>
    </dgm:pt>
    <dgm:pt modelId="{71B1E67D-6309-49D4-AE30-49E433E4E48E}" type="pres">
      <dgm:prSet presAssocID="{017AD2AA-CFF4-4684-BCFB-F16ED07F908D}" presName="hierRoot2" presStyleCnt="0">
        <dgm:presLayoutVars>
          <dgm:hierBranch val="init"/>
        </dgm:presLayoutVars>
      </dgm:prSet>
      <dgm:spPr/>
    </dgm:pt>
    <dgm:pt modelId="{01BE4CCF-DCB3-44B3-905D-0156CA64BCCA}" type="pres">
      <dgm:prSet presAssocID="{017AD2AA-CFF4-4684-BCFB-F16ED07F908D}" presName="rootComposite" presStyleCnt="0"/>
      <dgm:spPr/>
    </dgm:pt>
    <dgm:pt modelId="{06732EBD-C2E2-4284-B0F8-30C387839E2C}" type="pres">
      <dgm:prSet presAssocID="{017AD2AA-CFF4-4684-BCFB-F16ED07F908D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5A7BEC-D1C9-4D57-B8A9-0D22FDE4ADCC}" type="pres">
      <dgm:prSet presAssocID="{017AD2AA-CFF4-4684-BCFB-F16ED07F908D}" presName="rootConnector" presStyleLbl="node4" presStyleIdx="1" presStyleCnt="3"/>
      <dgm:spPr/>
      <dgm:t>
        <a:bodyPr/>
        <a:lstStyle/>
        <a:p>
          <a:endParaRPr lang="en-US"/>
        </a:p>
      </dgm:t>
    </dgm:pt>
    <dgm:pt modelId="{91B0D939-99EC-4EA8-9FE2-0923FE393D8A}" type="pres">
      <dgm:prSet presAssocID="{017AD2AA-CFF4-4684-BCFB-F16ED07F908D}" presName="hierChild4" presStyleCnt="0"/>
      <dgm:spPr/>
    </dgm:pt>
    <dgm:pt modelId="{DAD4D9E8-81EC-481E-ADD7-C73BFA158AE1}" type="pres">
      <dgm:prSet presAssocID="{017AD2AA-CFF4-4684-BCFB-F16ED07F908D}" presName="hierChild5" presStyleCnt="0"/>
      <dgm:spPr/>
    </dgm:pt>
    <dgm:pt modelId="{22156BB9-DFB1-4271-A34A-6E7FE44F9E1C}" type="pres">
      <dgm:prSet presAssocID="{90F7BEE3-E19D-4DDD-BA48-6570677CD52E}" presName="Name37" presStyleLbl="parChTrans1D4" presStyleIdx="2" presStyleCnt="3"/>
      <dgm:spPr/>
      <dgm:t>
        <a:bodyPr/>
        <a:lstStyle/>
        <a:p>
          <a:endParaRPr lang="en-US"/>
        </a:p>
      </dgm:t>
    </dgm:pt>
    <dgm:pt modelId="{A6CCA286-DF68-4044-A47F-380877CB64C4}" type="pres">
      <dgm:prSet presAssocID="{12805E5B-885E-4FB4-88D2-BA08C7E79F90}" presName="hierRoot2" presStyleCnt="0">
        <dgm:presLayoutVars>
          <dgm:hierBranch val="init"/>
        </dgm:presLayoutVars>
      </dgm:prSet>
      <dgm:spPr/>
    </dgm:pt>
    <dgm:pt modelId="{333DC4EA-0F36-4E10-8B92-B6D0F429C604}" type="pres">
      <dgm:prSet presAssocID="{12805E5B-885E-4FB4-88D2-BA08C7E79F90}" presName="rootComposite" presStyleCnt="0"/>
      <dgm:spPr/>
    </dgm:pt>
    <dgm:pt modelId="{D1B030A3-B4BC-4603-92FB-1D814C2BFC04}" type="pres">
      <dgm:prSet presAssocID="{12805E5B-885E-4FB4-88D2-BA08C7E79F90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57E330-19C4-4F2E-AF73-63D2685E4E46}" type="pres">
      <dgm:prSet presAssocID="{12805E5B-885E-4FB4-88D2-BA08C7E79F90}" presName="rootConnector" presStyleLbl="node4" presStyleIdx="2" presStyleCnt="3"/>
      <dgm:spPr/>
      <dgm:t>
        <a:bodyPr/>
        <a:lstStyle/>
        <a:p>
          <a:endParaRPr lang="en-US"/>
        </a:p>
      </dgm:t>
    </dgm:pt>
    <dgm:pt modelId="{E3B22E05-192A-4CAE-B42C-555FD6EB6E7E}" type="pres">
      <dgm:prSet presAssocID="{12805E5B-885E-4FB4-88D2-BA08C7E79F90}" presName="hierChild4" presStyleCnt="0"/>
      <dgm:spPr/>
    </dgm:pt>
    <dgm:pt modelId="{56994C7A-F223-45AA-A001-C8EF01A4AFCF}" type="pres">
      <dgm:prSet presAssocID="{12805E5B-885E-4FB4-88D2-BA08C7E79F90}" presName="hierChild5" presStyleCnt="0"/>
      <dgm:spPr/>
    </dgm:pt>
    <dgm:pt modelId="{229F9B90-A43F-449E-8757-B1F0ADDC9C4E}" type="pres">
      <dgm:prSet presAssocID="{9412F711-EFA1-4C70-B22B-9AA631E4D8D7}" presName="hierChild5" presStyleCnt="0"/>
      <dgm:spPr/>
    </dgm:pt>
    <dgm:pt modelId="{EE4E8F9D-B750-4439-A53A-0BD46C025E03}" type="pres">
      <dgm:prSet presAssocID="{2F0CA320-3A31-44FC-99F7-3E0579B2AB31}" presName="hierChild5" presStyleCnt="0"/>
      <dgm:spPr/>
    </dgm:pt>
    <dgm:pt modelId="{9B5B4674-D8BB-4D37-A6DF-4FC817022641}" type="pres">
      <dgm:prSet presAssocID="{60A41B87-35DC-4634-81C6-03E6D1784835}" presName="Name37" presStyleLbl="parChTrans1D2" presStyleIdx="1" presStyleCnt="2"/>
      <dgm:spPr/>
      <dgm:t>
        <a:bodyPr/>
        <a:lstStyle/>
        <a:p>
          <a:endParaRPr lang="en-US"/>
        </a:p>
      </dgm:t>
    </dgm:pt>
    <dgm:pt modelId="{97CAB71F-53E4-464C-A96B-DB46F9AA3CDF}" type="pres">
      <dgm:prSet presAssocID="{2E86ACF4-CB98-4F9D-A0F5-ABFB23B35A5D}" presName="hierRoot2" presStyleCnt="0">
        <dgm:presLayoutVars>
          <dgm:hierBranch val="init"/>
        </dgm:presLayoutVars>
      </dgm:prSet>
      <dgm:spPr/>
    </dgm:pt>
    <dgm:pt modelId="{F569C8BA-C091-4B46-8C3A-624D054A1F98}" type="pres">
      <dgm:prSet presAssocID="{2E86ACF4-CB98-4F9D-A0F5-ABFB23B35A5D}" presName="rootComposite" presStyleCnt="0"/>
      <dgm:spPr/>
    </dgm:pt>
    <dgm:pt modelId="{D2C07F39-36A7-4CFA-A003-D12588E01370}" type="pres">
      <dgm:prSet presAssocID="{2E86ACF4-CB98-4F9D-A0F5-ABFB23B35A5D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91D2B0-F961-4EA8-92CD-8D39F60AE119}" type="pres">
      <dgm:prSet presAssocID="{2E86ACF4-CB98-4F9D-A0F5-ABFB23B35A5D}" presName="rootConnector" presStyleLbl="node2" presStyleIdx="1" presStyleCnt="2"/>
      <dgm:spPr/>
      <dgm:t>
        <a:bodyPr/>
        <a:lstStyle/>
        <a:p>
          <a:endParaRPr lang="en-US"/>
        </a:p>
      </dgm:t>
    </dgm:pt>
    <dgm:pt modelId="{B0649AD8-10FD-43A3-9879-30998AD63A45}" type="pres">
      <dgm:prSet presAssocID="{2E86ACF4-CB98-4F9D-A0F5-ABFB23B35A5D}" presName="hierChild4" presStyleCnt="0"/>
      <dgm:spPr/>
    </dgm:pt>
    <dgm:pt modelId="{5116EBEA-1720-41B9-B004-FFA5E3BADDAF}" type="pres">
      <dgm:prSet presAssocID="{2F7445FB-BBEB-4F16-A339-A21717ACE475}" presName="Name37" presStyleLbl="parChTrans1D3" presStyleIdx="6" presStyleCnt="7"/>
      <dgm:spPr/>
      <dgm:t>
        <a:bodyPr/>
        <a:lstStyle/>
        <a:p>
          <a:endParaRPr lang="en-US"/>
        </a:p>
      </dgm:t>
    </dgm:pt>
    <dgm:pt modelId="{C56DA0FB-A796-4DA6-9776-65DA51CD2085}" type="pres">
      <dgm:prSet presAssocID="{96D82E97-50B4-45AD-AD95-A5C7BF28BEBF}" presName="hierRoot2" presStyleCnt="0">
        <dgm:presLayoutVars>
          <dgm:hierBranch val="init"/>
        </dgm:presLayoutVars>
      </dgm:prSet>
      <dgm:spPr/>
    </dgm:pt>
    <dgm:pt modelId="{EAB148C3-1A32-41C9-A0F0-165A1BA9D3AA}" type="pres">
      <dgm:prSet presAssocID="{96D82E97-50B4-45AD-AD95-A5C7BF28BEBF}" presName="rootComposite" presStyleCnt="0"/>
      <dgm:spPr/>
    </dgm:pt>
    <dgm:pt modelId="{F076CED7-A886-42C7-A233-10DFB1E2900F}" type="pres">
      <dgm:prSet presAssocID="{96D82E97-50B4-45AD-AD95-A5C7BF28BEBF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4E97EB-F510-4318-A6BB-9F9EC5258D60}" type="pres">
      <dgm:prSet presAssocID="{96D82E97-50B4-45AD-AD95-A5C7BF28BEBF}" presName="rootConnector" presStyleLbl="node3" presStyleIdx="6" presStyleCnt="7"/>
      <dgm:spPr/>
      <dgm:t>
        <a:bodyPr/>
        <a:lstStyle/>
        <a:p>
          <a:endParaRPr lang="en-US"/>
        </a:p>
      </dgm:t>
    </dgm:pt>
    <dgm:pt modelId="{72D86A4B-1F25-4804-85C4-541EE8C1C626}" type="pres">
      <dgm:prSet presAssocID="{96D82E97-50B4-45AD-AD95-A5C7BF28BEBF}" presName="hierChild4" presStyleCnt="0"/>
      <dgm:spPr/>
    </dgm:pt>
    <dgm:pt modelId="{B087D097-EB60-41A0-8B0A-FA6C784B76F4}" type="pres">
      <dgm:prSet presAssocID="{96D82E97-50B4-45AD-AD95-A5C7BF28BEBF}" presName="hierChild5" presStyleCnt="0"/>
      <dgm:spPr/>
    </dgm:pt>
    <dgm:pt modelId="{C9BD8054-B417-42D0-8734-42976270C7E4}" type="pres">
      <dgm:prSet presAssocID="{2E86ACF4-CB98-4F9D-A0F5-ABFB23B35A5D}" presName="hierChild5" presStyleCnt="0"/>
      <dgm:spPr/>
    </dgm:pt>
    <dgm:pt modelId="{5C8B91AA-68B5-4B79-BDDE-D72A9692B211}" type="pres">
      <dgm:prSet presAssocID="{8E5CD295-46B5-46BE-A0A2-D3A937BF22EE}" presName="hierChild3" presStyleCnt="0"/>
      <dgm:spPr/>
    </dgm:pt>
  </dgm:ptLst>
  <dgm:cxnLst>
    <dgm:cxn modelId="{0CEA662B-DCC6-443C-AF99-8209CDC36A0A}" type="presOf" srcId="{451632A0-076E-470C-A027-0D3B26549C24}" destId="{C7EDB320-D7FB-4F65-9A0B-ECC191CC6CF1}" srcOrd="0" destOrd="0" presId="urn:microsoft.com/office/officeart/2005/8/layout/orgChart1"/>
    <dgm:cxn modelId="{26182059-BBEF-4CB5-BCAA-8A74C76A262D}" type="presOf" srcId="{96D82E97-50B4-45AD-AD95-A5C7BF28BEBF}" destId="{F076CED7-A886-42C7-A233-10DFB1E2900F}" srcOrd="0" destOrd="0" presId="urn:microsoft.com/office/officeart/2005/8/layout/orgChart1"/>
    <dgm:cxn modelId="{E0F704D8-E25D-4E95-9892-568308F9460E}" type="presOf" srcId="{12805E5B-885E-4FB4-88D2-BA08C7E79F90}" destId="{D1B030A3-B4BC-4603-92FB-1D814C2BFC04}" srcOrd="0" destOrd="0" presId="urn:microsoft.com/office/officeart/2005/8/layout/orgChart1"/>
    <dgm:cxn modelId="{6BC4B443-4DA0-4CD0-BEF1-2B264C7CA030}" type="presOf" srcId="{2F7445FB-BBEB-4F16-A339-A21717ACE475}" destId="{5116EBEA-1720-41B9-B004-FFA5E3BADDAF}" srcOrd="0" destOrd="0" presId="urn:microsoft.com/office/officeart/2005/8/layout/orgChart1"/>
    <dgm:cxn modelId="{5E96729B-33BD-4895-B9FC-65E9B9FA6BD7}" srcId="{2F0CA320-3A31-44FC-99F7-3E0579B2AB31}" destId="{0EC51EA9-7E64-4A10-A870-CCBAA36F81B5}" srcOrd="2" destOrd="0" parTransId="{DDCCBD6A-2BA8-4C47-B6F1-6D0B927A1711}" sibTransId="{0A759E1B-42F4-4F5D-A47E-6AC303B5ABA0}"/>
    <dgm:cxn modelId="{FA90C9FE-E090-43B3-989A-69AAD8535649}" type="presOf" srcId="{FB583474-F32C-4DDF-875A-8DA42CA75F34}" destId="{A7B55A62-CAA0-4E1E-BD34-54FDCAD6AC12}" srcOrd="0" destOrd="0" presId="urn:microsoft.com/office/officeart/2005/8/layout/orgChart1"/>
    <dgm:cxn modelId="{6CDD8708-A8FA-43D9-A9B0-09AA37BA936C}" type="presOf" srcId="{02493080-D132-4357-90FA-4202C27ED790}" destId="{D482F202-34DF-44F8-B56D-724A4D6D0E49}" srcOrd="1" destOrd="0" presId="urn:microsoft.com/office/officeart/2005/8/layout/orgChart1"/>
    <dgm:cxn modelId="{EBA028C4-3440-40F7-A24F-E4CDA2FA1C38}" srcId="{9412F711-EFA1-4C70-B22B-9AA631E4D8D7}" destId="{017AD2AA-CFF4-4684-BCFB-F16ED07F908D}" srcOrd="0" destOrd="0" parTransId="{97BB6E5F-980E-4214-81CC-B79DBB99B119}" sibTransId="{0F181794-EE82-4F11-847D-80AEE4E5FEB6}"/>
    <dgm:cxn modelId="{012ED91B-8752-484A-AAE9-2BE93A34B51A}" type="presOf" srcId="{8E5CD295-46B5-46BE-A0A2-D3A937BF22EE}" destId="{DC7CCAD5-DA35-4CC2-BBFB-F0A57F78B540}" srcOrd="0" destOrd="0" presId="urn:microsoft.com/office/officeart/2005/8/layout/orgChart1"/>
    <dgm:cxn modelId="{245A0663-00B1-448A-889A-6D8AE8ADDFD7}" type="presOf" srcId="{1428A1F7-D56F-4FBF-951E-3455242DD73F}" destId="{A3D5CA0A-4567-4CC2-982A-9931ECDCB46D}" srcOrd="0" destOrd="0" presId="urn:microsoft.com/office/officeart/2005/8/layout/orgChart1"/>
    <dgm:cxn modelId="{70E0A1D6-6D85-4815-8B2D-6C7FD3245F41}" srcId="{73D7487D-7CDB-4000-9F1F-61B51C45E03B}" destId="{F94DDDEA-D87C-4818-B5D8-FACF0FBC2E02}" srcOrd="0" destOrd="0" parTransId="{451632A0-076E-470C-A027-0D3B26549C24}" sibTransId="{F7BD4E70-6431-4960-89E4-B929C7D7B615}"/>
    <dgm:cxn modelId="{8D0E9A79-0E90-42B1-B95A-DFF28BAC6D68}" type="presOf" srcId="{1693944C-0CCE-4DB8-AFEF-70755DF358C9}" destId="{8AF1A59C-DAA7-4545-9966-2323CE52CAB6}" srcOrd="0" destOrd="0" presId="urn:microsoft.com/office/officeart/2005/8/layout/orgChart1"/>
    <dgm:cxn modelId="{6A0E68C0-67B6-4FD6-9EC4-BFA4CFCBD435}" type="presOf" srcId="{90F7BEE3-E19D-4DDD-BA48-6570677CD52E}" destId="{22156BB9-DFB1-4271-A34A-6E7FE44F9E1C}" srcOrd="0" destOrd="0" presId="urn:microsoft.com/office/officeart/2005/8/layout/orgChart1"/>
    <dgm:cxn modelId="{93F89161-7130-4097-989F-8D954AA484CE}" srcId="{8E5CD295-46B5-46BE-A0A2-D3A937BF22EE}" destId="{2E86ACF4-CB98-4F9D-A0F5-ABFB23B35A5D}" srcOrd="1" destOrd="0" parTransId="{60A41B87-35DC-4634-81C6-03E6D1784835}" sibTransId="{E0996585-928A-4068-BC95-BBFDAC790D93}"/>
    <dgm:cxn modelId="{C4ACB713-819E-4112-8F3A-6CFBB62CCBA5}" type="presOf" srcId="{73D7487D-7CDB-4000-9F1F-61B51C45E03B}" destId="{01B8FF0D-7252-4E87-85FD-E62294E95BAD}" srcOrd="0" destOrd="0" presId="urn:microsoft.com/office/officeart/2005/8/layout/orgChart1"/>
    <dgm:cxn modelId="{1B7C6B61-46AA-415D-88A3-191FAA1BAFD8}" srcId="{8E5CD295-46B5-46BE-A0A2-D3A937BF22EE}" destId="{2F0CA320-3A31-44FC-99F7-3E0579B2AB31}" srcOrd="0" destOrd="0" parTransId="{8F2B3040-9C1A-4380-95BA-6C831C9842F0}" sibTransId="{8189B6FF-4366-4A3F-A95F-0F4ED7005818}"/>
    <dgm:cxn modelId="{0E0DBDB2-1F70-4E12-8BCD-7063F6E172F3}" type="presOf" srcId="{8E5CD295-46B5-46BE-A0A2-D3A937BF22EE}" destId="{E5F982C9-9E0E-488C-A025-876FB8908CE6}" srcOrd="1" destOrd="0" presId="urn:microsoft.com/office/officeart/2005/8/layout/orgChart1"/>
    <dgm:cxn modelId="{7F133133-4899-47FF-AC45-3F6A2E0976FA}" type="presOf" srcId="{97BB6E5F-980E-4214-81CC-B79DBB99B119}" destId="{3E9D0685-6F40-4AAD-8F88-DF5C1764FAAB}" srcOrd="0" destOrd="0" presId="urn:microsoft.com/office/officeart/2005/8/layout/orgChart1"/>
    <dgm:cxn modelId="{11B6DA64-2EB3-47A1-AD61-E9613E30A945}" type="presOf" srcId="{F94DDDEA-D87C-4818-B5D8-FACF0FBC2E02}" destId="{11198056-1374-487C-A791-B1D35259BFF2}" srcOrd="1" destOrd="0" presId="urn:microsoft.com/office/officeart/2005/8/layout/orgChart1"/>
    <dgm:cxn modelId="{02AAB962-84FC-41C4-A529-1F873B31029E}" type="presOf" srcId="{017AD2AA-CFF4-4684-BCFB-F16ED07F908D}" destId="{06732EBD-C2E2-4284-B0F8-30C387839E2C}" srcOrd="0" destOrd="0" presId="urn:microsoft.com/office/officeart/2005/8/layout/orgChart1"/>
    <dgm:cxn modelId="{CC23D473-D224-4C87-B7C7-386311A38A37}" type="presOf" srcId="{02493080-D132-4357-90FA-4202C27ED790}" destId="{10207075-B42F-425F-B86A-CB114F24D8F2}" srcOrd="0" destOrd="0" presId="urn:microsoft.com/office/officeart/2005/8/layout/orgChart1"/>
    <dgm:cxn modelId="{73C5E304-258D-463B-AFD2-4BC4EA7E8CFA}" srcId="{2F0CA320-3A31-44FC-99F7-3E0579B2AB31}" destId="{9412F711-EFA1-4C70-B22B-9AA631E4D8D7}" srcOrd="5" destOrd="0" parTransId="{3A661E35-83E7-4F31-ACBC-1BD92C209994}" sibTransId="{01BF90DB-F005-4864-839E-CA37875334DC}"/>
    <dgm:cxn modelId="{ECEB702A-90E2-4763-990C-F0F3A51AF14A}" type="presOf" srcId="{9412F711-EFA1-4C70-B22B-9AA631E4D8D7}" destId="{F9088B0C-69FD-4FA9-95BA-AC49AE5D62FA}" srcOrd="0" destOrd="0" presId="urn:microsoft.com/office/officeart/2005/8/layout/orgChart1"/>
    <dgm:cxn modelId="{BA2BA971-1A01-43B2-B4DF-3802CE4B86D8}" type="presOf" srcId="{8F2B3040-9C1A-4380-95BA-6C831C9842F0}" destId="{4644EAFD-74A1-439A-AC66-BB0B6177049E}" srcOrd="0" destOrd="0" presId="urn:microsoft.com/office/officeart/2005/8/layout/orgChart1"/>
    <dgm:cxn modelId="{4F6F97B2-DCD8-462C-B50E-7E5AED553103}" srcId="{2E86ACF4-CB98-4F9D-A0F5-ABFB23B35A5D}" destId="{96D82E97-50B4-45AD-AD95-A5C7BF28BEBF}" srcOrd="0" destOrd="0" parTransId="{2F7445FB-BBEB-4F16-A339-A21717ACE475}" sibTransId="{65E298FE-6096-490C-A885-93913807A6C6}"/>
    <dgm:cxn modelId="{783E329D-F008-4524-AC48-302B943B15D8}" type="presOf" srcId="{2F0CA320-3A31-44FC-99F7-3E0579B2AB31}" destId="{2A65B3BF-C94A-4025-AFAC-B822029108D5}" srcOrd="1" destOrd="0" presId="urn:microsoft.com/office/officeart/2005/8/layout/orgChart1"/>
    <dgm:cxn modelId="{A1FA198C-0F89-4677-AED6-15FF493A7161}" srcId="{9412F711-EFA1-4C70-B22B-9AA631E4D8D7}" destId="{12805E5B-885E-4FB4-88D2-BA08C7E79F90}" srcOrd="1" destOrd="0" parTransId="{90F7BEE3-E19D-4DDD-BA48-6570677CD52E}" sibTransId="{78A48894-EB8A-4E47-BAFF-6C0FD96C743A}"/>
    <dgm:cxn modelId="{96DE5EFA-67B2-4F46-8E6A-2819E0FCA2A3}" type="presOf" srcId="{34100C0B-D496-47F9-9F37-5E3B8B3D90B3}" destId="{8B89345A-5EC3-43DD-B4AF-2BFF09A7564C}" srcOrd="0" destOrd="0" presId="urn:microsoft.com/office/officeart/2005/8/layout/orgChart1"/>
    <dgm:cxn modelId="{EC38B448-0E51-48A6-999E-A20FFAFDCD78}" type="presOf" srcId="{60A41B87-35DC-4634-81C6-03E6D1784835}" destId="{9B5B4674-D8BB-4D37-A6DF-4FC817022641}" srcOrd="0" destOrd="0" presId="urn:microsoft.com/office/officeart/2005/8/layout/orgChart1"/>
    <dgm:cxn modelId="{946886B8-C380-4A82-9FA9-BFF91F5C8E7E}" type="presOf" srcId="{F94DDDEA-D87C-4818-B5D8-FACF0FBC2E02}" destId="{C9A5C0CC-055F-485B-ADF2-CE8E0EEA2B59}" srcOrd="0" destOrd="0" presId="urn:microsoft.com/office/officeart/2005/8/layout/orgChart1"/>
    <dgm:cxn modelId="{A40959E9-C474-4EBF-A036-1461A5114A97}" srcId="{34100C0B-D496-47F9-9F37-5E3B8B3D90B3}" destId="{8E5CD295-46B5-46BE-A0A2-D3A937BF22EE}" srcOrd="0" destOrd="0" parTransId="{FBAAA933-9E02-488F-9680-627A61E73219}" sibTransId="{FD6CE906-1473-43DC-A939-1624F85E7081}"/>
    <dgm:cxn modelId="{CEFEA59E-EAF6-46D9-BBAB-FE1DBF066726}" type="presOf" srcId="{96D82E97-50B4-45AD-AD95-A5C7BF28BEBF}" destId="{5B4E97EB-F510-4318-A6BB-9F9EC5258D60}" srcOrd="1" destOrd="0" presId="urn:microsoft.com/office/officeart/2005/8/layout/orgChart1"/>
    <dgm:cxn modelId="{4706007C-D26E-46AE-9120-2288904D191B}" type="presOf" srcId="{4E87D0F1-BBE1-40E4-AE70-5BBEB276D4EB}" destId="{4AB7CEBD-FD5B-4EEF-8858-17A463F4AADC}" srcOrd="0" destOrd="0" presId="urn:microsoft.com/office/officeart/2005/8/layout/orgChart1"/>
    <dgm:cxn modelId="{D6EFACBE-7331-4C36-A179-907B42400A26}" type="presOf" srcId="{9412F711-EFA1-4C70-B22B-9AA631E4D8D7}" destId="{886A9FCC-6F4A-4C43-AFBC-12BD61CEA986}" srcOrd="1" destOrd="0" presId="urn:microsoft.com/office/officeart/2005/8/layout/orgChart1"/>
    <dgm:cxn modelId="{B1D0B74B-2DF7-448D-82AE-0B4D5E9F087A}" type="presOf" srcId="{795485CE-79C9-4542-85C3-75691F56B270}" destId="{3A202FD6-A7F0-4009-8A7E-F67A870C1816}" srcOrd="0" destOrd="0" presId="urn:microsoft.com/office/officeart/2005/8/layout/orgChart1"/>
    <dgm:cxn modelId="{C9349ACD-D1AC-4B61-ACEA-1D2A743ADD72}" srcId="{2F0CA320-3A31-44FC-99F7-3E0579B2AB31}" destId="{73D7487D-7CDB-4000-9F1F-61B51C45E03B}" srcOrd="0" destOrd="0" parTransId="{4E87D0F1-BBE1-40E4-AE70-5BBEB276D4EB}" sibTransId="{49715B1C-7FA7-4D6D-A3A8-4F590B601A1A}"/>
    <dgm:cxn modelId="{553DAE65-C220-4895-B27E-CFF8722C2F10}" type="presOf" srcId="{C9CC8B3E-F734-44A3-94E1-C82626A1CCBD}" destId="{F2F33774-C430-4938-8610-5E4A87B12EFD}" srcOrd="0" destOrd="0" presId="urn:microsoft.com/office/officeart/2005/8/layout/orgChart1"/>
    <dgm:cxn modelId="{10BDAF25-6A9E-465E-BEEE-DFBDBD5F83B8}" type="presOf" srcId="{3A661E35-83E7-4F31-ACBC-1BD92C209994}" destId="{61A2C3B9-94EE-4512-9500-2ADC1D917561}" srcOrd="0" destOrd="0" presId="urn:microsoft.com/office/officeart/2005/8/layout/orgChart1"/>
    <dgm:cxn modelId="{E2177312-78F5-47C1-8DD5-6443C867A29D}" type="presOf" srcId="{1428A1F7-D56F-4FBF-951E-3455242DD73F}" destId="{6CED09C2-762F-4BDC-9AC3-82A1AB88C0D6}" srcOrd="1" destOrd="0" presId="urn:microsoft.com/office/officeart/2005/8/layout/orgChart1"/>
    <dgm:cxn modelId="{320EE608-BE29-47AA-A6D4-EC7C1F1080E0}" srcId="{2F0CA320-3A31-44FC-99F7-3E0579B2AB31}" destId="{1428A1F7-D56F-4FBF-951E-3455242DD73F}" srcOrd="1" destOrd="0" parTransId="{FB583474-F32C-4DDF-875A-8DA42CA75F34}" sibTransId="{30DED780-2DD6-4450-99FA-C3B4B410B8EF}"/>
    <dgm:cxn modelId="{D4B84BCB-500D-450E-8869-42233A55E8DB}" type="presOf" srcId="{2E86ACF4-CB98-4F9D-A0F5-ABFB23B35A5D}" destId="{8F91D2B0-F961-4EA8-92CD-8D39F60AE119}" srcOrd="1" destOrd="0" presId="urn:microsoft.com/office/officeart/2005/8/layout/orgChart1"/>
    <dgm:cxn modelId="{FCB70FE3-E60D-4DE5-B2A0-5FBE013F5724}" type="presOf" srcId="{12805E5B-885E-4FB4-88D2-BA08C7E79F90}" destId="{3257E330-19C4-4F2E-AF73-63D2685E4E46}" srcOrd="1" destOrd="0" presId="urn:microsoft.com/office/officeart/2005/8/layout/orgChart1"/>
    <dgm:cxn modelId="{BE227026-57D7-40BA-A483-56EE1B864EE5}" type="presOf" srcId="{73D7487D-7CDB-4000-9F1F-61B51C45E03B}" destId="{9CF20A15-3E72-48A3-A22F-BADF04D62AB3}" srcOrd="1" destOrd="0" presId="urn:microsoft.com/office/officeart/2005/8/layout/orgChart1"/>
    <dgm:cxn modelId="{27360BBC-E053-46F4-B286-42CF347DFAF7}" type="presOf" srcId="{DDCCBD6A-2BA8-4C47-B6F1-6D0B927A1711}" destId="{D1F19610-B655-4DF7-9044-01A7BC0E773B}" srcOrd="0" destOrd="0" presId="urn:microsoft.com/office/officeart/2005/8/layout/orgChart1"/>
    <dgm:cxn modelId="{E7FB22FA-CA85-4EAD-A264-59D95D8A8A8F}" type="presOf" srcId="{2E86ACF4-CB98-4F9D-A0F5-ABFB23B35A5D}" destId="{D2C07F39-36A7-4CFA-A003-D12588E01370}" srcOrd="0" destOrd="0" presId="urn:microsoft.com/office/officeart/2005/8/layout/orgChart1"/>
    <dgm:cxn modelId="{6E008FE3-AAF6-449B-9F66-B5C51B56B609}" type="presOf" srcId="{795485CE-79C9-4542-85C3-75691F56B270}" destId="{696F05AA-44B1-4062-9612-B9A9573BF0D4}" srcOrd="1" destOrd="0" presId="urn:microsoft.com/office/officeart/2005/8/layout/orgChart1"/>
    <dgm:cxn modelId="{B769B2BE-FCB5-4281-829E-3F351B951043}" type="presOf" srcId="{0EC51EA9-7E64-4A10-A870-CCBAA36F81B5}" destId="{64E6BD8C-340F-4F15-AD03-6C013406B4AB}" srcOrd="1" destOrd="0" presId="urn:microsoft.com/office/officeart/2005/8/layout/orgChart1"/>
    <dgm:cxn modelId="{7299B83F-7435-4031-B81A-7255BF9DD946}" srcId="{2F0CA320-3A31-44FC-99F7-3E0579B2AB31}" destId="{02493080-D132-4357-90FA-4202C27ED790}" srcOrd="3" destOrd="0" parTransId="{1693944C-0CCE-4DB8-AFEF-70755DF358C9}" sibTransId="{1CC0AD2A-589B-48C0-BACD-2B1C8F1DD042}"/>
    <dgm:cxn modelId="{0E1AA830-60BB-41C7-B7C4-8BF2F77426BF}" type="presOf" srcId="{017AD2AA-CFF4-4684-BCFB-F16ED07F908D}" destId="{BB5A7BEC-D1C9-4D57-B8A9-0D22FDE4ADCC}" srcOrd="1" destOrd="0" presId="urn:microsoft.com/office/officeart/2005/8/layout/orgChart1"/>
    <dgm:cxn modelId="{5DD5164F-9B49-4E33-BCC0-6A3F586E2BBC}" type="presOf" srcId="{2F0CA320-3A31-44FC-99F7-3E0579B2AB31}" destId="{C402F2CB-324F-416F-ACBD-6ACD5AFFD7C9}" srcOrd="0" destOrd="0" presId="urn:microsoft.com/office/officeart/2005/8/layout/orgChart1"/>
    <dgm:cxn modelId="{A23C8F45-3391-4D67-9BC2-72FEF71F893E}" srcId="{2F0CA320-3A31-44FC-99F7-3E0579B2AB31}" destId="{795485CE-79C9-4542-85C3-75691F56B270}" srcOrd="4" destOrd="0" parTransId="{C9CC8B3E-F734-44A3-94E1-C82626A1CCBD}" sibTransId="{7E29D54A-CA94-44CC-9C05-25A21F48296F}"/>
    <dgm:cxn modelId="{03EC3616-BD4E-419E-A856-7C1D740C1414}" type="presOf" srcId="{0EC51EA9-7E64-4A10-A870-CCBAA36F81B5}" destId="{EE9386D4-6433-4245-9B58-E83BA22486B5}" srcOrd="0" destOrd="0" presId="urn:microsoft.com/office/officeart/2005/8/layout/orgChart1"/>
    <dgm:cxn modelId="{363FE40D-EE37-45AC-B24B-AB56F7BF8A40}" type="presParOf" srcId="{8B89345A-5EC3-43DD-B4AF-2BFF09A7564C}" destId="{BBE2FA19-5B79-4CFC-A19F-FCF446C16B3D}" srcOrd="0" destOrd="0" presId="urn:microsoft.com/office/officeart/2005/8/layout/orgChart1"/>
    <dgm:cxn modelId="{44DCC46E-56BF-49C0-A139-E2D11CE9BD25}" type="presParOf" srcId="{BBE2FA19-5B79-4CFC-A19F-FCF446C16B3D}" destId="{467D4E7E-706F-474A-B1D2-1D40699F6486}" srcOrd="0" destOrd="0" presId="urn:microsoft.com/office/officeart/2005/8/layout/orgChart1"/>
    <dgm:cxn modelId="{04A30AF9-9072-4793-AF14-5DDB8F1D4C80}" type="presParOf" srcId="{467D4E7E-706F-474A-B1D2-1D40699F6486}" destId="{DC7CCAD5-DA35-4CC2-BBFB-F0A57F78B540}" srcOrd="0" destOrd="0" presId="urn:microsoft.com/office/officeart/2005/8/layout/orgChart1"/>
    <dgm:cxn modelId="{528BE0B7-0E47-4188-97FE-3077CED43601}" type="presParOf" srcId="{467D4E7E-706F-474A-B1D2-1D40699F6486}" destId="{E5F982C9-9E0E-488C-A025-876FB8908CE6}" srcOrd="1" destOrd="0" presId="urn:microsoft.com/office/officeart/2005/8/layout/orgChart1"/>
    <dgm:cxn modelId="{2B2D16B2-81DD-42FF-9450-DB168E1D2B16}" type="presParOf" srcId="{BBE2FA19-5B79-4CFC-A19F-FCF446C16B3D}" destId="{9822D72B-DB34-46D2-AD8E-837ADC55FF02}" srcOrd="1" destOrd="0" presId="urn:microsoft.com/office/officeart/2005/8/layout/orgChart1"/>
    <dgm:cxn modelId="{67A6086D-FB9A-481E-BEC8-33CFD7E726E8}" type="presParOf" srcId="{9822D72B-DB34-46D2-AD8E-837ADC55FF02}" destId="{4644EAFD-74A1-439A-AC66-BB0B6177049E}" srcOrd="0" destOrd="0" presId="urn:microsoft.com/office/officeart/2005/8/layout/orgChart1"/>
    <dgm:cxn modelId="{C92B82C9-870E-4A45-B7CF-71EBD086845E}" type="presParOf" srcId="{9822D72B-DB34-46D2-AD8E-837ADC55FF02}" destId="{1DCAA051-D743-4B37-87D4-A6B864637062}" srcOrd="1" destOrd="0" presId="urn:microsoft.com/office/officeart/2005/8/layout/orgChart1"/>
    <dgm:cxn modelId="{B2A863BB-346E-4122-8850-5ACB86CC43F3}" type="presParOf" srcId="{1DCAA051-D743-4B37-87D4-A6B864637062}" destId="{E4FFB334-7E14-48DF-8DBB-9B9AFC30DB1F}" srcOrd="0" destOrd="0" presId="urn:microsoft.com/office/officeart/2005/8/layout/orgChart1"/>
    <dgm:cxn modelId="{8C8549FD-4A78-4AB1-9DF1-DE51C2B6B5E8}" type="presParOf" srcId="{E4FFB334-7E14-48DF-8DBB-9B9AFC30DB1F}" destId="{C402F2CB-324F-416F-ACBD-6ACD5AFFD7C9}" srcOrd="0" destOrd="0" presId="urn:microsoft.com/office/officeart/2005/8/layout/orgChart1"/>
    <dgm:cxn modelId="{4999BBA6-38BD-4A17-A22C-535DFCBCF96D}" type="presParOf" srcId="{E4FFB334-7E14-48DF-8DBB-9B9AFC30DB1F}" destId="{2A65B3BF-C94A-4025-AFAC-B822029108D5}" srcOrd="1" destOrd="0" presId="urn:microsoft.com/office/officeart/2005/8/layout/orgChart1"/>
    <dgm:cxn modelId="{22A11139-BE85-447E-83CD-FF58F391E828}" type="presParOf" srcId="{1DCAA051-D743-4B37-87D4-A6B864637062}" destId="{131D5FB9-6847-424C-8447-F97307C603BF}" srcOrd="1" destOrd="0" presId="urn:microsoft.com/office/officeart/2005/8/layout/orgChart1"/>
    <dgm:cxn modelId="{39A37091-EABB-4605-A2C6-A76AF3B9B7B7}" type="presParOf" srcId="{131D5FB9-6847-424C-8447-F97307C603BF}" destId="{4AB7CEBD-FD5B-4EEF-8858-17A463F4AADC}" srcOrd="0" destOrd="0" presId="urn:microsoft.com/office/officeart/2005/8/layout/orgChart1"/>
    <dgm:cxn modelId="{32E080BC-EAE7-47E4-B576-9AE1270122A9}" type="presParOf" srcId="{131D5FB9-6847-424C-8447-F97307C603BF}" destId="{8A628F4F-0024-4582-8CB0-B0F9CD9F0B34}" srcOrd="1" destOrd="0" presId="urn:microsoft.com/office/officeart/2005/8/layout/orgChart1"/>
    <dgm:cxn modelId="{7BF16526-9245-4D90-A4D9-8CD39ED0C036}" type="presParOf" srcId="{8A628F4F-0024-4582-8CB0-B0F9CD9F0B34}" destId="{886680C0-EAB2-49F9-A05C-ACEC9EC42CCA}" srcOrd="0" destOrd="0" presId="urn:microsoft.com/office/officeart/2005/8/layout/orgChart1"/>
    <dgm:cxn modelId="{8B70769F-EFF9-4B45-8F3A-74F9FC63BD29}" type="presParOf" srcId="{886680C0-EAB2-49F9-A05C-ACEC9EC42CCA}" destId="{01B8FF0D-7252-4E87-85FD-E62294E95BAD}" srcOrd="0" destOrd="0" presId="urn:microsoft.com/office/officeart/2005/8/layout/orgChart1"/>
    <dgm:cxn modelId="{D568C284-36E9-485A-A7D0-9D5CFAF9E061}" type="presParOf" srcId="{886680C0-EAB2-49F9-A05C-ACEC9EC42CCA}" destId="{9CF20A15-3E72-48A3-A22F-BADF04D62AB3}" srcOrd="1" destOrd="0" presId="urn:microsoft.com/office/officeart/2005/8/layout/orgChart1"/>
    <dgm:cxn modelId="{F2ABEE6C-7123-4FA3-90EC-E2F720C93D2A}" type="presParOf" srcId="{8A628F4F-0024-4582-8CB0-B0F9CD9F0B34}" destId="{94A61DCB-F53C-40F0-897B-FF10BD990A01}" srcOrd="1" destOrd="0" presId="urn:microsoft.com/office/officeart/2005/8/layout/orgChart1"/>
    <dgm:cxn modelId="{8072C111-6086-4FC7-AD3D-72132C411A45}" type="presParOf" srcId="{94A61DCB-F53C-40F0-897B-FF10BD990A01}" destId="{C7EDB320-D7FB-4F65-9A0B-ECC191CC6CF1}" srcOrd="0" destOrd="0" presId="urn:microsoft.com/office/officeart/2005/8/layout/orgChart1"/>
    <dgm:cxn modelId="{9CDC5705-6E83-4158-9F17-B1CB79C00D15}" type="presParOf" srcId="{94A61DCB-F53C-40F0-897B-FF10BD990A01}" destId="{4EC9544E-43DB-4495-B6DC-A1EC24247CD8}" srcOrd="1" destOrd="0" presId="urn:microsoft.com/office/officeart/2005/8/layout/orgChart1"/>
    <dgm:cxn modelId="{0AB386E2-9381-4011-AAAC-F90F32E40B41}" type="presParOf" srcId="{4EC9544E-43DB-4495-B6DC-A1EC24247CD8}" destId="{BCDC6CA8-EB29-4526-B1CA-9B3E6D00553B}" srcOrd="0" destOrd="0" presId="urn:microsoft.com/office/officeart/2005/8/layout/orgChart1"/>
    <dgm:cxn modelId="{EF057DCE-83FF-45C7-82CC-43F185DA7A49}" type="presParOf" srcId="{BCDC6CA8-EB29-4526-B1CA-9B3E6D00553B}" destId="{C9A5C0CC-055F-485B-ADF2-CE8E0EEA2B59}" srcOrd="0" destOrd="0" presId="urn:microsoft.com/office/officeart/2005/8/layout/orgChart1"/>
    <dgm:cxn modelId="{E2F31A56-633A-41FB-945C-2E380EF85FA7}" type="presParOf" srcId="{BCDC6CA8-EB29-4526-B1CA-9B3E6D00553B}" destId="{11198056-1374-487C-A791-B1D35259BFF2}" srcOrd="1" destOrd="0" presId="urn:microsoft.com/office/officeart/2005/8/layout/orgChart1"/>
    <dgm:cxn modelId="{8F5FE26F-43C2-4FCF-B647-2DC501851A57}" type="presParOf" srcId="{4EC9544E-43DB-4495-B6DC-A1EC24247CD8}" destId="{261C81F6-324B-47B1-9923-379639080C4B}" srcOrd="1" destOrd="0" presId="urn:microsoft.com/office/officeart/2005/8/layout/orgChart1"/>
    <dgm:cxn modelId="{DF55CAD1-B23D-4450-889E-5FC4F752E3B0}" type="presParOf" srcId="{4EC9544E-43DB-4495-B6DC-A1EC24247CD8}" destId="{ED9361FA-CF1B-4C43-A314-9CA4D60CBEFD}" srcOrd="2" destOrd="0" presId="urn:microsoft.com/office/officeart/2005/8/layout/orgChart1"/>
    <dgm:cxn modelId="{055C4AF5-5028-4B5D-B42C-E7170F6C71D0}" type="presParOf" srcId="{8A628F4F-0024-4582-8CB0-B0F9CD9F0B34}" destId="{5E0D20C3-5748-4820-B9ED-6AB6B8D5E7AF}" srcOrd="2" destOrd="0" presId="urn:microsoft.com/office/officeart/2005/8/layout/orgChart1"/>
    <dgm:cxn modelId="{81E1F49E-FB18-4384-AC99-8D1C36CB400B}" type="presParOf" srcId="{131D5FB9-6847-424C-8447-F97307C603BF}" destId="{A7B55A62-CAA0-4E1E-BD34-54FDCAD6AC12}" srcOrd="2" destOrd="0" presId="urn:microsoft.com/office/officeart/2005/8/layout/orgChart1"/>
    <dgm:cxn modelId="{25ACEF23-0CB5-481A-9D46-A6AA563ACA1F}" type="presParOf" srcId="{131D5FB9-6847-424C-8447-F97307C603BF}" destId="{96EAA89F-1780-47AE-A91E-C71B27BC8BCC}" srcOrd="3" destOrd="0" presId="urn:microsoft.com/office/officeart/2005/8/layout/orgChart1"/>
    <dgm:cxn modelId="{538FE1B4-E8A1-4CA3-961A-A64BF85B84A2}" type="presParOf" srcId="{96EAA89F-1780-47AE-A91E-C71B27BC8BCC}" destId="{DF4C5757-1FF3-4099-86DC-ABF35DB8B4D3}" srcOrd="0" destOrd="0" presId="urn:microsoft.com/office/officeart/2005/8/layout/orgChart1"/>
    <dgm:cxn modelId="{85A47A56-1CAB-4984-83CC-DCF209EA1C2E}" type="presParOf" srcId="{DF4C5757-1FF3-4099-86DC-ABF35DB8B4D3}" destId="{A3D5CA0A-4567-4CC2-982A-9931ECDCB46D}" srcOrd="0" destOrd="0" presId="urn:microsoft.com/office/officeart/2005/8/layout/orgChart1"/>
    <dgm:cxn modelId="{013C04D0-A45F-4AE6-8601-1278A11C9724}" type="presParOf" srcId="{DF4C5757-1FF3-4099-86DC-ABF35DB8B4D3}" destId="{6CED09C2-762F-4BDC-9AC3-82A1AB88C0D6}" srcOrd="1" destOrd="0" presId="urn:microsoft.com/office/officeart/2005/8/layout/orgChart1"/>
    <dgm:cxn modelId="{9FCE0322-296E-4483-B74D-1B91CE1528A4}" type="presParOf" srcId="{96EAA89F-1780-47AE-A91E-C71B27BC8BCC}" destId="{18D332A3-4C36-43A2-8E7E-81A477A17931}" srcOrd="1" destOrd="0" presId="urn:microsoft.com/office/officeart/2005/8/layout/orgChart1"/>
    <dgm:cxn modelId="{B5357C9B-3C34-42B0-9995-714322850C28}" type="presParOf" srcId="{96EAA89F-1780-47AE-A91E-C71B27BC8BCC}" destId="{4B046AEA-2665-46FC-A939-72928F354224}" srcOrd="2" destOrd="0" presId="urn:microsoft.com/office/officeart/2005/8/layout/orgChart1"/>
    <dgm:cxn modelId="{E451BE9B-F9EE-4E9C-B451-048950E0EE20}" type="presParOf" srcId="{131D5FB9-6847-424C-8447-F97307C603BF}" destId="{D1F19610-B655-4DF7-9044-01A7BC0E773B}" srcOrd="4" destOrd="0" presId="urn:microsoft.com/office/officeart/2005/8/layout/orgChart1"/>
    <dgm:cxn modelId="{7D4112BF-EADB-4A3E-BF2E-FDA915FDB772}" type="presParOf" srcId="{131D5FB9-6847-424C-8447-F97307C603BF}" destId="{94CA51EF-BE83-4573-AE9A-6C6D345458B2}" srcOrd="5" destOrd="0" presId="urn:microsoft.com/office/officeart/2005/8/layout/orgChart1"/>
    <dgm:cxn modelId="{CE77F801-DB0E-4E06-958D-1311169CCB1A}" type="presParOf" srcId="{94CA51EF-BE83-4573-AE9A-6C6D345458B2}" destId="{FAD5F796-7299-49E9-92C1-AA31A750261E}" srcOrd="0" destOrd="0" presId="urn:microsoft.com/office/officeart/2005/8/layout/orgChart1"/>
    <dgm:cxn modelId="{AE169CD0-DC77-43E2-B935-F0AFCA15195E}" type="presParOf" srcId="{FAD5F796-7299-49E9-92C1-AA31A750261E}" destId="{EE9386D4-6433-4245-9B58-E83BA22486B5}" srcOrd="0" destOrd="0" presId="urn:microsoft.com/office/officeart/2005/8/layout/orgChart1"/>
    <dgm:cxn modelId="{7B15538A-0E24-4038-9F38-B3BB2D8C3562}" type="presParOf" srcId="{FAD5F796-7299-49E9-92C1-AA31A750261E}" destId="{64E6BD8C-340F-4F15-AD03-6C013406B4AB}" srcOrd="1" destOrd="0" presId="urn:microsoft.com/office/officeart/2005/8/layout/orgChart1"/>
    <dgm:cxn modelId="{27A8BDEC-DAF8-4D8A-BBA5-7D0E1F789BB9}" type="presParOf" srcId="{94CA51EF-BE83-4573-AE9A-6C6D345458B2}" destId="{933D1564-93AE-42AD-B970-D613A1DAAC6B}" srcOrd="1" destOrd="0" presId="urn:microsoft.com/office/officeart/2005/8/layout/orgChart1"/>
    <dgm:cxn modelId="{ADF8DF8E-0ED7-4CDD-9BC7-6CE5A6EC399F}" type="presParOf" srcId="{94CA51EF-BE83-4573-AE9A-6C6D345458B2}" destId="{127ECB71-E923-493C-8039-A7F57433D131}" srcOrd="2" destOrd="0" presId="urn:microsoft.com/office/officeart/2005/8/layout/orgChart1"/>
    <dgm:cxn modelId="{ED0AC50E-AC44-4DD3-B269-5E93D271B725}" type="presParOf" srcId="{131D5FB9-6847-424C-8447-F97307C603BF}" destId="{8AF1A59C-DAA7-4545-9966-2323CE52CAB6}" srcOrd="6" destOrd="0" presId="urn:microsoft.com/office/officeart/2005/8/layout/orgChart1"/>
    <dgm:cxn modelId="{6011A594-AE1D-49B9-904A-D866E0E0B283}" type="presParOf" srcId="{131D5FB9-6847-424C-8447-F97307C603BF}" destId="{896DFBA7-6596-4A03-8F1A-93ADA89C1113}" srcOrd="7" destOrd="0" presId="urn:microsoft.com/office/officeart/2005/8/layout/orgChart1"/>
    <dgm:cxn modelId="{A9F6410F-D903-4661-AB60-1F2CD8B57BC7}" type="presParOf" srcId="{896DFBA7-6596-4A03-8F1A-93ADA89C1113}" destId="{5BCA1D09-1506-4D70-B952-22A006FB4C1B}" srcOrd="0" destOrd="0" presId="urn:microsoft.com/office/officeart/2005/8/layout/orgChart1"/>
    <dgm:cxn modelId="{3D1357DD-AB94-41C1-A7B2-74D3A4029A1E}" type="presParOf" srcId="{5BCA1D09-1506-4D70-B952-22A006FB4C1B}" destId="{10207075-B42F-425F-B86A-CB114F24D8F2}" srcOrd="0" destOrd="0" presId="urn:microsoft.com/office/officeart/2005/8/layout/orgChart1"/>
    <dgm:cxn modelId="{980C6D9E-7909-4376-85E1-AE34E73C733D}" type="presParOf" srcId="{5BCA1D09-1506-4D70-B952-22A006FB4C1B}" destId="{D482F202-34DF-44F8-B56D-724A4D6D0E49}" srcOrd="1" destOrd="0" presId="urn:microsoft.com/office/officeart/2005/8/layout/orgChart1"/>
    <dgm:cxn modelId="{D1E695B8-0A94-47BF-88DA-DBEBE47A6AE7}" type="presParOf" srcId="{896DFBA7-6596-4A03-8F1A-93ADA89C1113}" destId="{14606F00-3E7A-48E7-A936-E87EAD3E1224}" srcOrd="1" destOrd="0" presId="urn:microsoft.com/office/officeart/2005/8/layout/orgChart1"/>
    <dgm:cxn modelId="{E9E6ABE2-1252-4871-B980-8FAFABE7E6FF}" type="presParOf" srcId="{896DFBA7-6596-4A03-8F1A-93ADA89C1113}" destId="{B5756648-802C-4F85-B4C4-0BC439254A97}" srcOrd="2" destOrd="0" presId="urn:microsoft.com/office/officeart/2005/8/layout/orgChart1"/>
    <dgm:cxn modelId="{98B8873D-E2A9-4FB2-BC52-7F2A72C2CF58}" type="presParOf" srcId="{131D5FB9-6847-424C-8447-F97307C603BF}" destId="{F2F33774-C430-4938-8610-5E4A87B12EFD}" srcOrd="8" destOrd="0" presId="urn:microsoft.com/office/officeart/2005/8/layout/orgChart1"/>
    <dgm:cxn modelId="{C4CDB586-9C02-4D5E-BB4E-381C47F3358E}" type="presParOf" srcId="{131D5FB9-6847-424C-8447-F97307C603BF}" destId="{805B209D-B98A-46EC-8971-218E09913255}" srcOrd="9" destOrd="0" presId="urn:microsoft.com/office/officeart/2005/8/layout/orgChart1"/>
    <dgm:cxn modelId="{75A4F443-19D2-4A45-9657-3BF16AF6D821}" type="presParOf" srcId="{805B209D-B98A-46EC-8971-218E09913255}" destId="{A14890ED-2DA6-4B61-823B-65C2CE3A989E}" srcOrd="0" destOrd="0" presId="urn:microsoft.com/office/officeart/2005/8/layout/orgChart1"/>
    <dgm:cxn modelId="{DCEE72CF-60D3-4375-B601-9B07CD2B6254}" type="presParOf" srcId="{A14890ED-2DA6-4B61-823B-65C2CE3A989E}" destId="{3A202FD6-A7F0-4009-8A7E-F67A870C1816}" srcOrd="0" destOrd="0" presId="urn:microsoft.com/office/officeart/2005/8/layout/orgChart1"/>
    <dgm:cxn modelId="{467BA061-10BB-4A88-997A-9797FB38B1A0}" type="presParOf" srcId="{A14890ED-2DA6-4B61-823B-65C2CE3A989E}" destId="{696F05AA-44B1-4062-9612-B9A9573BF0D4}" srcOrd="1" destOrd="0" presId="urn:microsoft.com/office/officeart/2005/8/layout/orgChart1"/>
    <dgm:cxn modelId="{3C4D412F-9B80-41F3-8EAC-98920FA2E67D}" type="presParOf" srcId="{805B209D-B98A-46EC-8971-218E09913255}" destId="{0BE9C709-1AF4-42B0-8F9F-56EFDC24CB9E}" srcOrd="1" destOrd="0" presId="urn:microsoft.com/office/officeart/2005/8/layout/orgChart1"/>
    <dgm:cxn modelId="{D7AD7DF1-1092-499A-903F-A76908EEE877}" type="presParOf" srcId="{805B209D-B98A-46EC-8971-218E09913255}" destId="{D723D554-F7EC-4A4A-B20B-F0E76B5C34B3}" srcOrd="2" destOrd="0" presId="urn:microsoft.com/office/officeart/2005/8/layout/orgChart1"/>
    <dgm:cxn modelId="{5CADDF2B-DA68-4E8C-9406-BFBA9B4F2218}" type="presParOf" srcId="{131D5FB9-6847-424C-8447-F97307C603BF}" destId="{61A2C3B9-94EE-4512-9500-2ADC1D917561}" srcOrd="10" destOrd="0" presId="urn:microsoft.com/office/officeart/2005/8/layout/orgChart1"/>
    <dgm:cxn modelId="{ACC3EB0D-4317-408F-AEC7-8B0AA2514A5C}" type="presParOf" srcId="{131D5FB9-6847-424C-8447-F97307C603BF}" destId="{A9C05B24-F7CB-45EE-A63B-A7DC6548F77A}" srcOrd="11" destOrd="0" presId="urn:microsoft.com/office/officeart/2005/8/layout/orgChart1"/>
    <dgm:cxn modelId="{8475FB36-BC11-4DE3-A20F-129BA179A275}" type="presParOf" srcId="{A9C05B24-F7CB-45EE-A63B-A7DC6548F77A}" destId="{907E841B-7676-4A9D-A17E-787A4EEED30B}" srcOrd="0" destOrd="0" presId="urn:microsoft.com/office/officeart/2005/8/layout/orgChart1"/>
    <dgm:cxn modelId="{CF266AB0-1C64-40DC-A889-860E79A5A5B9}" type="presParOf" srcId="{907E841B-7676-4A9D-A17E-787A4EEED30B}" destId="{F9088B0C-69FD-4FA9-95BA-AC49AE5D62FA}" srcOrd="0" destOrd="0" presId="urn:microsoft.com/office/officeart/2005/8/layout/orgChart1"/>
    <dgm:cxn modelId="{38C3FB51-78C5-41E7-A971-4A61FE44A06E}" type="presParOf" srcId="{907E841B-7676-4A9D-A17E-787A4EEED30B}" destId="{886A9FCC-6F4A-4C43-AFBC-12BD61CEA986}" srcOrd="1" destOrd="0" presId="urn:microsoft.com/office/officeart/2005/8/layout/orgChart1"/>
    <dgm:cxn modelId="{A59C8BB3-E416-43BF-96A1-018F9E065646}" type="presParOf" srcId="{A9C05B24-F7CB-45EE-A63B-A7DC6548F77A}" destId="{D1777F6D-9517-4416-A7C3-D5D8E0E206B7}" srcOrd="1" destOrd="0" presId="urn:microsoft.com/office/officeart/2005/8/layout/orgChart1"/>
    <dgm:cxn modelId="{A5ECE180-7960-4AC8-9D59-46FFF7373AA3}" type="presParOf" srcId="{D1777F6D-9517-4416-A7C3-D5D8E0E206B7}" destId="{3E9D0685-6F40-4AAD-8F88-DF5C1764FAAB}" srcOrd="0" destOrd="0" presId="urn:microsoft.com/office/officeart/2005/8/layout/orgChart1"/>
    <dgm:cxn modelId="{8E12E3A2-B476-44B7-B2D9-C792C9DB4623}" type="presParOf" srcId="{D1777F6D-9517-4416-A7C3-D5D8E0E206B7}" destId="{71B1E67D-6309-49D4-AE30-49E433E4E48E}" srcOrd="1" destOrd="0" presId="urn:microsoft.com/office/officeart/2005/8/layout/orgChart1"/>
    <dgm:cxn modelId="{7A4EB6D0-1286-4E9F-A6C7-21326921C2B1}" type="presParOf" srcId="{71B1E67D-6309-49D4-AE30-49E433E4E48E}" destId="{01BE4CCF-DCB3-44B3-905D-0156CA64BCCA}" srcOrd="0" destOrd="0" presId="urn:microsoft.com/office/officeart/2005/8/layout/orgChart1"/>
    <dgm:cxn modelId="{2588C2E9-E5E9-478C-AEFA-99C29E091293}" type="presParOf" srcId="{01BE4CCF-DCB3-44B3-905D-0156CA64BCCA}" destId="{06732EBD-C2E2-4284-B0F8-30C387839E2C}" srcOrd="0" destOrd="0" presId="urn:microsoft.com/office/officeart/2005/8/layout/orgChart1"/>
    <dgm:cxn modelId="{7D999564-BDB3-46B0-A3EE-47E7633CD2D1}" type="presParOf" srcId="{01BE4CCF-DCB3-44B3-905D-0156CA64BCCA}" destId="{BB5A7BEC-D1C9-4D57-B8A9-0D22FDE4ADCC}" srcOrd="1" destOrd="0" presId="urn:microsoft.com/office/officeart/2005/8/layout/orgChart1"/>
    <dgm:cxn modelId="{2BF3A93C-FC73-4834-9F29-7F28FC17ED3A}" type="presParOf" srcId="{71B1E67D-6309-49D4-AE30-49E433E4E48E}" destId="{91B0D939-99EC-4EA8-9FE2-0923FE393D8A}" srcOrd="1" destOrd="0" presId="urn:microsoft.com/office/officeart/2005/8/layout/orgChart1"/>
    <dgm:cxn modelId="{8330442C-4A57-4373-A7BA-4E2FCEF6AD4E}" type="presParOf" srcId="{71B1E67D-6309-49D4-AE30-49E433E4E48E}" destId="{DAD4D9E8-81EC-481E-ADD7-C73BFA158AE1}" srcOrd="2" destOrd="0" presId="urn:microsoft.com/office/officeart/2005/8/layout/orgChart1"/>
    <dgm:cxn modelId="{89336056-F5C2-4DB4-B61D-CAF18F984029}" type="presParOf" srcId="{D1777F6D-9517-4416-A7C3-D5D8E0E206B7}" destId="{22156BB9-DFB1-4271-A34A-6E7FE44F9E1C}" srcOrd="2" destOrd="0" presId="urn:microsoft.com/office/officeart/2005/8/layout/orgChart1"/>
    <dgm:cxn modelId="{BB9B22DD-C9D4-4FE8-8B6A-116DC15AC71A}" type="presParOf" srcId="{D1777F6D-9517-4416-A7C3-D5D8E0E206B7}" destId="{A6CCA286-DF68-4044-A47F-380877CB64C4}" srcOrd="3" destOrd="0" presId="urn:microsoft.com/office/officeart/2005/8/layout/orgChart1"/>
    <dgm:cxn modelId="{E8091B0A-DD51-46F0-BF16-4FE51E1D743A}" type="presParOf" srcId="{A6CCA286-DF68-4044-A47F-380877CB64C4}" destId="{333DC4EA-0F36-4E10-8B92-B6D0F429C604}" srcOrd="0" destOrd="0" presId="urn:microsoft.com/office/officeart/2005/8/layout/orgChart1"/>
    <dgm:cxn modelId="{E7FB9F2C-2106-4C13-B08E-DFBFC345702A}" type="presParOf" srcId="{333DC4EA-0F36-4E10-8B92-B6D0F429C604}" destId="{D1B030A3-B4BC-4603-92FB-1D814C2BFC04}" srcOrd="0" destOrd="0" presId="urn:microsoft.com/office/officeart/2005/8/layout/orgChart1"/>
    <dgm:cxn modelId="{0B6311C3-6C1D-4335-AF3F-4DF1B6E4FD89}" type="presParOf" srcId="{333DC4EA-0F36-4E10-8B92-B6D0F429C604}" destId="{3257E330-19C4-4F2E-AF73-63D2685E4E46}" srcOrd="1" destOrd="0" presId="urn:microsoft.com/office/officeart/2005/8/layout/orgChart1"/>
    <dgm:cxn modelId="{AEE79B93-2D3C-4980-9148-85B5C43A0965}" type="presParOf" srcId="{A6CCA286-DF68-4044-A47F-380877CB64C4}" destId="{E3B22E05-192A-4CAE-B42C-555FD6EB6E7E}" srcOrd="1" destOrd="0" presId="urn:microsoft.com/office/officeart/2005/8/layout/orgChart1"/>
    <dgm:cxn modelId="{C5B3BDAC-05AA-4506-BD7C-36D2CCF3C9E4}" type="presParOf" srcId="{A6CCA286-DF68-4044-A47F-380877CB64C4}" destId="{56994C7A-F223-45AA-A001-C8EF01A4AFCF}" srcOrd="2" destOrd="0" presId="urn:microsoft.com/office/officeart/2005/8/layout/orgChart1"/>
    <dgm:cxn modelId="{CA05BD58-BCCF-457C-8421-F03AE09072CD}" type="presParOf" srcId="{A9C05B24-F7CB-45EE-A63B-A7DC6548F77A}" destId="{229F9B90-A43F-449E-8757-B1F0ADDC9C4E}" srcOrd="2" destOrd="0" presId="urn:microsoft.com/office/officeart/2005/8/layout/orgChart1"/>
    <dgm:cxn modelId="{97EFF0A7-D504-4AB6-BEDB-9555F75CC87E}" type="presParOf" srcId="{1DCAA051-D743-4B37-87D4-A6B864637062}" destId="{EE4E8F9D-B750-4439-A53A-0BD46C025E03}" srcOrd="2" destOrd="0" presId="urn:microsoft.com/office/officeart/2005/8/layout/orgChart1"/>
    <dgm:cxn modelId="{8EA8FE18-D354-4055-BAD4-84300C4EEB56}" type="presParOf" srcId="{9822D72B-DB34-46D2-AD8E-837ADC55FF02}" destId="{9B5B4674-D8BB-4D37-A6DF-4FC817022641}" srcOrd="2" destOrd="0" presId="urn:microsoft.com/office/officeart/2005/8/layout/orgChart1"/>
    <dgm:cxn modelId="{31E61BF9-0DD3-461E-BE06-88029915C8B8}" type="presParOf" srcId="{9822D72B-DB34-46D2-AD8E-837ADC55FF02}" destId="{97CAB71F-53E4-464C-A96B-DB46F9AA3CDF}" srcOrd="3" destOrd="0" presId="urn:microsoft.com/office/officeart/2005/8/layout/orgChart1"/>
    <dgm:cxn modelId="{1BCE1CCE-8533-43EF-AFFA-606537B04840}" type="presParOf" srcId="{97CAB71F-53E4-464C-A96B-DB46F9AA3CDF}" destId="{F569C8BA-C091-4B46-8C3A-624D054A1F98}" srcOrd="0" destOrd="0" presId="urn:microsoft.com/office/officeart/2005/8/layout/orgChart1"/>
    <dgm:cxn modelId="{B75E8C84-805C-4CDD-A14F-67B0100ED5ED}" type="presParOf" srcId="{F569C8BA-C091-4B46-8C3A-624D054A1F98}" destId="{D2C07F39-36A7-4CFA-A003-D12588E01370}" srcOrd="0" destOrd="0" presId="urn:microsoft.com/office/officeart/2005/8/layout/orgChart1"/>
    <dgm:cxn modelId="{02A14D89-9CE6-440F-8687-58FB76F17C68}" type="presParOf" srcId="{F569C8BA-C091-4B46-8C3A-624D054A1F98}" destId="{8F91D2B0-F961-4EA8-92CD-8D39F60AE119}" srcOrd="1" destOrd="0" presId="urn:microsoft.com/office/officeart/2005/8/layout/orgChart1"/>
    <dgm:cxn modelId="{09331BC0-AC4A-4721-A493-4D5DC05FA88D}" type="presParOf" srcId="{97CAB71F-53E4-464C-A96B-DB46F9AA3CDF}" destId="{B0649AD8-10FD-43A3-9879-30998AD63A45}" srcOrd="1" destOrd="0" presId="urn:microsoft.com/office/officeart/2005/8/layout/orgChart1"/>
    <dgm:cxn modelId="{EB982E0B-F055-4A4F-B64B-A558CC1319E5}" type="presParOf" srcId="{B0649AD8-10FD-43A3-9879-30998AD63A45}" destId="{5116EBEA-1720-41B9-B004-FFA5E3BADDAF}" srcOrd="0" destOrd="0" presId="urn:microsoft.com/office/officeart/2005/8/layout/orgChart1"/>
    <dgm:cxn modelId="{0AF0611F-D0A9-4654-9222-EAE21EAB5CBE}" type="presParOf" srcId="{B0649AD8-10FD-43A3-9879-30998AD63A45}" destId="{C56DA0FB-A796-4DA6-9776-65DA51CD2085}" srcOrd="1" destOrd="0" presId="urn:microsoft.com/office/officeart/2005/8/layout/orgChart1"/>
    <dgm:cxn modelId="{39F832F0-2AEA-4CAF-A0B5-3D56C77129D7}" type="presParOf" srcId="{C56DA0FB-A796-4DA6-9776-65DA51CD2085}" destId="{EAB148C3-1A32-41C9-A0F0-165A1BA9D3AA}" srcOrd="0" destOrd="0" presId="urn:microsoft.com/office/officeart/2005/8/layout/orgChart1"/>
    <dgm:cxn modelId="{07E262F8-1D4C-4E5E-9F2D-86264126EF71}" type="presParOf" srcId="{EAB148C3-1A32-41C9-A0F0-165A1BA9D3AA}" destId="{F076CED7-A886-42C7-A233-10DFB1E2900F}" srcOrd="0" destOrd="0" presId="urn:microsoft.com/office/officeart/2005/8/layout/orgChart1"/>
    <dgm:cxn modelId="{B1379E75-7AFA-45D0-B8FD-120FBF4D999D}" type="presParOf" srcId="{EAB148C3-1A32-41C9-A0F0-165A1BA9D3AA}" destId="{5B4E97EB-F510-4318-A6BB-9F9EC5258D60}" srcOrd="1" destOrd="0" presId="urn:microsoft.com/office/officeart/2005/8/layout/orgChart1"/>
    <dgm:cxn modelId="{A66C12F8-2286-47AD-B5A5-FDFA9C11A8CB}" type="presParOf" srcId="{C56DA0FB-A796-4DA6-9776-65DA51CD2085}" destId="{72D86A4B-1F25-4804-85C4-541EE8C1C626}" srcOrd="1" destOrd="0" presId="urn:microsoft.com/office/officeart/2005/8/layout/orgChart1"/>
    <dgm:cxn modelId="{9745992A-1D91-4C69-B8CB-C4615D97CE8E}" type="presParOf" srcId="{C56DA0FB-A796-4DA6-9776-65DA51CD2085}" destId="{B087D097-EB60-41A0-8B0A-FA6C784B76F4}" srcOrd="2" destOrd="0" presId="urn:microsoft.com/office/officeart/2005/8/layout/orgChart1"/>
    <dgm:cxn modelId="{5BD33898-5408-48F1-AEAF-9C0F64D9A9B1}" type="presParOf" srcId="{97CAB71F-53E4-464C-A96B-DB46F9AA3CDF}" destId="{C9BD8054-B417-42D0-8734-42976270C7E4}" srcOrd="2" destOrd="0" presId="urn:microsoft.com/office/officeart/2005/8/layout/orgChart1"/>
    <dgm:cxn modelId="{35B9E250-A94F-469F-92E6-EBC7CD80A2A1}" type="presParOf" srcId="{BBE2FA19-5B79-4CFC-A19F-FCF446C16B3D}" destId="{5C8B91AA-68B5-4B79-BDDE-D72A9692B211}" srcOrd="2" destOrd="0" presId="urn:microsoft.com/office/officeart/2005/8/layout/orgChar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31D566-7AF4-4F53-A2B6-AE3416300875}">
      <dsp:nvSpPr>
        <dsp:cNvPr id="0" name=""/>
        <dsp:cNvSpPr/>
      </dsp:nvSpPr>
      <dsp:spPr>
        <a:xfrm>
          <a:off x="4408539" y="2494923"/>
          <a:ext cx="165206" cy="446684"/>
        </a:xfrm>
        <a:custGeom>
          <a:avLst/>
          <a:gdLst/>
          <a:ahLst/>
          <a:cxnLst/>
          <a:rect l="0" t="0" r="0" b="0"/>
          <a:pathLst>
            <a:path>
              <a:moveTo>
                <a:pt x="165206" y="0"/>
              </a:moveTo>
              <a:lnTo>
                <a:pt x="0" y="44668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CCB8E8-32D5-4313-8D6A-16CD024362A4}">
      <dsp:nvSpPr>
        <dsp:cNvPr id="0" name=""/>
        <dsp:cNvSpPr/>
      </dsp:nvSpPr>
      <dsp:spPr>
        <a:xfrm>
          <a:off x="4573745" y="2494923"/>
          <a:ext cx="739373" cy="446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6684"/>
              </a:lnTo>
              <a:lnTo>
                <a:pt x="739373" y="44668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67837D-507B-43C8-9625-5F37D588DCB9}">
      <dsp:nvSpPr>
        <dsp:cNvPr id="0" name=""/>
        <dsp:cNvSpPr/>
      </dsp:nvSpPr>
      <dsp:spPr>
        <a:xfrm>
          <a:off x="4255899" y="2494923"/>
          <a:ext cx="317845" cy="339062"/>
        </a:xfrm>
        <a:custGeom>
          <a:avLst/>
          <a:gdLst/>
          <a:ahLst/>
          <a:cxnLst/>
          <a:rect l="0" t="0" r="0" b="0"/>
          <a:pathLst>
            <a:path>
              <a:moveTo>
                <a:pt x="317845" y="0"/>
              </a:moveTo>
              <a:lnTo>
                <a:pt x="317845" y="339062"/>
              </a:lnTo>
              <a:lnTo>
                <a:pt x="0" y="339062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090221-9E66-4DF2-9873-87D30B2A99A8}">
      <dsp:nvSpPr>
        <dsp:cNvPr id="0" name=""/>
        <dsp:cNvSpPr/>
      </dsp:nvSpPr>
      <dsp:spPr>
        <a:xfrm>
          <a:off x="2950065" y="2494923"/>
          <a:ext cx="1623680" cy="231440"/>
        </a:xfrm>
        <a:custGeom>
          <a:avLst/>
          <a:gdLst/>
          <a:ahLst/>
          <a:cxnLst/>
          <a:rect l="0" t="0" r="0" b="0"/>
          <a:pathLst>
            <a:path>
              <a:moveTo>
                <a:pt x="1623680" y="0"/>
              </a:moveTo>
              <a:lnTo>
                <a:pt x="1623680" y="231440"/>
              </a:lnTo>
              <a:lnTo>
                <a:pt x="0" y="23144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7FD3EB-B0FE-44EC-9F4D-B16ED7CA578C}">
      <dsp:nvSpPr>
        <dsp:cNvPr id="0" name=""/>
        <dsp:cNvSpPr/>
      </dsp:nvSpPr>
      <dsp:spPr>
        <a:xfrm>
          <a:off x="4370735" y="2230830"/>
          <a:ext cx="201264" cy="162587"/>
        </a:xfrm>
        <a:custGeom>
          <a:avLst/>
          <a:gdLst/>
          <a:ahLst/>
          <a:cxnLst/>
          <a:rect l="0" t="0" r="0" b="0"/>
          <a:pathLst>
            <a:path>
              <a:moveTo>
                <a:pt x="201264" y="0"/>
              </a:moveTo>
              <a:lnTo>
                <a:pt x="0" y="16258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7B360-151C-4B73-ABBB-4C248B99FDA4}">
      <dsp:nvSpPr>
        <dsp:cNvPr id="0" name=""/>
        <dsp:cNvSpPr/>
      </dsp:nvSpPr>
      <dsp:spPr>
        <a:xfrm>
          <a:off x="4572000" y="2230830"/>
          <a:ext cx="3945494" cy="11653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2702"/>
              </a:lnTo>
              <a:lnTo>
                <a:pt x="3945494" y="1122702"/>
              </a:lnTo>
              <a:lnTo>
                <a:pt x="3945494" y="116533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46799E-3C6D-448D-A946-23B84F779800}">
      <dsp:nvSpPr>
        <dsp:cNvPr id="0" name=""/>
        <dsp:cNvSpPr/>
      </dsp:nvSpPr>
      <dsp:spPr>
        <a:xfrm>
          <a:off x="6905133" y="4686419"/>
          <a:ext cx="187581" cy="226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766"/>
              </a:lnTo>
              <a:lnTo>
                <a:pt x="187581" y="22676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E06A0B-8215-4651-A8FF-630470B222D1}">
      <dsp:nvSpPr>
        <dsp:cNvPr id="0" name=""/>
        <dsp:cNvSpPr/>
      </dsp:nvSpPr>
      <dsp:spPr>
        <a:xfrm>
          <a:off x="7359630" y="427243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A9AD07-51F9-4529-8BF8-844516BDF1A5}">
      <dsp:nvSpPr>
        <dsp:cNvPr id="0" name=""/>
        <dsp:cNvSpPr/>
      </dsp:nvSpPr>
      <dsp:spPr>
        <a:xfrm>
          <a:off x="7359630" y="390416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AB3DD-8AEF-4B10-B8D6-BBF74C0F429D}">
      <dsp:nvSpPr>
        <dsp:cNvPr id="0" name=""/>
        <dsp:cNvSpPr/>
      </dsp:nvSpPr>
      <dsp:spPr>
        <a:xfrm>
          <a:off x="4572000" y="2230830"/>
          <a:ext cx="2833350" cy="11653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2702"/>
              </a:lnTo>
              <a:lnTo>
                <a:pt x="2833350" y="1122702"/>
              </a:lnTo>
              <a:lnTo>
                <a:pt x="2833350" y="116533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B697F9-CE6D-4EB7-B287-779FFAC460FA}">
      <dsp:nvSpPr>
        <dsp:cNvPr id="0" name=""/>
        <dsp:cNvSpPr/>
      </dsp:nvSpPr>
      <dsp:spPr>
        <a:xfrm>
          <a:off x="5569325" y="5054687"/>
          <a:ext cx="187581" cy="5789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8953"/>
              </a:lnTo>
              <a:lnTo>
                <a:pt x="187581" y="57895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A6D58E-B02E-4F04-B6A7-195A388BFE13}">
      <dsp:nvSpPr>
        <dsp:cNvPr id="0" name=""/>
        <dsp:cNvSpPr/>
      </dsp:nvSpPr>
      <dsp:spPr>
        <a:xfrm>
          <a:off x="5569325" y="5054687"/>
          <a:ext cx="187581" cy="226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766"/>
              </a:lnTo>
              <a:lnTo>
                <a:pt x="187581" y="22676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194128-192C-4022-A01B-7F0B6B52A7A9}">
      <dsp:nvSpPr>
        <dsp:cNvPr id="0" name=""/>
        <dsp:cNvSpPr/>
      </dsp:nvSpPr>
      <dsp:spPr>
        <a:xfrm>
          <a:off x="6023823" y="464069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6A30A4-5F4D-43BA-93E5-409770B7A84F}">
      <dsp:nvSpPr>
        <dsp:cNvPr id="0" name=""/>
        <dsp:cNvSpPr/>
      </dsp:nvSpPr>
      <dsp:spPr>
        <a:xfrm>
          <a:off x="6023823" y="427243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B09728-645D-42CF-BB0B-FDBFA129DDBF}">
      <dsp:nvSpPr>
        <dsp:cNvPr id="0" name=""/>
        <dsp:cNvSpPr/>
      </dsp:nvSpPr>
      <dsp:spPr>
        <a:xfrm>
          <a:off x="6023823" y="390416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F472BE-2841-43EB-A1E4-9273B2233E26}">
      <dsp:nvSpPr>
        <dsp:cNvPr id="0" name=""/>
        <dsp:cNvSpPr/>
      </dsp:nvSpPr>
      <dsp:spPr>
        <a:xfrm>
          <a:off x="4572000" y="2230830"/>
          <a:ext cx="1497543" cy="11653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2702"/>
              </a:lnTo>
              <a:lnTo>
                <a:pt x="1497543" y="1122702"/>
              </a:lnTo>
              <a:lnTo>
                <a:pt x="1497543" y="116533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969BC3-36CE-4E45-ADC6-C585E7724FB4}">
      <dsp:nvSpPr>
        <dsp:cNvPr id="0" name=""/>
        <dsp:cNvSpPr/>
      </dsp:nvSpPr>
      <dsp:spPr>
        <a:xfrm>
          <a:off x="4233518" y="7128912"/>
          <a:ext cx="187581" cy="226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766"/>
              </a:lnTo>
              <a:lnTo>
                <a:pt x="187581" y="22676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7D4B8B-8E4C-4956-A789-9EAC1F265F51}">
      <dsp:nvSpPr>
        <dsp:cNvPr id="0" name=""/>
        <dsp:cNvSpPr/>
      </dsp:nvSpPr>
      <dsp:spPr>
        <a:xfrm>
          <a:off x="4688015" y="671492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3054AB-301B-4976-B504-5C83C101A4E3}">
      <dsp:nvSpPr>
        <dsp:cNvPr id="0" name=""/>
        <dsp:cNvSpPr/>
      </dsp:nvSpPr>
      <dsp:spPr>
        <a:xfrm>
          <a:off x="4688015" y="6346656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F38E47-61A9-4991-9A93-26B1E4C6A318}">
      <dsp:nvSpPr>
        <dsp:cNvPr id="0" name=""/>
        <dsp:cNvSpPr/>
      </dsp:nvSpPr>
      <dsp:spPr>
        <a:xfrm>
          <a:off x="4688015" y="5978388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6837ED-F26C-4706-9D74-93F8787344BF}">
      <dsp:nvSpPr>
        <dsp:cNvPr id="0" name=""/>
        <dsp:cNvSpPr/>
      </dsp:nvSpPr>
      <dsp:spPr>
        <a:xfrm>
          <a:off x="4688015" y="561012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EAD97F-6847-45E4-9F7D-8DFB01AE42BE}">
      <dsp:nvSpPr>
        <dsp:cNvPr id="0" name=""/>
        <dsp:cNvSpPr/>
      </dsp:nvSpPr>
      <dsp:spPr>
        <a:xfrm>
          <a:off x="4688015" y="524185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1F78F4-65C2-4DF8-B44A-13E4F3725A06}">
      <dsp:nvSpPr>
        <dsp:cNvPr id="0" name=""/>
        <dsp:cNvSpPr/>
      </dsp:nvSpPr>
      <dsp:spPr>
        <a:xfrm>
          <a:off x="4688015" y="468507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98CD0-E2DC-4660-A6FA-60CFB136F708}">
      <dsp:nvSpPr>
        <dsp:cNvPr id="0" name=""/>
        <dsp:cNvSpPr/>
      </dsp:nvSpPr>
      <dsp:spPr>
        <a:xfrm>
          <a:off x="4688015" y="431680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C0557E-B0EF-44F1-A5A5-67398819310E}">
      <dsp:nvSpPr>
        <dsp:cNvPr id="0" name=""/>
        <dsp:cNvSpPr/>
      </dsp:nvSpPr>
      <dsp:spPr>
        <a:xfrm>
          <a:off x="4688015" y="3948536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10C29-525B-41E9-96AE-28545E909F8A}">
      <dsp:nvSpPr>
        <dsp:cNvPr id="0" name=""/>
        <dsp:cNvSpPr/>
      </dsp:nvSpPr>
      <dsp:spPr>
        <a:xfrm>
          <a:off x="4572000" y="2230830"/>
          <a:ext cx="161735" cy="11653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2702"/>
              </a:lnTo>
              <a:lnTo>
                <a:pt x="161735" y="1122702"/>
              </a:lnTo>
              <a:lnTo>
                <a:pt x="161735" y="116533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5CE338-F199-4FAD-974F-C053240AC09D}">
      <dsp:nvSpPr>
        <dsp:cNvPr id="0" name=""/>
        <dsp:cNvSpPr/>
      </dsp:nvSpPr>
      <dsp:spPr>
        <a:xfrm>
          <a:off x="2897711" y="5152240"/>
          <a:ext cx="187581" cy="226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766"/>
              </a:lnTo>
              <a:lnTo>
                <a:pt x="187581" y="22676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9C10DE-DDF3-43AA-933F-513AE0BCACFE}">
      <dsp:nvSpPr>
        <dsp:cNvPr id="0" name=""/>
        <dsp:cNvSpPr/>
      </dsp:nvSpPr>
      <dsp:spPr>
        <a:xfrm>
          <a:off x="3352208" y="473825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BAE8CF-3274-4BF0-BEA8-9C30B62B7DED}">
      <dsp:nvSpPr>
        <dsp:cNvPr id="0" name=""/>
        <dsp:cNvSpPr/>
      </dsp:nvSpPr>
      <dsp:spPr>
        <a:xfrm>
          <a:off x="3352208" y="436998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39CBCB-B792-4856-8E28-03357E37A9DF}">
      <dsp:nvSpPr>
        <dsp:cNvPr id="0" name=""/>
        <dsp:cNvSpPr/>
      </dsp:nvSpPr>
      <dsp:spPr>
        <a:xfrm>
          <a:off x="3352208" y="4001716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6CDA44-68AC-4494-925E-C435243A35BF}">
      <dsp:nvSpPr>
        <dsp:cNvPr id="0" name=""/>
        <dsp:cNvSpPr/>
      </dsp:nvSpPr>
      <dsp:spPr>
        <a:xfrm>
          <a:off x="3352208" y="363344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8B273-7711-441D-9CE5-45FACDF60335}">
      <dsp:nvSpPr>
        <dsp:cNvPr id="0" name=""/>
        <dsp:cNvSpPr/>
      </dsp:nvSpPr>
      <dsp:spPr>
        <a:xfrm>
          <a:off x="3397928" y="2230830"/>
          <a:ext cx="1174071" cy="1165335"/>
        </a:xfrm>
        <a:custGeom>
          <a:avLst/>
          <a:gdLst/>
          <a:ahLst/>
          <a:cxnLst/>
          <a:rect l="0" t="0" r="0" b="0"/>
          <a:pathLst>
            <a:path>
              <a:moveTo>
                <a:pt x="1174071" y="0"/>
              </a:moveTo>
              <a:lnTo>
                <a:pt x="1174071" y="1122702"/>
              </a:lnTo>
              <a:lnTo>
                <a:pt x="0" y="1122702"/>
              </a:lnTo>
              <a:lnTo>
                <a:pt x="0" y="116533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47378-5DFE-494F-AFCB-F16295DB751A}">
      <dsp:nvSpPr>
        <dsp:cNvPr id="0" name=""/>
        <dsp:cNvSpPr/>
      </dsp:nvSpPr>
      <dsp:spPr>
        <a:xfrm>
          <a:off x="1561903" y="5287932"/>
          <a:ext cx="187581" cy="226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766"/>
              </a:lnTo>
              <a:lnTo>
                <a:pt x="187581" y="22676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A63CD4-5B5D-4EE5-9DA0-1DC405C80180}">
      <dsp:nvSpPr>
        <dsp:cNvPr id="0" name=""/>
        <dsp:cNvSpPr/>
      </dsp:nvSpPr>
      <dsp:spPr>
        <a:xfrm>
          <a:off x="2016400" y="487394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6CEF6A-69DA-454C-ADF2-95F9ACDAB53D}">
      <dsp:nvSpPr>
        <dsp:cNvPr id="0" name=""/>
        <dsp:cNvSpPr/>
      </dsp:nvSpPr>
      <dsp:spPr>
        <a:xfrm>
          <a:off x="2016400" y="427243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5636DE-BF0B-4DE6-B3D0-E5915AC83B4F}">
      <dsp:nvSpPr>
        <dsp:cNvPr id="0" name=""/>
        <dsp:cNvSpPr/>
      </dsp:nvSpPr>
      <dsp:spPr>
        <a:xfrm>
          <a:off x="2016400" y="390416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4DF489-2A72-4C99-91BD-7C8F163E3E6C}">
      <dsp:nvSpPr>
        <dsp:cNvPr id="0" name=""/>
        <dsp:cNvSpPr/>
      </dsp:nvSpPr>
      <dsp:spPr>
        <a:xfrm>
          <a:off x="2062120" y="2230830"/>
          <a:ext cx="2509879" cy="1165335"/>
        </a:xfrm>
        <a:custGeom>
          <a:avLst/>
          <a:gdLst/>
          <a:ahLst/>
          <a:cxnLst/>
          <a:rect l="0" t="0" r="0" b="0"/>
          <a:pathLst>
            <a:path>
              <a:moveTo>
                <a:pt x="2509879" y="0"/>
              </a:moveTo>
              <a:lnTo>
                <a:pt x="2509879" y="1122702"/>
              </a:lnTo>
              <a:lnTo>
                <a:pt x="0" y="1122702"/>
              </a:lnTo>
              <a:lnTo>
                <a:pt x="0" y="116533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A79EF-ED5D-4D18-AE45-1FDD4E7D37F6}">
      <dsp:nvSpPr>
        <dsp:cNvPr id="0" name=""/>
        <dsp:cNvSpPr/>
      </dsp:nvSpPr>
      <dsp:spPr>
        <a:xfrm>
          <a:off x="176192" y="6158607"/>
          <a:ext cx="187581" cy="226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766"/>
              </a:lnTo>
              <a:lnTo>
                <a:pt x="187581" y="22676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222542-BB96-4D42-BC02-96EC9335CD74}">
      <dsp:nvSpPr>
        <dsp:cNvPr id="0" name=""/>
        <dsp:cNvSpPr/>
      </dsp:nvSpPr>
      <dsp:spPr>
        <a:xfrm>
          <a:off x="630689" y="559120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893BC3-FDCA-41FA-A062-CC1CE9559351}">
      <dsp:nvSpPr>
        <dsp:cNvPr id="0" name=""/>
        <dsp:cNvSpPr/>
      </dsp:nvSpPr>
      <dsp:spPr>
        <a:xfrm>
          <a:off x="630689" y="5222936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C909D-8094-4BF2-8913-E3BC837F17AD}">
      <dsp:nvSpPr>
        <dsp:cNvPr id="0" name=""/>
        <dsp:cNvSpPr/>
      </dsp:nvSpPr>
      <dsp:spPr>
        <a:xfrm>
          <a:off x="630689" y="485466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842E3B-0601-4560-AE8C-574E51274372}">
      <dsp:nvSpPr>
        <dsp:cNvPr id="0" name=""/>
        <dsp:cNvSpPr/>
      </dsp:nvSpPr>
      <dsp:spPr>
        <a:xfrm>
          <a:off x="630689" y="448640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720E9-AD3C-48B4-8577-D1C0DCC3962C}">
      <dsp:nvSpPr>
        <dsp:cNvPr id="0" name=""/>
        <dsp:cNvSpPr/>
      </dsp:nvSpPr>
      <dsp:spPr>
        <a:xfrm>
          <a:off x="630689" y="411813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098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060FC-CC2C-4D35-836A-4A6162E53092}">
      <dsp:nvSpPr>
        <dsp:cNvPr id="0" name=""/>
        <dsp:cNvSpPr/>
      </dsp:nvSpPr>
      <dsp:spPr>
        <a:xfrm>
          <a:off x="676409" y="2230830"/>
          <a:ext cx="3895590" cy="1165335"/>
        </a:xfrm>
        <a:custGeom>
          <a:avLst/>
          <a:gdLst/>
          <a:ahLst/>
          <a:cxnLst/>
          <a:rect l="0" t="0" r="0" b="0"/>
          <a:pathLst>
            <a:path>
              <a:moveTo>
                <a:pt x="3895590" y="0"/>
              </a:moveTo>
              <a:lnTo>
                <a:pt x="3895590" y="1122702"/>
              </a:lnTo>
              <a:lnTo>
                <a:pt x="0" y="1122702"/>
              </a:lnTo>
              <a:lnTo>
                <a:pt x="0" y="116533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4EA43B-874C-4E39-9FDF-FDC91F948E3B}">
      <dsp:nvSpPr>
        <dsp:cNvPr id="0" name=""/>
        <dsp:cNvSpPr/>
      </dsp:nvSpPr>
      <dsp:spPr>
        <a:xfrm>
          <a:off x="4028927" y="2027819"/>
          <a:ext cx="1086144" cy="203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ნდობის ბორდი</a:t>
          </a:r>
          <a:endParaRPr lang="en-US" sz="700" kern="1200" dirty="0"/>
        </a:p>
      </dsp:txBody>
      <dsp:txXfrm>
        <a:off x="4028927" y="2027819"/>
        <a:ext cx="1086144" cy="203010"/>
      </dsp:txXfrm>
    </dsp:sp>
    <dsp:sp modelId="{B7BA5751-B26F-4366-9091-F80F1613C7A5}">
      <dsp:nvSpPr>
        <dsp:cNvPr id="0" name=""/>
        <dsp:cNvSpPr/>
      </dsp:nvSpPr>
      <dsp:spPr>
        <a:xfrm>
          <a:off x="1233" y="3396165"/>
          <a:ext cx="1350351" cy="76768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კორპორატიული მომსახურბები </a:t>
          </a:r>
          <a:endParaRPr lang="en-US" sz="700" kern="1200" dirty="0"/>
        </a:p>
      </dsp:txBody>
      <dsp:txXfrm>
        <a:off x="1233" y="3396165"/>
        <a:ext cx="1350351" cy="767687"/>
      </dsp:txXfrm>
    </dsp:sp>
    <dsp:sp modelId="{3BA8C9F9-7997-4C0E-9D4E-A3A7CE71E345}">
      <dsp:nvSpPr>
        <dsp:cNvPr id="0" name=""/>
        <dsp:cNvSpPr/>
      </dsp:nvSpPr>
      <dsp:spPr>
        <a:xfrm>
          <a:off x="51137" y="4249118"/>
          <a:ext cx="1250542" cy="2830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გამგეობის სამდივნო</a:t>
          </a:r>
          <a:endParaRPr lang="en-US" sz="700" kern="1200" dirty="0"/>
        </a:p>
      </dsp:txBody>
      <dsp:txXfrm>
        <a:off x="51137" y="4249118"/>
        <a:ext cx="1250542" cy="283003"/>
      </dsp:txXfrm>
    </dsp:sp>
    <dsp:sp modelId="{7928172F-23BB-4F72-9B3A-6A70CB69F1BD}">
      <dsp:nvSpPr>
        <dsp:cNvPr id="0" name=""/>
        <dsp:cNvSpPr/>
      </dsp:nvSpPr>
      <dsp:spPr>
        <a:xfrm>
          <a:off x="51137" y="4617385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იურიდული დეპარტემნტი</a:t>
          </a:r>
          <a:endParaRPr lang="en-US" sz="700" kern="1200" dirty="0"/>
        </a:p>
      </dsp:txBody>
      <dsp:txXfrm>
        <a:off x="51137" y="4617385"/>
        <a:ext cx="1250542" cy="283003"/>
      </dsp:txXfrm>
    </dsp:sp>
    <dsp:sp modelId="{DD2D5BB5-0EF1-44CC-949D-31825567A943}">
      <dsp:nvSpPr>
        <dsp:cNvPr id="0" name=""/>
        <dsp:cNvSpPr/>
      </dsp:nvSpPr>
      <dsp:spPr>
        <a:xfrm>
          <a:off x="51137" y="4985653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მართვა</a:t>
          </a:r>
          <a:endParaRPr lang="en-US" sz="700" kern="1200" dirty="0"/>
        </a:p>
      </dsp:txBody>
      <dsp:txXfrm>
        <a:off x="51137" y="4985653"/>
        <a:ext cx="1250542" cy="283003"/>
      </dsp:txXfrm>
    </dsp:sp>
    <dsp:sp modelId="{91A2B06F-3073-4D3E-8F9E-F1B862728A2C}">
      <dsp:nvSpPr>
        <dsp:cNvPr id="0" name=""/>
        <dsp:cNvSpPr/>
      </dsp:nvSpPr>
      <dsp:spPr>
        <a:xfrm>
          <a:off x="51137" y="5353921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ნდობის ფონდის პროექტი</a:t>
          </a:r>
          <a:endParaRPr lang="en-US" sz="700" kern="1200" dirty="0"/>
        </a:p>
      </dsp:txBody>
      <dsp:txXfrm>
        <a:off x="51137" y="5353921"/>
        <a:ext cx="1250542" cy="283003"/>
      </dsp:txXfrm>
    </dsp:sp>
    <dsp:sp modelId="{B5EABF1E-88C6-46E8-AC8B-63246858B323}">
      <dsp:nvSpPr>
        <dsp:cNvPr id="0" name=""/>
        <dsp:cNvSpPr/>
      </dsp:nvSpPr>
      <dsp:spPr>
        <a:xfrm>
          <a:off x="51137" y="5722189"/>
          <a:ext cx="1250542" cy="43641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პაციენტების და საზოგადების ჩართლობა და  განათლება </a:t>
          </a:r>
          <a:endParaRPr lang="en-US" sz="700" kern="1200" dirty="0"/>
        </a:p>
      </dsp:txBody>
      <dsp:txXfrm>
        <a:off x="51137" y="5722189"/>
        <a:ext cx="1250542" cy="436418"/>
      </dsp:txXfrm>
    </dsp:sp>
    <dsp:sp modelId="{6E8D62A9-A87A-4459-BB39-1C14458ADEDE}">
      <dsp:nvSpPr>
        <dsp:cNvPr id="0" name=""/>
        <dsp:cNvSpPr/>
      </dsp:nvSpPr>
      <dsp:spPr>
        <a:xfrm>
          <a:off x="363773" y="6243872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პროგრამა და ცვლილების მენეჯმენტი</a:t>
          </a:r>
          <a:endParaRPr lang="en-US" sz="700" kern="1200" dirty="0"/>
        </a:p>
      </dsp:txBody>
      <dsp:txXfrm>
        <a:off x="363773" y="6243872"/>
        <a:ext cx="1250542" cy="283003"/>
      </dsp:txXfrm>
    </dsp:sp>
    <dsp:sp modelId="{043C9B07-08D3-48B2-99D3-D888518C24CF}">
      <dsp:nvSpPr>
        <dsp:cNvPr id="0" name=""/>
        <dsp:cNvSpPr/>
      </dsp:nvSpPr>
      <dsp:spPr>
        <a:xfrm>
          <a:off x="1436849" y="3396165"/>
          <a:ext cx="1250542" cy="553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საინფორმაციო  ტექნოლოგიების მენეჯმენტი</a:t>
          </a:r>
          <a:endParaRPr lang="en-US" sz="700" kern="1200" dirty="0"/>
        </a:p>
      </dsp:txBody>
      <dsp:txXfrm>
        <a:off x="1436849" y="3396165"/>
        <a:ext cx="1250542" cy="553718"/>
      </dsp:txXfrm>
    </dsp:sp>
    <dsp:sp modelId="{04112989-E13A-4340-9303-2BE352D5547B}">
      <dsp:nvSpPr>
        <dsp:cNvPr id="0" name=""/>
        <dsp:cNvSpPr/>
      </dsp:nvSpPr>
      <dsp:spPr>
        <a:xfrm>
          <a:off x="1436849" y="4035148"/>
          <a:ext cx="1250542" cy="2830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ინფორმაციის მენეჯმენტი </a:t>
          </a:r>
          <a:endParaRPr lang="en-US" sz="700" kern="1200" dirty="0"/>
        </a:p>
      </dsp:txBody>
      <dsp:txXfrm>
        <a:off x="1436849" y="4035148"/>
        <a:ext cx="1250542" cy="283003"/>
      </dsp:txXfrm>
    </dsp:sp>
    <dsp:sp modelId="{948F8A76-6FF0-44D3-B1E0-7064EFB685AE}">
      <dsp:nvSpPr>
        <dsp:cNvPr id="0" name=""/>
        <dsp:cNvSpPr/>
      </dsp:nvSpPr>
      <dsp:spPr>
        <a:xfrm>
          <a:off x="1436849" y="4403416"/>
          <a:ext cx="1250542" cy="5162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სოფტის განვითარება და მხარდაჭერა</a:t>
          </a:r>
          <a:endParaRPr lang="en-US" sz="700" kern="1200" dirty="0"/>
        </a:p>
      </dsp:txBody>
      <dsp:txXfrm>
        <a:off x="1436849" y="4403416"/>
        <a:ext cx="1250542" cy="516248"/>
      </dsp:txXfrm>
    </dsp:sp>
    <dsp:sp modelId="{645DAB8F-336E-4621-9186-B29DA8F09756}">
      <dsp:nvSpPr>
        <dsp:cNvPr id="0" name=""/>
        <dsp:cNvSpPr/>
      </dsp:nvSpPr>
      <dsp:spPr>
        <a:xfrm>
          <a:off x="1436849" y="5004929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ინფრასტურქტურა</a:t>
          </a:r>
          <a:endParaRPr lang="en-US" sz="700" kern="1200" dirty="0"/>
        </a:p>
      </dsp:txBody>
      <dsp:txXfrm>
        <a:off x="1436849" y="5004929"/>
        <a:ext cx="1250542" cy="283003"/>
      </dsp:txXfrm>
    </dsp:sp>
    <dsp:sp modelId="{CDCE7761-5307-4A6D-A73A-28D19D859AE6}">
      <dsp:nvSpPr>
        <dsp:cNvPr id="0" name=""/>
        <dsp:cNvSpPr/>
      </dsp:nvSpPr>
      <dsp:spPr>
        <a:xfrm>
          <a:off x="1749485" y="5373197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უსაფრთხოება</a:t>
          </a:r>
          <a:endParaRPr lang="en-US" sz="700" kern="1200" dirty="0"/>
        </a:p>
      </dsp:txBody>
      <dsp:txXfrm>
        <a:off x="1749485" y="5373197"/>
        <a:ext cx="1250542" cy="283003"/>
      </dsp:txXfrm>
    </dsp:sp>
    <dsp:sp modelId="{84BCC9AD-455C-46B5-8117-6214E31927B5}">
      <dsp:nvSpPr>
        <dsp:cNvPr id="0" name=""/>
        <dsp:cNvSpPr/>
      </dsp:nvSpPr>
      <dsp:spPr>
        <a:xfrm>
          <a:off x="2772656" y="3396165"/>
          <a:ext cx="1250542" cy="28300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ფინანსები</a:t>
          </a:r>
          <a:endParaRPr lang="en-US" sz="700" kern="1200" dirty="0"/>
        </a:p>
      </dsp:txBody>
      <dsp:txXfrm>
        <a:off x="2772656" y="3396165"/>
        <a:ext cx="1250542" cy="283003"/>
      </dsp:txXfrm>
    </dsp:sp>
    <dsp:sp modelId="{185262D1-AF34-4D68-B2C4-D07B2575D6EA}">
      <dsp:nvSpPr>
        <dsp:cNvPr id="0" name=""/>
        <dsp:cNvSpPr/>
      </dsp:nvSpPr>
      <dsp:spPr>
        <a:xfrm>
          <a:off x="2772656" y="3764433"/>
          <a:ext cx="1250542" cy="2830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შესყიდვები</a:t>
          </a:r>
          <a:endParaRPr lang="en-US" sz="700" kern="1200" dirty="0"/>
        </a:p>
      </dsp:txBody>
      <dsp:txXfrm>
        <a:off x="2772656" y="3764433"/>
        <a:ext cx="1250542" cy="283003"/>
      </dsp:txXfrm>
    </dsp:sp>
    <dsp:sp modelId="{AB7949DD-E90D-4339-A1BA-EE1B240B5231}">
      <dsp:nvSpPr>
        <dsp:cNvPr id="0" name=""/>
        <dsp:cNvSpPr/>
      </dsp:nvSpPr>
      <dsp:spPr>
        <a:xfrm>
          <a:off x="2772656" y="4132701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ქონება</a:t>
          </a:r>
          <a:endParaRPr lang="en-US" sz="700" kern="1200" dirty="0"/>
        </a:p>
      </dsp:txBody>
      <dsp:txXfrm>
        <a:off x="2772656" y="4132701"/>
        <a:ext cx="1250542" cy="283003"/>
      </dsp:txXfrm>
    </dsp:sp>
    <dsp:sp modelId="{034406DD-3C2C-4314-9358-A4824AB4DCA5}">
      <dsp:nvSpPr>
        <dsp:cNvPr id="0" name=""/>
        <dsp:cNvSpPr/>
      </dsp:nvSpPr>
      <dsp:spPr>
        <a:xfrm>
          <a:off x="2772656" y="4500969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პაციენტის ტრანსპორტირება</a:t>
          </a:r>
          <a:endParaRPr lang="en-US" sz="700" kern="1200" dirty="0"/>
        </a:p>
      </dsp:txBody>
      <dsp:txXfrm>
        <a:off x="2772656" y="4500969"/>
        <a:ext cx="1250542" cy="283003"/>
      </dsp:txXfrm>
    </dsp:sp>
    <dsp:sp modelId="{DE7770CB-679F-4C85-94AD-AD8E4D8AC004}">
      <dsp:nvSpPr>
        <dsp:cNvPr id="0" name=""/>
        <dsp:cNvSpPr/>
      </dsp:nvSpPr>
      <dsp:spPr>
        <a:xfrm>
          <a:off x="2772656" y="4869237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ფინანსები </a:t>
          </a:r>
          <a:endParaRPr lang="en-US" sz="700" kern="1200" dirty="0"/>
        </a:p>
      </dsp:txBody>
      <dsp:txXfrm>
        <a:off x="2772656" y="4869237"/>
        <a:ext cx="1250542" cy="283003"/>
      </dsp:txXfrm>
    </dsp:sp>
    <dsp:sp modelId="{A1FD7641-4165-4C86-ACAB-5DC4501D4540}">
      <dsp:nvSpPr>
        <dsp:cNvPr id="0" name=""/>
        <dsp:cNvSpPr/>
      </dsp:nvSpPr>
      <dsp:spPr>
        <a:xfrm>
          <a:off x="3085292" y="5237504"/>
          <a:ext cx="805128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კორპორატიული პროცესები</a:t>
          </a:r>
          <a:endParaRPr lang="en-US" sz="700" kern="1200" dirty="0"/>
        </a:p>
      </dsp:txBody>
      <dsp:txXfrm>
        <a:off x="3085292" y="5237504"/>
        <a:ext cx="805128" cy="283003"/>
      </dsp:txXfrm>
    </dsp:sp>
    <dsp:sp modelId="{C2CD7E70-924F-4C94-8AF8-662E7CDC1DD3}">
      <dsp:nvSpPr>
        <dsp:cNvPr id="0" name=""/>
        <dsp:cNvSpPr/>
      </dsp:nvSpPr>
      <dsp:spPr>
        <a:xfrm>
          <a:off x="4108464" y="3396165"/>
          <a:ext cx="1250542" cy="5980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ადამიანური რესურსები და ორგანიზაციული განვითარება</a:t>
          </a:r>
          <a:endParaRPr lang="en-US" sz="700" kern="1200" dirty="0"/>
        </a:p>
      </dsp:txBody>
      <dsp:txXfrm>
        <a:off x="4108464" y="3396165"/>
        <a:ext cx="1250542" cy="598090"/>
      </dsp:txXfrm>
    </dsp:sp>
    <dsp:sp modelId="{3998F048-B87E-4C5D-96E0-C6454D0A0B39}">
      <dsp:nvSpPr>
        <dsp:cNvPr id="0" name=""/>
        <dsp:cNvSpPr/>
      </dsp:nvSpPr>
      <dsp:spPr>
        <a:xfrm>
          <a:off x="4108464" y="4079520"/>
          <a:ext cx="1250542" cy="2830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კადრები</a:t>
          </a:r>
          <a:endParaRPr lang="en-US" sz="700" kern="1200" dirty="0"/>
        </a:p>
      </dsp:txBody>
      <dsp:txXfrm>
        <a:off x="4108464" y="4079520"/>
        <a:ext cx="1250542" cy="283003"/>
      </dsp:txXfrm>
    </dsp:sp>
    <dsp:sp modelId="{6D5CA712-9937-4EDA-9FB8-30FC38D95F63}">
      <dsp:nvSpPr>
        <dsp:cNvPr id="0" name=""/>
        <dsp:cNvSpPr/>
      </dsp:nvSpPr>
      <dsp:spPr>
        <a:xfrm>
          <a:off x="4108464" y="4447788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კადრებსი აყვანა</a:t>
          </a:r>
          <a:endParaRPr lang="en-US" sz="700" kern="1200" dirty="0"/>
        </a:p>
      </dsp:txBody>
      <dsp:txXfrm>
        <a:off x="4108464" y="4447788"/>
        <a:ext cx="1250542" cy="283003"/>
      </dsp:txXfrm>
    </dsp:sp>
    <dsp:sp modelId="{42802BD9-79D5-4FF8-9DF2-4F029005F9FE}">
      <dsp:nvSpPr>
        <dsp:cNvPr id="0" name=""/>
        <dsp:cNvSpPr/>
      </dsp:nvSpPr>
      <dsp:spPr>
        <a:xfrm>
          <a:off x="4285871" y="4816056"/>
          <a:ext cx="895728" cy="47151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თანამშრომელტა მხარდაჭერის მომსახურებები</a:t>
          </a:r>
          <a:endParaRPr lang="en-US" sz="700" kern="1200" dirty="0"/>
        </a:p>
      </dsp:txBody>
      <dsp:txXfrm>
        <a:off x="4285871" y="4816056"/>
        <a:ext cx="895728" cy="471517"/>
      </dsp:txXfrm>
    </dsp:sp>
    <dsp:sp modelId="{F490C1A1-BC7C-47C4-AA07-5095432870DD}">
      <dsp:nvSpPr>
        <dsp:cNvPr id="0" name=""/>
        <dsp:cNvSpPr/>
      </dsp:nvSpPr>
      <dsp:spPr>
        <a:xfrm>
          <a:off x="4108464" y="5372837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ორგანიზაციის განვითარება</a:t>
          </a:r>
          <a:endParaRPr lang="en-US" sz="700" kern="1200" dirty="0"/>
        </a:p>
      </dsp:txBody>
      <dsp:txXfrm>
        <a:off x="4108464" y="5372837"/>
        <a:ext cx="1250542" cy="283003"/>
      </dsp:txXfrm>
    </dsp:sp>
    <dsp:sp modelId="{7FE85D90-BA5B-447F-AAD2-033F941432D8}">
      <dsp:nvSpPr>
        <dsp:cNvPr id="0" name=""/>
        <dsp:cNvSpPr/>
      </dsp:nvSpPr>
      <dsp:spPr>
        <a:xfrm>
          <a:off x="4108464" y="5741105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ტრენინგი და განათლება</a:t>
          </a:r>
          <a:endParaRPr lang="en-US" sz="700" kern="1200" dirty="0"/>
        </a:p>
      </dsp:txBody>
      <dsp:txXfrm>
        <a:off x="4108464" y="5741105"/>
        <a:ext cx="1250542" cy="283003"/>
      </dsp:txXfrm>
    </dsp:sp>
    <dsp:sp modelId="{B880C73C-F4F2-4582-A008-EE5E42DE2CB5}">
      <dsp:nvSpPr>
        <dsp:cNvPr id="0" name=""/>
        <dsp:cNvSpPr/>
      </dsp:nvSpPr>
      <dsp:spPr>
        <a:xfrm>
          <a:off x="4108464" y="6109373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მუშაობის ახალი მეთოდები</a:t>
          </a:r>
          <a:endParaRPr lang="en-US" sz="700" kern="1200" dirty="0"/>
        </a:p>
      </dsp:txBody>
      <dsp:txXfrm>
        <a:off x="4108464" y="6109373"/>
        <a:ext cx="1250542" cy="283003"/>
      </dsp:txXfrm>
    </dsp:sp>
    <dsp:sp modelId="{8A87B659-DC57-445B-9E62-CA887E0BB803}">
      <dsp:nvSpPr>
        <dsp:cNvPr id="0" name=""/>
        <dsp:cNvSpPr/>
      </dsp:nvSpPr>
      <dsp:spPr>
        <a:xfrm>
          <a:off x="4108464" y="6477641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პროფესიული  განვითარება</a:t>
          </a:r>
          <a:endParaRPr lang="en-US" sz="700" kern="1200" dirty="0"/>
        </a:p>
      </dsp:txBody>
      <dsp:txXfrm>
        <a:off x="4108464" y="6477641"/>
        <a:ext cx="1250542" cy="283003"/>
      </dsp:txXfrm>
    </dsp:sp>
    <dsp:sp modelId="{E3BBC40F-4EA6-4C94-A4FB-29D1CBC7F491}">
      <dsp:nvSpPr>
        <dsp:cNvPr id="0" name=""/>
        <dsp:cNvSpPr/>
      </dsp:nvSpPr>
      <dsp:spPr>
        <a:xfrm>
          <a:off x="4108464" y="6845909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ჯანმრტელობა, უსაფრთხოება და რისკი</a:t>
          </a:r>
          <a:endParaRPr lang="en-US" sz="700" kern="1200" dirty="0"/>
        </a:p>
      </dsp:txBody>
      <dsp:txXfrm>
        <a:off x="4108464" y="6845909"/>
        <a:ext cx="1250542" cy="283003"/>
      </dsp:txXfrm>
    </dsp:sp>
    <dsp:sp modelId="{1075C092-C99A-4C7A-BF0E-AD789400870C}">
      <dsp:nvSpPr>
        <dsp:cNvPr id="0" name=""/>
        <dsp:cNvSpPr/>
      </dsp:nvSpPr>
      <dsp:spPr>
        <a:xfrm>
          <a:off x="4421099" y="7214176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ბუღალტერია</a:t>
          </a:r>
          <a:endParaRPr lang="en-US" sz="700" kern="1200" dirty="0"/>
        </a:p>
      </dsp:txBody>
      <dsp:txXfrm>
        <a:off x="4421099" y="7214176"/>
        <a:ext cx="1250542" cy="283003"/>
      </dsp:txXfrm>
    </dsp:sp>
    <dsp:sp modelId="{B51C99B7-4027-4A8F-8C11-75D24CCE2F97}">
      <dsp:nvSpPr>
        <dsp:cNvPr id="0" name=""/>
        <dsp:cNvSpPr/>
      </dsp:nvSpPr>
      <dsp:spPr>
        <a:xfrm>
          <a:off x="5581377" y="3396165"/>
          <a:ext cx="976332" cy="553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სტრატეგიული განვითარება</a:t>
          </a:r>
          <a:endParaRPr lang="en-US" sz="700" kern="1200" dirty="0"/>
        </a:p>
      </dsp:txBody>
      <dsp:txXfrm>
        <a:off x="5581377" y="3396165"/>
        <a:ext cx="976332" cy="553718"/>
      </dsp:txXfrm>
    </dsp:sp>
    <dsp:sp modelId="{775C66FC-F432-4B30-9831-4BF567320FEC}">
      <dsp:nvSpPr>
        <dsp:cNvPr id="0" name=""/>
        <dsp:cNvSpPr/>
      </dsp:nvSpPr>
      <dsp:spPr>
        <a:xfrm>
          <a:off x="5444271" y="4035148"/>
          <a:ext cx="1250542" cy="2830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ბიზნესის განვითარება</a:t>
          </a:r>
          <a:endParaRPr lang="en-US" sz="700" kern="1200" dirty="0"/>
        </a:p>
      </dsp:txBody>
      <dsp:txXfrm>
        <a:off x="5444271" y="4035148"/>
        <a:ext cx="1250542" cy="283003"/>
      </dsp:txXfrm>
    </dsp:sp>
    <dsp:sp modelId="{41841D55-3CF8-4CA6-9779-DBAC2645E5C1}">
      <dsp:nvSpPr>
        <dsp:cNvPr id="0" name=""/>
        <dsp:cNvSpPr/>
      </dsp:nvSpPr>
      <dsp:spPr>
        <a:xfrm>
          <a:off x="5444271" y="4403416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სასწრაფოს სასწოლებსი მომსახურება</a:t>
          </a:r>
          <a:endParaRPr lang="en-US" sz="700" kern="1200" dirty="0"/>
        </a:p>
      </dsp:txBody>
      <dsp:txXfrm>
        <a:off x="5444271" y="4403416"/>
        <a:ext cx="1250542" cy="283003"/>
      </dsp:txXfrm>
    </dsp:sp>
    <dsp:sp modelId="{6EB425B0-0DCE-4D18-B0B2-3D15853FDEF3}">
      <dsp:nvSpPr>
        <dsp:cNvPr id="0" name=""/>
        <dsp:cNvSpPr/>
      </dsp:nvSpPr>
      <dsp:spPr>
        <a:xfrm>
          <a:off x="5444271" y="4771684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საცრაფოს ექიმები</a:t>
          </a:r>
          <a:endParaRPr lang="en-US" sz="700" kern="1200" dirty="0"/>
        </a:p>
      </dsp:txBody>
      <dsp:txXfrm>
        <a:off x="5444271" y="4771684"/>
        <a:ext cx="1250542" cy="283003"/>
      </dsp:txXfrm>
    </dsp:sp>
    <dsp:sp modelId="{37CFCF29-EFDE-47F1-AC72-FEECF80AC00A}">
      <dsp:nvSpPr>
        <dsp:cNvPr id="0" name=""/>
        <dsp:cNvSpPr/>
      </dsp:nvSpPr>
      <dsp:spPr>
        <a:xfrm>
          <a:off x="5756907" y="5139952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მოთხოვნის მენეჯმენტი </a:t>
          </a:r>
          <a:endParaRPr lang="en-US" sz="700" kern="1200" dirty="0"/>
        </a:p>
      </dsp:txBody>
      <dsp:txXfrm>
        <a:off x="5756907" y="5139952"/>
        <a:ext cx="1250542" cy="283003"/>
      </dsp:txXfrm>
    </dsp:sp>
    <dsp:sp modelId="{5AFBB4D6-DB85-4B97-BD16-81FA24BAD901}">
      <dsp:nvSpPr>
        <dsp:cNvPr id="0" name=""/>
        <dsp:cNvSpPr/>
      </dsp:nvSpPr>
      <dsp:spPr>
        <a:xfrm>
          <a:off x="5756907" y="5508219"/>
          <a:ext cx="1314142" cy="2508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სტრატეგიული პართნერშიფი</a:t>
          </a:r>
          <a:endParaRPr lang="en-US" sz="700" kern="1200" dirty="0"/>
        </a:p>
      </dsp:txBody>
      <dsp:txXfrm>
        <a:off x="5756907" y="5508219"/>
        <a:ext cx="1314142" cy="250842"/>
      </dsp:txXfrm>
    </dsp:sp>
    <dsp:sp modelId="{5DF2BDBA-BAC1-46FF-AB61-4E4045B1B9D1}">
      <dsp:nvSpPr>
        <dsp:cNvPr id="0" name=""/>
        <dsp:cNvSpPr/>
      </dsp:nvSpPr>
      <dsp:spPr>
        <a:xfrm>
          <a:off x="7003742" y="3396165"/>
          <a:ext cx="803216" cy="553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სამედიცინო მომსახურბები</a:t>
          </a:r>
          <a:endParaRPr lang="en-US" sz="700" kern="1200" dirty="0"/>
        </a:p>
      </dsp:txBody>
      <dsp:txXfrm>
        <a:off x="7003742" y="3396165"/>
        <a:ext cx="803216" cy="553718"/>
      </dsp:txXfrm>
    </dsp:sp>
    <dsp:sp modelId="{A0B9EF59-AA42-46BD-83EF-D8F7E8DE49AF}">
      <dsp:nvSpPr>
        <dsp:cNvPr id="0" name=""/>
        <dsp:cNvSpPr/>
      </dsp:nvSpPr>
      <dsp:spPr>
        <a:xfrm>
          <a:off x="6780079" y="4035148"/>
          <a:ext cx="1250542" cy="2830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სპციალისტები</a:t>
          </a:r>
          <a:endParaRPr lang="en-US" sz="700" kern="1200" dirty="0"/>
        </a:p>
      </dsp:txBody>
      <dsp:txXfrm>
        <a:off x="6780079" y="4035148"/>
        <a:ext cx="1250542" cy="283003"/>
      </dsp:txXfrm>
    </dsp:sp>
    <dsp:sp modelId="{B0661D73-D9F5-445B-B1D1-BC3567BD007A}">
      <dsp:nvSpPr>
        <dsp:cNvPr id="0" name=""/>
        <dsp:cNvSpPr/>
      </dsp:nvSpPr>
      <dsp:spPr>
        <a:xfrm>
          <a:off x="6780079" y="4403416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კლინიკური აუდიტის და კვლევის განყოფილება</a:t>
          </a:r>
          <a:endParaRPr lang="en-US" sz="700" kern="1200" dirty="0"/>
        </a:p>
      </dsp:txBody>
      <dsp:txXfrm>
        <a:off x="6780079" y="4403416"/>
        <a:ext cx="1250542" cy="283003"/>
      </dsp:txXfrm>
    </dsp:sp>
    <dsp:sp modelId="{8F7D9BFA-606B-40A7-827A-382DBECB763E}">
      <dsp:nvSpPr>
        <dsp:cNvPr id="0" name=""/>
        <dsp:cNvSpPr/>
      </dsp:nvSpPr>
      <dsp:spPr>
        <a:xfrm>
          <a:off x="7092714" y="4771684"/>
          <a:ext cx="1250542" cy="2830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კლინიკური კოორდინაციის დესკი</a:t>
          </a:r>
          <a:endParaRPr lang="en-US" sz="700" kern="1200" dirty="0"/>
        </a:p>
      </dsp:txBody>
      <dsp:txXfrm>
        <a:off x="7092714" y="4771684"/>
        <a:ext cx="1250542" cy="283003"/>
      </dsp:txXfrm>
    </dsp:sp>
    <dsp:sp modelId="{4730C99C-83DE-4E89-8A39-134B57668C81}">
      <dsp:nvSpPr>
        <dsp:cNvPr id="0" name=""/>
        <dsp:cNvSpPr/>
      </dsp:nvSpPr>
      <dsp:spPr>
        <a:xfrm>
          <a:off x="7892223" y="3396165"/>
          <a:ext cx="1250542" cy="553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ჯნამრთელობის ხელშეწყობა და ხარისხი</a:t>
          </a:r>
          <a:r>
            <a:rPr lang="en-US" sz="700" kern="1200" dirty="0" smtClean="0"/>
            <a:t> </a:t>
          </a:r>
          <a:endParaRPr lang="en-US" sz="700" kern="1200" dirty="0"/>
        </a:p>
      </dsp:txBody>
      <dsp:txXfrm>
        <a:off x="7892223" y="3396165"/>
        <a:ext cx="1250542" cy="553718"/>
      </dsp:txXfrm>
    </dsp:sp>
    <dsp:sp modelId="{9420BE67-D0AC-4531-8658-86F27FB77A8B}">
      <dsp:nvSpPr>
        <dsp:cNvPr id="0" name=""/>
        <dsp:cNvSpPr/>
      </dsp:nvSpPr>
      <dsp:spPr>
        <a:xfrm>
          <a:off x="4370735" y="2291912"/>
          <a:ext cx="406021" cy="20301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CEO</a:t>
          </a:r>
          <a:endParaRPr lang="en-US" sz="700" kern="1200" dirty="0"/>
        </a:p>
      </dsp:txBody>
      <dsp:txXfrm>
        <a:off x="4370735" y="2291912"/>
        <a:ext cx="406021" cy="203010"/>
      </dsp:txXfrm>
    </dsp:sp>
    <dsp:sp modelId="{2D586E3A-B962-4358-851F-5CF8AD714A3B}">
      <dsp:nvSpPr>
        <dsp:cNvPr id="0" name=""/>
        <dsp:cNvSpPr/>
      </dsp:nvSpPr>
      <dsp:spPr>
        <a:xfrm>
          <a:off x="1563756" y="2624858"/>
          <a:ext cx="1386308" cy="20301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სამდივნო </a:t>
          </a:r>
          <a:endParaRPr lang="en-US" sz="700" kern="1200" dirty="0"/>
        </a:p>
      </dsp:txBody>
      <dsp:txXfrm>
        <a:off x="1563756" y="2624858"/>
        <a:ext cx="1386308" cy="203010"/>
      </dsp:txXfrm>
    </dsp:sp>
    <dsp:sp modelId="{6F0F811E-4E95-4976-9D7C-2616344E2D1A}">
      <dsp:nvSpPr>
        <dsp:cNvPr id="0" name=""/>
        <dsp:cNvSpPr/>
      </dsp:nvSpPr>
      <dsp:spPr>
        <a:xfrm>
          <a:off x="3343114" y="2624858"/>
          <a:ext cx="912785" cy="41825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მწვავე და გადაუდებელი</a:t>
          </a:r>
          <a:endParaRPr lang="en-US" sz="700" kern="1200" dirty="0"/>
        </a:p>
      </dsp:txBody>
      <dsp:txXfrm>
        <a:off x="3343114" y="2624858"/>
        <a:ext cx="912785" cy="418255"/>
      </dsp:txXfrm>
    </dsp:sp>
    <dsp:sp modelId="{D928E56B-569A-4CB9-8F3B-68D9B5B2AC60}">
      <dsp:nvSpPr>
        <dsp:cNvPr id="0" name=""/>
        <dsp:cNvSpPr/>
      </dsp:nvSpPr>
      <dsp:spPr>
        <a:xfrm>
          <a:off x="5313119" y="2840102"/>
          <a:ext cx="1123815" cy="20301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კომუნიკაციები</a:t>
          </a:r>
          <a:endParaRPr lang="en-US" sz="700" kern="1200" dirty="0"/>
        </a:p>
      </dsp:txBody>
      <dsp:txXfrm>
        <a:off x="5313119" y="2840102"/>
        <a:ext cx="1123815" cy="203010"/>
      </dsp:txXfrm>
    </dsp:sp>
    <dsp:sp modelId="{28DFB094-F4DD-4FB2-B534-F7BEC94E84E4}">
      <dsp:nvSpPr>
        <dsp:cNvPr id="0" name=""/>
        <dsp:cNvSpPr/>
      </dsp:nvSpPr>
      <dsp:spPr>
        <a:xfrm>
          <a:off x="4408539" y="2840102"/>
          <a:ext cx="740685" cy="20301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Deputy CEO</a:t>
          </a:r>
          <a:endParaRPr lang="ka-GE" sz="700" kern="1200" dirty="0" smtClean="0"/>
        </a:p>
      </dsp:txBody>
      <dsp:txXfrm>
        <a:off x="4408539" y="2840102"/>
        <a:ext cx="740685" cy="203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B70B6-87A6-4B22-8AB4-37BB2970D1A5}">
      <dsp:nvSpPr>
        <dsp:cNvPr id="0" name=""/>
        <dsp:cNvSpPr/>
      </dsp:nvSpPr>
      <dsp:spPr>
        <a:xfrm>
          <a:off x="3371253" y="657460"/>
          <a:ext cx="154161" cy="725979"/>
        </a:xfrm>
        <a:custGeom>
          <a:avLst/>
          <a:gdLst/>
          <a:ahLst/>
          <a:cxnLst/>
          <a:rect l="0" t="0" r="0" b="0"/>
          <a:pathLst>
            <a:path>
              <a:moveTo>
                <a:pt x="154161" y="0"/>
              </a:moveTo>
              <a:lnTo>
                <a:pt x="154161" y="725979"/>
              </a:lnTo>
              <a:lnTo>
                <a:pt x="0" y="725979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18C59E-03CA-4211-BE13-EBFD5EC11741}">
      <dsp:nvSpPr>
        <dsp:cNvPr id="0" name=""/>
        <dsp:cNvSpPr/>
      </dsp:nvSpPr>
      <dsp:spPr>
        <a:xfrm>
          <a:off x="3525414" y="657460"/>
          <a:ext cx="398213" cy="195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031"/>
              </a:lnTo>
              <a:lnTo>
                <a:pt x="398213" y="195031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AE9C4-FAAF-4441-8EDB-5D39E271F6D4}">
      <dsp:nvSpPr>
        <dsp:cNvPr id="0" name=""/>
        <dsp:cNvSpPr/>
      </dsp:nvSpPr>
      <dsp:spPr>
        <a:xfrm>
          <a:off x="3525414" y="657460"/>
          <a:ext cx="254241" cy="38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4241" y="380862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8458E-B5A9-413B-8F45-7AF01A73A8B6}">
      <dsp:nvSpPr>
        <dsp:cNvPr id="0" name=""/>
        <dsp:cNvSpPr/>
      </dsp:nvSpPr>
      <dsp:spPr>
        <a:xfrm>
          <a:off x="5548001" y="1934094"/>
          <a:ext cx="250062" cy="1977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7883"/>
              </a:lnTo>
              <a:lnTo>
                <a:pt x="250062" y="1977883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D12DE3-FF8F-4CE2-84D1-455D0A9F3736}">
      <dsp:nvSpPr>
        <dsp:cNvPr id="0" name=""/>
        <dsp:cNvSpPr/>
      </dsp:nvSpPr>
      <dsp:spPr>
        <a:xfrm>
          <a:off x="5548001" y="1934094"/>
          <a:ext cx="250062" cy="1552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2339"/>
              </a:lnTo>
              <a:lnTo>
                <a:pt x="250062" y="155233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F2BAFD-D4A9-442C-BCC8-1056477976E5}">
      <dsp:nvSpPr>
        <dsp:cNvPr id="0" name=""/>
        <dsp:cNvSpPr/>
      </dsp:nvSpPr>
      <dsp:spPr>
        <a:xfrm>
          <a:off x="5548001" y="1934094"/>
          <a:ext cx="250062" cy="1126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6794"/>
              </a:lnTo>
              <a:lnTo>
                <a:pt x="250062" y="1126794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E26B69-5BF6-4812-87F5-12B44337F783}">
      <dsp:nvSpPr>
        <dsp:cNvPr id="0" name=""/>
        <dsp:cNvSpPr/>
      </dsp:nvSpPr>
      <dsp:spPr>
        <a:xfrm>
          <a:off x="5548001" y="1934094"/>
          <a:ext cx="250062" cy="701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249"/>
              </a:lnTo>
              <a:lnTo>
                <a:pt x="250062" y="70124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3D1E9-E078-44ED-B71B-37525CA7C279}">
      <dsp:nvSpPr>
        <dsp:cNvPr id="0" name=""/>
        <dsp:cNvSpPr/>
      </dsp:nvSpPr>
      <dsp:spPr>
        <a:xfrm>
          <a:off x="5548001" y="1934094"/>
          <a:ext cx="250062" cy="275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705"/>
              </a:lnTo>
              <a:lnTo>
                <a:pt x="250062" y="27570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3689A1-0942-43FC-854F-07EECEC365C7}">
      <dsp:nvSpPr>
        <dsp:cNvPr id="0" name=""/>
        <dsp:cNvSpPr/>
      </dsp:nvSpPr>
      <dsp:spPr>
        <a:xfrm>
          <a:off x="3525414" y="657460"/>
          <a:ext cx="2689418" cy="9769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4022"/>
              </a:lnTo>
              <a:lnTo>
                <a:pt x="2689418" y="914022"/>
              </a:lnTo>
              <a:lnTo>
                <a:pt x="2689418" y="976954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FB4F58-BB68-4EB1-B2D0-F78B13678F6C}">
      <dsp:nvSpPr>
        <dsp:cNvPr id="0" name=""/>
        <dsp:cNvSpPr/>
      </dsp:nvSpPr>
      <dsp:spPr>
        <a:xfrm>
          <a:off x="3755055" y="1934094"/>
          <a:ext cx="250062" cy="1977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7883"/>
              </a:lnTo>
              <a:lnTo>
                <a:pt x="250062" y="1977883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D3B3F6-3178-46FA-A065-910A0A46419C}">
      <dsp:nvSpPr>
        <dsp:cNvPr id="0" name=""/>
        <dsp:cNvSpPr/>
      </dsp:nvSpPr>
      <dsp:spPr>
        <a:xfrm>
          <a:off x="3755055" y="1934094"/>
          <a:ext cx="250062" cy="1552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2339"/>
              </a:lnTo>
              <a:lnTo>
                <a:pt x="250062" y="155233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53664-09FB-4F62-92B7-762E68BCDBD0}">
      <dsp:nvSpPr>
        <dsp:cNvPr id="0" name=""/>
        <dsp:cNvSpPr/>
      </dsp:nvSpPr>
      <dsp:spPr>
        <a:xfrm>
          <a:off x="3755055" y="1934094"/>
          <a:ext cx="250062" cy="1126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6794"/>
              </a:lnTo>
              <a:lnTo>
                <a:pt x="250062" y="1126794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F21481-B051-404F-9651-4E1FAD13B33D}">
      <dsp:nvSpPr>
        <dsp:cNvPr id="0" name=""/>
        <dsp:cNvSpPr/>
      </dsp:nvSpPr>
      <dsp:spPr>
        <a:xfrm>
          <a:off x="3755055" y="1934094"/>
          <a:ext cx="250062" cy="701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249"/>
              </a:lnTo>
              <a:lnTo>
                <a:pt x="250062" y="70124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4ECF9-852E-4E93-837B-E5F1AAC43564}">
      <dsp:nvSpPr>
        <dsp:cNvPr id="0" name=""/>
        <dsp:cNvSpPr/>
      </dsp:nvSpPr>
      <dsp:spPr>
        <a:xfrm>
          <a:off x="3755055" y="1934094"/>
          <a:ext cx="250062" cy="275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705"/>
              </a:lnTo>
              <a:lnTo>
                <a:pt x="250062" y="27570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ED449A-606F-4D56-9D7A-84C19A2BCB1F}">
      <dsp:nvSpPr>
        <dsp:cNvPr id="0" name=""/>
        <dsp:cNvSpPr/>
      </dsp:nvSpPr>
      <dsp:spPr>
        <a:xfrm>
          <a:off x="3525414" y="657460"/>
          <a:ext cx="896472" cy="9769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4022"/>
              </a:lnTo>
              <a:lnTo>
                <a:pt x="896472" y="914022"/>
              </a:lnTo>
              <a:lnTo>
                <a:pt x="896472" y="976954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50986C-D958-4A4C-BE25-F3FD772BF118}">
      <dsp:nvSpPr>
        <dsp:cNvPr id="0" name=""/>
        <dsp:cNvSpPr/>
      </dsp:nvSpPr>
      <dsp:spPr>
        <a:xfrm>
          <a:off x="1962109" y="1934094"/>
          <a:ext cx="250062" cy="1552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2339"/>
              </a:lnTo>
              <a:lnTo>
                <a:pt x="250062" y="155233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02565-3E75-47D1-9F11-59B550021FCA}">
      <dsp:nvSpPr>
        <dsp:cNvPr id="0" name=""/>
        <dsp:cNvSpPr/>
      </dsp:nvSpPr>
      <dsp:spPr>
        <a:xfrm>
          <a:off x="1962109" y="1934094"/>
          <a:ext cx="250062" cy="1126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6794"/>
              </a:lnTo>
              <a:lnTo>
                <a:pt x="250062" y="1126794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AE649-5B76-4F4C-8DB0-EEEFC2225894}">
      <dsp:nvSpPr>
        <dsp:cNvPr id="0" name=""/>
        <dsp:cNvSpPr/>
      </dsp:nvSpPr>
      <dsp:spPr>
        <a:xfrm>
          <a:off x="1962109" y="1934094"/>
          <a:ext cx="250062" cy="701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249"/>
              </a:lnTo>
              <a:lnTo>
                <a:pt x="250062" y="70124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BE589-973A-4C68-9228-65BFA00569B8}">
      <dsp:nvSpPr>
        <dsp:cNvPr id="0" name=""/>
        <dsp:cNvSpPr/>
      </dsp:nvSpPr>
      <dsp:spPr>
        <a:xfrm>
          <a:off x="1962109" y="1934094"/>
          <a:ext cx="250062" cy="275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705"/>
              </a:lnTo>
              <a:lnTo>
                <a:pt x="250062" y="27570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0AE4F6-A58F-44CF-9664-7AC9CB5F18D4}">
      <dsp:nvSpPr>
        <dsp:cNvPr id="0" name=""/>
        <dsp:cNvSpPr/>
      </dsp:nvSpPr>
      <dsp:spPr>
        <a:xfrm>
          <a:off x="2628942" y="657460"/>
          <a:ext cx="896472" cy="976954"/>
        </a:xfrm>
        <a:custGeom>
          <a:avLst/>
          <a:gdLst/>
          <a:ahLst/>
          <a:cxnLst/>
          <a:rect l="0" t="0" r="0" b="0"/>
          <a:pathLst>
            <a:path>
              <a:moveTo>
                <a:pt x="896472" y="0"/>
              </a:moveTo>
              <a:lnTo>
                <a:pt x="896472" y="914022"/>
              </a:lnTo>
              <a:lnTo>
                <a:pt x="0" y="914022"/>
              </a:lnTo>
              <a:lnTo>
                <a:pt x="0" y="976954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3E8AC3-F255-4A12-97BA-0CDF3C657B13}">
      <dsp:nvSpPr>
        <dsp:cNvPr id="0" name=""/>
        <dsp:cNvSpPr/>
      </dsp:nvSpPr>
      <dsp:spPr>
        <a:xfrm>
          <a:off x="169164" y="1934094"/>
          <a:ext cx="250062" cy="1977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7883"/>
              </a:lnTo>
              <a:lnTo>
                <a:pt x="250062" y="1977883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CB4E5-D702-42EB-BDF2-4559FA23E7AB}">
      <dsp:nvSpPr>
        <dsp:cNvPr id="0" name=""/>
        <dsp:cNvSpPr/>
      </dsp:nvSpPr>
      <dsp:spPr>
        <a:xfrm>
          <a:off x="169164" y="1934094"/>
          <a:ext cx="250062" cy="1552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2339"/>
              </a:lnTo>
              <a:lnTo>
                <a:pt x="250062" y="155233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06DCE-AC3C-4D04-8C95-72C0E7E1D8B0}">
      <dsp:nvSpPr>
        <dsp:cNvPr id="0" name=""/>
        <dsp:cNvSpPr/>
      </dsp:nvSpPr>
      <dsp:spPr>
        <a:xfrm>
          <a:off x="169164" y="1934094"/>
          <a:ext cx="250062" cy="1126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6794"/>
              </a:lnTo>
              <a:lnTo>
                <a:pt x="250062" y="1126794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3CE099-E5AC-4DA6-A741-D5DC137C36C1}">
      <dsp:nvSpPr>
        <dsp:cNvPr id="0" name=""/>
        <dsp:cNvSpPr/>
      </dsp:nvSpPr>
      <dsp:spPr>
        <a:xfrm>
          <a:off x="169164" y="1934094"/>
          <a:ext cx="250062" cy="701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249"/>
              </a:lnTo>
              <a:lnTo>
                <a:pt x="250062" y="70124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5AA6A-2DFB-43C5-84CE-83A53A2E4B20}">
      <dsp:nvSpPr>
        <dsp:cNvPr id="0" name=""/>
        <dsp:cNvSpPr/>
      </dsp:nvSpPr>
      <dsp:spPr>
        <a:xfrm>
          <a:off x="169164" y="1934094"/>
          <a:ext cx="250062" cy="275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705"/>
              </a:lnTo>
              <a:lnTo>
                <a:pt x="250062" y="27570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321A52-2E10-48C6-B50B-DD626D85C459}">
      <dsp:nvSpPr>
        <dsp:cNvPr id="0" name=""/>
        <dsp:cNvSpPr/>
      </dsp:nvSpPr>
      <dsp:spPr>
        <a:xfrm>
          <a:off x="835996" y="657460"/>
          <a:ext cx="2689418" cy="976954"/>
        </a:xfrm>
        <a:custGeom>
          <a:avLst/>
          <a:gdLst/>
          <a:ahLst/>
          <a:cxnLst/>
          <a:rect l="0" t="0" r="0" b="0"/>
          <a:pathLst>
            <a:path>
              <a:moveTo>
                <a:pt x="2689418" y="0"/>
              </a:moveTo>
              <a:lnTo>
                <a:pt x="2689418" y="914022"/>
              </a:lnTo>
              <a:lnTo>
                <a:pt x="0" y="914022"/>
              </a:lnTo>
              <a:lnTo>
                <a:pt x="0" y="976954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EC145-5795-4BE1-9FD6-66C7B4111643}">
      <dsp:nvSpPr>
        <dsp:cNvPr id="0" name=""/>
        <dsp:cNvSpPr/>
      </dsp:nvSpPr>
      <dsp:spPr>
        <a:xfrm>
          <a:off x="2691874" y="357781"/>
          <a:ext cx="1667080" cy="29967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უფროსი</a:t>
          </a:r>
          <a:endParaRPr lang="en-US" sz="900" kern="1200" dirty="0"/>
        </a:p>
      </dsp:txBody>
      <dsp:txXfrm>
        <a:off x="2691874" y="357781"/>
        <a:ext cx="1667080" cy="299679"/>
      </dsp:txXfrm>
    </dsp:sp>
    <dsp:sp modelId="{E86C5C77-D01A-40DE-B40B-8F87D1BAA8EE}">
      <dsp:nvSpPr>
        <dsp:cNvPr id="0" name=""/>
        <dsp:cNvSpPr/>
      </dsp:nvSpPr>
      <dsp:spPr>
        <a:xfrm>
          <a:off x="2456" y="1634415"/>
          <a:ext cx="1667080" cy="29967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ოპერაციები</a:t>
          </a:r>
          <a:endParaRPr lang="en-US" sz="900" kern="1200" dirty="0"/>
        </a:p>
      </dsp:txBody>
      <dsp:txXfrm>
        <a:off x="2456" y="1634415"/>
        <a:ext cx="1667080" cy="299679"/>
      </dsp:txXfrm>
    </dsp:sp>
    <dsp:sp modelId="{3DFFE56D-F105-4384-8381-AA13C1FFE6AE}">
      <dsp:nvSpPr>
        <dsp:cNvPr id="0" name=""/>
        <dsp:cNvSpPr/>
      </dsp:nvSpPr>
      <dsp:spPr>
        <a:xfrm>
          <a:off x="419226" y="2059960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სასწრაფოს მანქანის კომუნიკაციები</a:t>
          </a:r>
          <a:endParaRPr lang="en-US" sz="900" kern="1200" dirty="0"/>
        </a:p>
      </dsp:txBody>
      <dsp:txXfrm>
        <a:off x="419226" y="2059960"/>
        <a:ext cx="1667080" cy="299679"/>
      </dsp:txXfrm>
    </dsp:sp>
    <dsp:sp modelId="{71E6F66D-BE00-471B-9B03-0CC010DA24CA}">
      <dsp:nvSpPr>
        <dsp:cNvPr id="0" name=""/>
        <dsp:cNvSpPr/>
      </dsp:nvSpPr>
      <dsp:spPr>
        <a:xfrm>
          <a:off x="419226" y="2485505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ემერჯენსის ოპერაციები</a:t>
          </a:r>
          <a:endParaRPr lang="en-US" sz="900" kern="1200" dirty="0"/>
        </a:p>
      </dsp:txBody>
      <dsp:txXfrm>
        <a:off x="419226" y="2485505"/>
        <a:ext cx="1667080" cy="299679"/>
      </dsp:txXfrm>
    </dsp:sp>
    <dsp:sp modelId="{82A832C5-A6EA-4C39-B68C-3594605516D6}">
      <dsp:nvSpPr>
        <dsp:cNvPr id="0" name=""/>
        <dsp:cNvSpPr/>
      </dsp:nvSpPr>
      <dsp:spPr>
        <a:xfrm>
          <a:off x="419226" y="2911049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გეგმიული პაციენტის ტრანსპორტირება</a:t>
          </a:r>
          <a:endParaRPr lang="en-US" sz="900" kern="1200" dirty="0"/>
        </a:p>
      </dsp:txBody>
      <dsp:txXfrm>
        <a:off x="419226" y="2911049"/>
        <a:ext cx="1667080" cy="299679"/>
      </dsp:txXfrm>
    </dsp:sp>
    <dsp:sp modelId="{B45BEE2E-6952-450C-8D57-870155AF2337}">
      <dsp:nvSpPr>
        <dsp:cNvPr id="0" name=""/>
        <dsp:cNvSpPr/>
      </dsp:nvSpPr>
      <dsp:spPr>
        <a:xfrm>
          <a:off x="419226" y="3336594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სპეცილაისტების შესაძლებლობები</a:t>
          </a:r>
          <a:endParaRPr lang="en-US" sz="900" kern="1200" dirty="0"/>
        </a:p>
      </dsp:txBody>
      <dsp:txXfrm>
        <a:off x="419226" y="3336594"/>
        <a:ext cx="1667080" cy="299679"/>
      </dsp:txXfrm>
    </dsp:sp>
    <dsp:sp modelId="{326EFA93-783A-486E-A30A-98D400AC7E42}">
      <dsp:nvSpPr>
        <dsp:cNvPr id="0" name=""/>
        <dsp:cNvSpPr/>
      </dsp:nvSpPr>
      <dsp:spPr>
        <a:xfrm>
          <a:off x="419226" y="3762139"/>
          <a:ext cx="1881129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კატასტრობის და ინციდენტის დაგეგმვა </a:t>
          </a:r>
          <a:endParaRPr lang="en-US" sz="900" kern="1200" dirty="0"/>
        </a:p>
      </dsp:txBody>
      <dsp:txXfrm>
        <a:off x="419226" y="3762139"/>
        <a:ext cx="1881129" cy="299679"/>
      </dsp:txXfrm>
    </dsp:sp>
    <dsp:sp modelId="{DF27B428-77CE-45AA-BE70-7B001B8B2F89}">
      <dsp:nvSpPr>
        <dsp:cNvPr id="0" name=""/>
        <dsp:cNvSpPr/>
      </dsp:nvSpPr>
      <dsp:spPr>
        <a:xfrm>
          <a:off x="1795401" y="1634415"/>
          <a:ext cx="1667080" cy="29967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მხარდაჭერა</a:t>
          </a:r>
          <a:endParaRPr lang="en-US" sz="900" kern="1200" dirty="0"/>
        </a:p>
      </dsp:txBody>
      <dsp:txXfrm>
        <a:off x="1795401" y="1634415"/>
        <a:ext cx="1667080" cy="299679"/>
      </dsp:txXfrm>
    </dsp:sp>
    <dsp:sp modelId="{95FD5BE2-1F3A-48C3-A1D2-2C696F961DF9}">
      <dsp:nvSpPr>
        <dsp:cNvPr id="0" name=""/>
        <dsp:cNvSpPr/>
      </dsp:nvSpPr>
      <dsp:spPr>
        <a:xfrm>
          <a:off x="2212171" y="2059960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სამუშაო ძალის დაგეგმვა</a:t>
          </a:r>
          <a:endParaRPr lang="en-US" sz="900" kern="1200" dirty="0"/>
        </a:p>
      </dsp:txBody>
      <dsp:txXfrm>
        <a:off x="2212171" y="2059960"/>
        <a:ext cx="1667080" cy="299679"/>
      </dsp:txXfrm>
    </dsp:sp>
    <dsp:sp modelId="{828BD49F-A60B-4558-8264-00584147E36D}">
      <dsp:nvSpPr>
        <dsp:cNvPr id="0" name=""/>
        <dsp:cNvSpPr/>
      </dsp:nvSpPr>
      <dsp:spPr>
        <a:xfrm>
          <a:off x="2212171" y="2485505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ოპერაციული მხარდაჭერა</a:t>
          </a:r>
          <a:endParaRPr lang="en-US" sz="900" kern="1200" dirty="0"/>
        </a:p>
      </dsp:txBody>
      <dsp:txXfrm>
        <a:off x="2212171" y="2485505"/>
        <a:ext cx="1667080" cy="299679"/>
      </dsp:txXfrm>
    </dsp:sp>
    <dsp:sp modelId="{CF4AD5EC-D424-4C5C-BF5D-D61285AD252B}">
      <dsp:nvSpPr>
        <dsp:cNvPr id="0" name=""/>
        <dsp:cNvSpPr/>
      </dsp:nvSpPr>
      <dsp:spPr>
        <a:xfrm>
          <a:off x="2212171" y="2911049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ტრანსპორტი და აღჭურვილობა</a:t>
          </a:r>
          <a:endParaRPr lang="en-US" sz="900" kern="1200" dirty="0"/>
        </a:p>
      </dsp:txBody>
      <dsp:txXfrm>
        <a:off x="2212171" y="2911049"/>
        <a:ext cx="1667080" cy="299679"/>
      </dsp:txXfrm>
    </dsp:sp>
    <dsp:sp modelId="{A6752B93-1E00-49FD-9958-4D96DB37A79C}">
      <dsp:nvSpPr>
        <dsp:cNvPr id="0" name=""/>
        <dsp:cNvSpPr/>
      </dsp:nvSpPr>
      <dsp:spPr>
        <a:xfrm>
          <a:off x="2212171" y="3336594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კატასტორფის მახარდაჭერა</a:t>
          </a:r>
          <a:endParaRPr lang="en-US" sz="900" kern="1200" dirty="0"/>
        </a:p>
      </dsp:txBody>
      <dsp:txXfrm>
        <a:off x="2212171" y="3336594"/>
        <a:ext cx="1667080" cy="299679"/>
      </dsp:txXfrm>
    </dsp:sp>
    <dsp:sp modelId="{8C207DB9-B6BF-4709-9AE0-936651D110E9}">
      <dsp:nvSpPr>
        <dsp:cNvPr id="0" name=""/>
        <dsp:cNvSpPr/>
      </dsp:nvSpPr>
      <dsp:spPr>
        <a:xfrm>
          <a:off x="3588347" y="1634415"/>
          <a:ext cx="1667080" cy="29967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განათლება</a:t>
          </a:r>
          <a:endParaRPr lang="en-US" sz="900" kern="1200" dirty="0"/>
        </a:p>
      </dsp:txBody>
      <dsp:txXfrm>
        <a:off x="3588347" y="1634415"/>
        <a:ext cx="1667080" cy="299679"/>
      </dsp:txXfrm>
    </dsp:sp>
    <dsp:sp modelId="{717D5B1B-4414-4CA9-ADD2-3A8725D1FB69}">
      <dsp:nvSpPr>
        <dsp:cNvPr id="0" name=""/>
        <dsp:cNvSpPr/>
      </dsp:nvSpPr>
      <dsp:spPr>
        <a:xfrm>
          <a:off x="4005117" y="2059960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კომუნიკაციის ტრენინგი </a:t>
          </a:r>
          <a:endParaRPr lang="en-US" sz="900" kern="1200" dirty="0"/>
        </a:p>
      </dsp:txBody>
      <dsp:txXfrm>
        <a:off x="4005117" y="2059960"/>
        <a:ext cx="1667080" cy="299679"/>
      </dsp:txXfrm>
    </dsp:sp>
    <dsp:sp modelId="{8F1D65FE-5A36-480B-9D61-67AC6C2E42E5}">
      <dsp:nvSpPr>
        <dsp:cNvPr id="0" name=""/>
        <dsp:cNvSpPr/>
      </dsp:nvSpPr>
      <dsp:spPr>
        <a:xfrm>
          <a:off x="4005117" y="2485505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გეგმიული პაციეტების ტრანსპორტირების ტრენინგი</a:t>
          </a:r>
          <a:endParaRPr lang="en-US" sz="900" kern="1200" dirty="0"/>
        </a:p>
      </dsp:txBody>
      <dsp:txXfrm>
        <a:off x="4005117" y="2485505"/>
        <a:ext cx="1667080" cy="299679"/>
      </dsp:txXfrm>
    </dsp:sp>
    <dsp:sp modelId="{C30DF64E-93AC-47FD-8A18-B4D20B71AE65}">
      <dsp:nvSpPr>
        <dsp:cNvPr id="0" name=""/>
        <dsp:cNvSpPr/>
      </dsp:nvSpPr>
      <dsp:spPr>
        <a:xfrm>
          <a:off x="4005117" y="2911049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კლინკური განათლება </a:t>
          </a:r>
          <a:endParaRPr lang="en-US" sz="900" kern="1200" dirty="0"/>
        </a:p>
      </dsp:txBody>
      <dsp:txXfrm>
        <a:off x="4005117" y="2911049"/>
        <a:ext cx="1667080" cy="299679"/>
      </dsp:txXfrm>
    </dsp:sp>
    <dsp:sp modelId="{BBEFC9FF-434A-4697-A6A4-C02E8379F646}">
      <dsp:nvSpPr>
        <dsp:cNvPr id="0" name=""/>
        <dsp:cNvSpPr/>
      </dsp:nvSpPr>
      <dsp:spPr>
        <a:xfrm>
          <a:off x="4005117" y="3336594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მძღოლის სტანდარტები</a:t>
          </a:r>
          <a:endParaRPr lang="en-US" sz="900" kern="1200" dirty="0"/>
        </a:p>
      </dsp:txBody>
      <dsp:txXfrm>
        <a:off x="4005117" y="3336594"/>
        <a:ext cx="1667080" cy="299679"/>
      </dsp:txXfrm>
    </dsp:sp>
    <dsp:sp modelId="{470E1B57-D265-43BF-9D31-A455F6B21C47}">
      <dsp:nvSpPr>
        <dsp:cNvPr id="0" name=""/>
        <dsp:cNvSpPr/>
      </dsp:nvSpPr>
      <dsp:spPr>
        <a:xfrm>
          <a:off x="4005117" y="3762139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კლინკური პროფესიული განვითარება</a:t>
          </a:r>
          <a:endParaRPr lang="en-US" sz="900" kern="1200" dirty="0"/>
        </a:p>
      </dsp:txBody>
      <dsp:txXfrm>
        <a:off x="4005117" y="3762139"/>
        <a:ext cx="1667080" cy="299679"/>
      </dsp:txXfrm>
    </dsp:sp>
    <dsp:sp modelId="{48DA629E-F53A-434C-919D-AE8CA814864D}">
      <dsp:nvSpPr>
        <dsp:cNvPr id="0" name=""/>
        <dsp:cNvSpPr/>
      </dsp:nvSpPr>
      <dsp:spPr>
        <a:xfrm>
          <a:off x="5381293" y="1634415"/>
          <a:ext cx="1667080" cy="29967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ხარისხი</a:t>
          </a:r>
          <a:endParaRPr lang="en-US" sz="900" kern="1200" dirty="0"/>
        </a:p>
      </dsp:txBody>
      <dsp:txXfrm>
        <a:off x="5381293" y="1634415"/>
        <a:ext cx="1667080" cy="299679"/>
      </dsp:txXfrm>
    </dsp:sp>
    <dsp:sp modelId="{480A2D1C-3D9E-4D88-96DC-6EDDFB7F4945}">
      <dsp:nvSpPr>
        <dsp:cNvPr id="0" name=""/>
        <dsp:cNvSpPr/>
      </dsp:nvSpPr>
      <dsp:spPr>
        <a:xfrm>
          <a:off x="5798063" y="2059960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კლინიკიური ზედამხედველობა და აუდიტი</a:t>
          </a:r>
          <a:endParaRPr lang="en-US" sz="900" kern="1200" dirty="0"/>
        </a:p>
      </dsp:txBody>
      <dsp:txXfrm>
        <a:off x="5798063" y="2059960"/>
        <a:ext cx="1667080" cy="299679"/>
      </dsp:txXfrm>
    </dsp:sp>
    <dsp:sp modelId="{E4F0F40B-CC93-41ED-84D9-B10AFF128512}">
      <dsp:nvSpPr>
        <dsp:cNvPr id="0" name=""/>
        <dsp:cNvSpPr/>
      </dsp:nvSpPr>
      <dsp:spPr>
        <a:xfrm>
          <a:off x="5798063" y="2485505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რისკის მენეჯმენტი</a:t>
          </a:r>
          <a:endParaRPr lang="en-US" sz="900" kern="1200" dirty="0"/>
        </a:p>
      </dsp:txBody>
      <dsp:txXfrm>
        <a:off x="5798063" y="2485505"/>
        <a:ext cx="1667080" cy="299679"/>
      </dsp:txXfrm>
    </dsp:sp>
    <dsp:sp modelId="{5B0484F7-6BC8-4593-92C6-9CDE5295A9D5}">
      <dsp:nvSpPr>
        <dsp:cNvPr id="0" name=""/>
        <dsp:cNvSpPr/>
      </dsp:nvSpPr>
      <dsp:spPr>
        <a:xfrm>
          <a:off x="5798063" y="2911049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მომხმარებეთა ჩართვა</a:t>
          </a:r>
          <a:endParaRPr lang="en-US" sz="900" kern="1200" dirty="0"/>
        </a:p>
      </dsp:txBody>
      <dsp:txXfrm>
        <a:off x="5798063" y="2911049"/>
        <a:ext cx="1667080" cy="299679"/>
      </dsp:txXfrm>
    </dsp:sp>
    <dsp:sp modelId="{28DEE21B-1A2D-45CD-854A-F854043E569C}">
      <dsp:nvSpPr>
        <dsp:cNvPr id="0" name=""/>
        <dsp:cNvSpPr/>
      </dsp:nvSpPr>
      <dsp:spPr>
        <a:xfrm>
          <a:off x="5798063" y="3336594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შრომის უსაფრთხოება </a:t>
          </a:r>
          <a:endParaRPr lang="en-US" sz="900" kern="1200" dirty="0"/>
        </a:p>
      </dsp:txBody>
      <dsp:txXfrm>
        <a:off x="5798063" y="3336594"/>
        <a:ext cx="1667080" cy="299679"/>
      </dsp:txXfrm>
    </dsp:sp>
    <dsp:sp modelId="{5AA83200-8B31-4D0A-BD16-39C22552C2AF}">
      <dsp:nvSpPr>
        <dsp:cNvPr id="0" name=""/>
        <dsp:cNvSpPr/>
      </dsp:nvSpPr>
      <dsp:spPr>
        <a:xfrm>
          <a:off x="5798063" y="3762139"/>
          <a:ext cx="1667080" cy="2996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კვლევა </a:t>
          </a:r>
          <a:endParaRPr lang="en-US" sz="900" kern="1200" dirty="0"/>
        </a:p>
      </dsp:txBody>
      <dsp:txXfrm>
        <a:off x="5798063" y="3762139"/>
        <a:ext cx="1667080" cy="299679"/>
      </dsp:txXfrm>
    </dsp:sp>
    <dsp:sp modelId="{A8D56E95-AC6C-4253-B157-12DDA01FD060}">
      <dsp:nvSpPr>
        <dsp:cNvPr id="0" name=""/>
        <dsp:cNvSpPr/>
      </dsp:nvSpPr>
      <dsp:spPr>
        <a:xfrm>
          <a:off x="2112576" y="888483"/>
          <a:ext cx="1667080" cy="29967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უფროსის მოადგილე </a:t>
          </a:r>
          <a:endParaRPr lang="en-US" sz="900" kern="1200" dirty="0"/>
        </a:p>
      </dsp:txBody>
      <dsp:txXfrm>
        <a:off x="2112576" y="888483"/>
        <a:ext cx="1667080" cy="299679"/>
      </dsp:txXfrm>
    </dsp:sp>
    <dsp:sp modelId="{09852EDE-4F09-446A-A7C1-ECDC46B73D75}">
      <dsp:nvSpPr>
        <dsp:cNvPr id="0" name=""/>
        <dsp:cNvSpPr/>
      </dsp:nvSpPr>
      <dsp:spPr>
        <a:xfrm>
          <a:off x="3923628" y="702652"/>
          <a:ext cx="1667080" cy="29967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კლინიკური მრჩეველი </a:t>
          </a:r>
          <a:endParaRPr lang="en-US" sz="900" kern="1200" dirty="0"/>
        </a:p>
      </dsp:txBody>
      <dsp:txXfrm>
        <a:off x="3923628" y="702652"/>
        <a:ext cx="1667080" cy="299679"/>
      </dsp:txXfrm>
    </dsp:sp>
    <dsp:sp modelId="{979095D9-C103-4CB9-AFBC-2ADFB4B86E54}">
      <dsp:nvSpPr>
        <dsp:cNvPr id="0" name=""/>
        <dsp:cNvSpPr/>
      </dsp:nvSpPr>
      <dsp:spPr>
        <a:xfrm>
          <a:off x="2537336" y="1233600"/>
          <a:ext cx="833917" cy="29967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63500" dist="38100" dir="81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ბიზნეს მენეჯერი</a:t>
          </a:r>
          <a:endParaRPr lang="en-US" sz="900" kern="1200" dirty="0"/>
        </a:p>
      </dsp:txBody>
      <dsp:txXfrm>
        <a:off x="2537336" y="1233600"/>
        <a:ext cx="833917" cy="2996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17EF7-EEAE-4B1A-BBA0-00860C82E9D0}">
      <dsp:nvSpPr>
        <dsp:cNvPr id="0" name=""/>
        <dsp:cNvSpPr/>
      </dsp:nvSpPr>
      <dsp:spPr>
        <a:xfrm>
          <a:off x="8413310" y="3149255"/>
          <a:ext cx="94808" cy="349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974"/>
              </a:lnTo>
              <a:lnTo>
                <a:pt x="94808" y="34997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10052F-8535-4BD9-929F-F4FF492919E9}">
      <dsp:nvSpPr>
        <dsp:cNvPr id="0" name=""/>
        <dsp:cNvSpPr/>
      </dsp:nvSpPr>
      <dsp:spPr>
        <a:xfrm>
          <a:off x="8283739" y="2700496"/>
          <a:ext cx="382392" cy="132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65"/>
              </a:lnTo>
              <a:lnTo>
                <a:pt x="382392" y="66365"/>
              </a:lnTo>
              <a:lnTo>
                <a:pt x="382392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D6033-BB40-479F-B148-C3BC103A0CA3}">
      <dsp:nvSpPr>
        <dsp:cNvPr id="0" name=""/>
        <dsp:cNvSpPr/>
      </dsp:nvSpPr>
      <dsp:spPr>
        <a:xfrm>
          <a:off x="7901346" y="2700496"/>
          <a:ext cx="382392" cy="132731"/>
        </a:xfrm>
        <a:custGeom>
          <a:avLst/>
          <a:gdLst/>
          <a:ahLst/>
          <a:cxnLst/>
          <a:rect l="0" t="0" r="0" b="0"/>
          <a:pathLst>
            <a:path>
              <a:moveTo>
                <a:pt x="382392" y="0"/>
              </a:moveTo>
              <a:lnTo>
                <a:pt x="382392" y="66365"/>
              </a:lnTo>
              <a:lnTo>
                <a:pt x="0" y="66365"/>
              </a:lnTo>
              <a:lnTo>
                <a:pt x="0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154C7B-E7DF-499A-8A85-BEBD851BCBBC}">
      <dsp:nvSpPr>
        <dsp:cNvPr id="0" name=""/>
        <dsp:cNvSpPr/>
      </dsp:nvSpPr>
      <dsp:spPr>
        <a:xfrm>
          <a:off x="7057554" y="2251737"/>
          <a:ext cx="1226185" cy="132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65"/>
              </a:lnTo>
              <a:lnTo>
                <a:pt x="1226185" y="66365"/>
              </a:lnTo>
              <a:lnTo>
                <a:pt x="1226185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486D66-804A-4D77-BB36-094EFBE3976C}">
      <dsp:nvSpPr>
        <dsp:cNvPr id="0" name=""/>
        <dsp:cNvSpPr/>
      </dsp:nvSpPr>
      <dsp:spPr>
        <a:xfrm>
          <a:off x="7266132" y="3598013"/>
          <a:ext cx="94808" cy="1843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3620"/>
              </a:lnTo>
              <a:lnTo>
                <a:pt x="94808" y="184362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5C136-8951-46D6-83CF-1EA0B4E36662}">
      <dsp:nvSpPr>
        <dsp:cNvPr id="0" name=""/>
        <dsp:cNvSpPr/>
      </dsp:nvSpPr>
      <dsp:spPr>
        <a:xfrm>
          <a:off x="7266132" y="3598013"/>
          <a:ext cx="94808" cy="1291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1562"/>
              </a:lnTo>
              <a:lnTo>
                <a:pt x="94808" y="129156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46119C-5BC1-4336-97EF-1D9DA3E29B62}">
      <dsp:nvSpPr>
        <dsp:cNvPr id="0" name=""/>
        <dsp:cNvSpPr/>
      </dsp:nvSpPr>
      <dsp:spPr>
        <a:xfrm>
          <a:off x="7266132" y="3598013"/>
          <a:ext cx="94808" cy="739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9503"/>
              </a:lnTo>
              <a:lnTo>
                <a:pt x="94808" y="73950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A5672D-2541-4D62-AA7C-0C78B2119D36}">
      <dsp:nvSpPr>
        <dsp:cNvPr id="0" name=""/>
        <dsp:cNvSpPr/>
      </dsp:nvSpPr>
      <dsp:spPr>
        <a:xfrm>
          <a:off x="7266132" y="3598013"/>
          <a:ext cx="94808" cy="290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745"/>
              </a:lnTo>
              <a:lnTo>
                <a:pt x="94808" y="2907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10720A-3524-46A0-99F1-E52301B4A998}">
      <dsp:nvSpPr>
        <dsp:cNvPr id="0" name=""/>
        <dsp:cNvSpPr/>
      </dsp:nvSpPr>
      <dsp:spPr>
        <a:xfrm>
          <a:off x="7136560" y="3149255"/>
          <a:ext cx="382392" cy="132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65"/>
              </a:lnTo>
              <a:lnTo>
                <a:pt x="382392" y="66365"/>
              </a:lnTo>
              <a:lnTo>
                <a:pt x="382392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1B5FC-9B1C-4910-9D33-C70FDFC8D212}">
      <dsp:nvSpPr>
        <dsp:cNvPr id="0" name=""/>
        <dsp:cNvSpPr/>
      </dsp:nvSpPr>
      <dsp:spPr>
        <a:xfrm>
          <a:off x="6501346" y="3598013"/>
          <a:ext cx="94808" cy="1188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8262"/>
              </a:lnTo>
              <a:lnTo>
                <a:pt x="94808" y="118826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54986-DC2A-449E-B540-C0D3EBA473C4}">
      <dsp:nvSpPr>
        <dsp:cNvPr id="0" name=""/>
        <dsp:cNvSpPr/>
      </dsp:nvSpPr>
      <dsp:spPr>
        <a:xfrm>
          <a:off x="6501346" y="3598013"/>
          <a:ext cx="94808" cy="739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9503"/>
              </a:lnTo>
              <a:lnTo>
                <a:pt x="94808" y="73950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ECB9B2-6E83-4E5F-B345-97FBE00137B7}">
      <dsp:nvSpPr>
        <dsp:cNvPr id="0" name=""/>
        <dsp:cNvSpPr/>
      </dsp:nvSpPr>
      <dsp:spPr>
        <a:xfrm>
          <a:off x="6501346" y="3598013"/>
          <a:ext cx="94808" cy="290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745"/>
              </a:lnTo>
              <a:lnTo>
                <a:pt x="94808" y="2907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55C62-5281-4907-84E6-E263F0A1106F}">
      <dsp:nvSpPr>
        <dsp:cNvPr id="0" name=""/>
        <dsp:cNvSpPr/>
      </dsp:nvSpPr>
      <dsp:spPr>
        <a:xfrm>
          <a:off x="6754167" y="3149255"/>
          <a:ext cx="382392" cy="132731"/>
        </a:xfrm>
        <a:custGeom>
          <a:avLst/>
          <a:gdLst/>
          <a:ahLst/>
          <a:cxnLst/>
          <a:rect l="0" t="0" r="0" b="0"/>
          <a:pathLst>
            <a:path>
              <a:moveTo>
                <a:pt x="382392" y="0"/>
              </a:moveTo>
              <a:lnTo>
                <a:pt x="382392" y="66365"/>
              </a:lnTo>
              <a:lnTo>
                <a:pt x="0" y="66365"/>
              </a:lnTo>
              <a:lnTo>
                <a:pt x="0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5435EF-DCE9-411A-B435-6073100F478E}">
      <dsp:nvSpPr>
        <dsp:cNvPr id="0" name=""/>
        <dsp:cNvSpPr/>
      </dsp:nvSpPr>
      <dsp:spPr>
        <a:xfrm>
          <a:off x="7090840" y="2700496"/>
          <a:ext cx="91440" cy="1327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16EBEA-1720-41B9-B004-FFA5E3BADDAF}">
      <dsp:nvSpPr>
        <dsp:cNvPr id="0" name=""/>
        <dsp:cNvSpPr/>
      </dsp:nvSpPr>
      <dsp:spPr>
        <a:xfrm>
          <a:off x="7011834" y="2251737"/>
          <a:ext cx="91440" cy="1327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365"/>
              </a:lnTo>
              <a:lnTo>
                <a:pt x="124726" y="66365"/>
              </a:lnTo>
              <a:lnTo>
                <a:pt x="124726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24EE5-B174-445E-8C30-AC19010CFC36}">
      <dsp:nvSpPr>
        <dsp:cNvPr id="0" name=""/>
        <dsp:cNvSpPr/>
      </dsp:nvSpPr>
      <dsp:spPr>
        <a:xfrm>
          <a:off x="5578546" y="2700496"/>
          <a:ext cx="94808" cy="739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9503"/>
              </a:lnTo>
              <a:lnTo>
                <a:pt x="94808" y="73950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26E307-8F00-46F6-8ABA-9EAC6B7032A1}">
      <dsp:nvSpPr>
        <dsp:cNvPr id="0" name=""/>
        <dsp:cNvSpPr/>
      </dsp:nvSpPr>
      <dsp:spPr>
        <a:xfrm>
          <a:off x="5578546" y="2700496"/>
          <a:ext cx="94808" cy="290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745"/>
              </a:lnTo>
              <a:lnTo>
                <a:pt x="94808" y="2907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4546D-2135-4B5D-8075-0F7C5C641E4D}">
      <dsp:nvSpPr>
        <dsp:cNvPr id="0" name=""/>
        <dsp:cNvSpPr/>
      </dsp:nvSpPr>
      <dsp:spPr>
        <a:xfrm>
          <a:off x="5831368" y="2251737"/>
          <a:ext cx="1226185" cy="132731"/>
        </a:xfrm>
        <a:custGeom>
          <a:avLst/>
          <a:gdLst/>
          <a:ahLst/>
          <a:cxnLst/>
          <a:rect l="0" t="0" r="0" b="0"/>
          <a:pathLst>
            <a:path>
              <a:moveTo>
                <a:pt x="1226185" y="0"/>
              </a:moveTo>
              <a:lnTo>
                <a:pt x="1226185" y="66365"/>
              </a:lnTo>
              <a:lnTo>
                <a:pt x="0" y="66365"/>
              </a:lnTo>
              <a:lnTo>
                <a:pt x="0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5B4674-D8BB-4D37-A6DF-4FC817022641}">
      <dsp:nvSpPr>
        <dsp:cNvPr id="0" name=""/>
        <dsp:cNvSpPr/>
      </dsp:nvSpPr>
      <dsp:spPr>
        <a:xfrm>
          <a:off x="4779117" y="1545037"/>
          <a:ext cx="2278436" cy="390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307"/>
              </a:lnTo>
              <a:lnTo>
                <a:pt x="2278436" y="324307"/>
              </a:lnTo>
              <a:lnTo>
                <a:pt x="2278436" y="39067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55B01-42BD-4E66-B4D8-8799C880BA3D}">
      <dsp:nvSpPr>
        <dsp:cNvPr id="0" name=""/>
        <dsp:cNvSpPr/>
      </dsp:nvSpPr>
      <dsp:spPr>
        <a:xfrm>
          <a:off x="4813760" y="3149255"/>
          <a:ext cx="94808" cy="739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9503"/>
              </a:lnTo>
              <a:lnTo>
                <a:pt x="94808" y="73950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D7EC3-A5D6-482F-8661-6816886BF6D4}">
      <dsp:nvSpPr>
        <dsp:cNvPr id="0" name=""/>
        <dsp:cNvSpPr/>
      </dsp:nvSpPr>
      <dsp:spPr>
        <a:xfrm>
          <a:off x="4813760" y="3149255"/>
          <a:ext cx="94808" cy="290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745"/>
              </a:lnTo>
              <a:lnTo>
                <a:pt x="94808" y="2907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9D0685-6F40-4AAD-8F88-DF5C1764FAAB}">
      <dsp:nvSpPr>
        <dsp:cNvPr id="0" name=""/>
        <dsp:cNvSpPr/>
      </dsp:nvSpPr>
      <dsp:spPr>
        <a:xfrm>
          <a:off x="4684189" y="2700496"/>
          <a:ext cx="382392" cy="132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65"/>
              </a:lnTo>
              <a:lnTo>
                <a:pt x="382392" y="66365"/>
              </a:lnTo>
              <a:lnTo>
                <a:pt x="382392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31B2A-0229-454E-ADC8-643E04FDF325}">
      <dsp:nvSpPr>
        <dsp:cNvPr id="0" name=""/>
        <dsp:cNvSpPr/>
      </dsp:nvSpPr>
      <dsp:spPr>
        <a:xfrm>
          <a:off x="4048974" y="3149255"/>
          <a:ext cx="94808" cy="290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745"/>
              </a:lnTo>
              <a:lnTo>
                <a:pt x="94808" y="2907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46A8F-4CF7-4009-A0EF-D5274B70BEDA}">
      <dsp:nvSpPr>
        <dsp:cNvPr id="0" name=""/>
        <dsp:cNvSpPr/>
      </dsp:nvSpPr>
      <dsp:spPr>
        <a:xfrm>
          <a:off x="4301796" y="2700496"/>
          <a:ext cx="382392" cy="132731"/>
        </a:xfrm>
        <a:custGeom>
          <a:avLst/>
          <a:gdLst/>
          <a:ahLst/>
          <a:cxnLst/>
          <a:rect l="0" t="0" r="0" b="0"/>
          <a:pathLst>
            <a:path>
              <a:moveTo>
                <a:pt x="382392" y="0"/>
              </a:moveTo>
              <a:lnTo>
                <a:pt x="382392" y="66365"/>
              </a:lnTo>
              <a:lnTo>
                <a:pt x="0" y="66365"/>
              </a:lnTo>
              <a:lnTo>
                <a:pt x="0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A2C3B9-94EE-4512-9500-2ADC1D917561}">
      <dsp:nvSpPr>
        <dsp:cNvPr id="0" name=""/>
        <dsp:cNvSpPr/>
      </dsp:nvSpPr>
      <dsp:spPr>
        <a:xfrm>
          <a:off x="2502021" y="2251737"/>
          <a:ext cx="2182167" cy="132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65"/>
              </a:lnTo>
              <a:lnTo>
                <a:pt x="2182167" y="66365"/>
              </a:lnTo>
              <a:lnTo>
                <a:pt x="2182167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AC8BD-FA76-491C-918B-A47388409001}">
      <dsp:nvSpPr>
        <dsp:cNvPr id="0" name=""/>
        <dsp:cNvSpPr/>
      </dsp:nvSpPr>
      <dsp:spPr>
        <a:xfrm>
          <a:off x="3080455" y="2700496"/>
          <a:ext cx="91440" cy="7832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3267"/>
              </a:lnTo>
              <a:lnTo>
                <a:pt x="118488" y="78326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F33774-C430-4938-8610-5E4A87B12EFD}">
      <dsp:nvSpPr>
        <dsp:cNvPr id="0" name=""/>
        <dsp:cNvSpPr/>
      </dsp:nvSpPr>
      <dsp:spPr>
        <a:xfrm>
          <a:off x="2502021" y="2251737"/>
          <a:ext cx="876975" cy="132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65"/>
              </a:lnTo>
              <a:lnTo>
                <a:pt x="876975" y="66365"/>
              </a:lnTo>
              <a:lnTo>
                <a:pt x="876975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2AA18-6410-45B1-AA6F-F932A73ADD58}">
      <dsp:nvSpPr>
        <dsp:cNvPr id="0" name=""/>
        <dsp:cNvSpPr/>
      </dsp:nvSpPr>
      <dsp:spPr>
        <a:xfrm>
          <a:off x="2315669" y="2700496"/>
          <a:ext cx="91440" cy="3232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220"/>
              </a:lnTo>
              <a:lnTo>
                <a:pt x="76968" y="32322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578CF8-B162-4971-A024-5E9FFB44C973}">
      <dsp:nvSpPr>
        <dsp:cNvPr id="0" name=""/>
        <dsp:cNvSpPr/>
      </dsp:nvSpPr>
      <dsp:spPr>
        <a:xfrm>
          <a:off x="2315669" y="2700496"/>
          <a:ext cx="91440" cy="16327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2732"/>
              </a:lnTo>
              <a:lnTo>
                <a:pt x="76968" y="163273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44646-A956-42B1-B5B0-10E3AE7F5A27}">
      <dsp:nvSpPr>
        <dsp:cNvPr id="0" name=""/>
        <dsp:cNvSpPr/>
      </dsp:nvSpPr>
      <dsp:spPr>
        <a:xfrm>
          <a:off x="2315669" y="2700496"/>
          <a:ext cx="91440" cy="7769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76918"/>
              </a:lnTo>
              <a:lnTo>
                <a:pt x="68669" y="77691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C2F30F-DDB2-4410-BCD7-DEAB1C213909}">
      <dsp:nvSpPr>
        <dsp:cNvPr id="0" name=""/>
        <dsp:cNvSpPr/>
      </dsp:nvSpPr>
      <dsp:spPr>
        <a:xfrm>
          <a:off x="2315669" y="2700496"/>
          <a:ext cx="91440" cy="11789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78917"/>
              </a:lnTo>
              <a:lnTo>
                <a:pt x="68663" y="117891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F1A59C-DAA7-4545-9966-2323CE52CAB6}">
      <dsp:nvSpPr>
        <dsp:cNvPr id="0" name=""/>
        <dsp:cNvSpPr/>
      </dsp:nvSpPr>
      <dsp:spPr>
        <a:xfrm>
          <a:off x="2502021" y="2251737"/>
          <a:ext cx="112189" cy="132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65"/>
              </a:lnTo>
              <a:lnTo>
                <a:pt x="112189" y="66365"/>
              </a:lnTo>
              <a:lnTo>
                <a:pt x="112189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9947F6-01E3-4E3A-A99B-CFB6B6E7AF68}">
      <dsp:nvSpPr>
        <dsp:cNvPr id="0" name=""/>
        <dsp:cNvSpPr/>
      </dsp:nvSpPr>
      <dsp:spPr>
        <a:xfrm>
          <a:off x="1596603" y="2700496"/>
          <a:ext cx="94808" cy="290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745"/>
              </a:lnTo>
              <a:lnTo>
                <a:pt x="94808" y="2907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F19610-B655-4DF7-9044-01A7BC0E773B}">
      <dsp:nvSpPr>
        <dsp:cNvPr id="0" name=""/>
        <dsp:cNvSpPr/>
      </dsp:nvSpPr>
      <dsp:spPr>
        <a:xfrm>
          <a:off x="1849425" y="2251737"/>
          <a:ext cx="652596" cy="132731"/>
        </a:xfrm>
        <a:custGeom>
          <a:avLst/>
          <a:gdLst/>
          <a:ahLst/>
          <a:cxnLst/>
          <a:rect l="0" t="0" r="0" b="0"/>
          <a:pathLst>
            <a:path>
              <a:moveTo>
                <a:pt x="652596" y="0"/>
              </a:moveTo>
              <a:lnTo>
                <a:pt x="652596" y="66365"/>
              </a:lnTo>
              <a:lnTo>
                <a:pt x="0" y="66365"/>
              </a:lnTo>
              <a:lnTo>
                <a:pt x="0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9DFF9-1F8F-4537-A040-296DB12314C8}">
      <dsp:nvSpPr>
        <dsp:cNvPr id="0" name=""/>
        <dsp:cNvSpPr/>
      </dsp:nvSpPr>
      <dsp:spPr>
        <a:xfrm>
          <a:off x="831817" y="2700496"/>
          <a:ext cx="94808" cy="290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745"/>
              </a:lnTo>
              <a:lnTo>
                <a:pt x="94808" y="2907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B55A62-CAA0-4E1E-BD34-54FDCAD6AC12}">
      <dsp:nvSpPr>
        <dsp:cNvPr id="0" name=""/>
        <dsp:cNvSpPr/>
      </dsp:nvSpPr>
      <dsp:spPr>
        <a:xfrm>
          <a:off x="1084639" y="2251737"/>
          <a:ext cx="1417382" cy="132731"/>
        </a:xfrm>
        <a:custGeom>
          <a:avLst/>
          <a:gdLst/>
          <a:ahLst/>
          <a:cxnLst/>
          <a:rect l="0" t="0" r="0" b="0"/>
          <a:pathLst>
            <a:path>
              <a:moveTo>
                <a:pt x="1417382" y="0"/>
              </a:moveTo>
              <a:lnTo>
                <a:pt x="1417382" y="66365"/>
              </a:lnTo>
              <a:lnTo>
                <a:pt x="0" y="66365"/>
              </a:lnTo>
              <a:lnTo>
                <a:pt x="0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ED7B68-E84D-476B-AB42-2DC3DB345682}">
      <dsp:nvSpPr>
        <dsp:cNvPr id="0" name=""/>
        <dsp:cNvSpPr/>
      </dsp:nvSpPr>
      <dsp:spPr>
        <a:xfrm>
          <a:off x="67031" y="2700496"/>
          <a:ext cx="94808" cy="290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745"/>
              </a:lnTo>
              <a:lnTo>
                <a:pt x="94808" y="2907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01F946-3235-4227-953A-6ED819CEFABE}">
      <dsp:nvSpPr>
        <dsp:cNvPr id="0" name=""/>
        <dsp:cNvSpPr/>
      </dsp:nvSpPr>
      <dsp:spPr>
        <a:xfrm>
          <a:off x="319853" y="2251737"/>
          <a:ext cx="2182167" cy="132731"/>
        </a:xfrm>
        <a:custGeom>
          <a:avLst/>
          <a:gdLst/>
          <a:ahLst/>
          <a:cxnLst/>
          <a:rect l="0" t="0" r="0" b="0"/>
          <a:pathLst>
            <a:path>
              <a:moveTo>
                <a:pt x="2182167" y="0"/>
              </a:moveTo>
              <a:lnTo>
                <a:pt x="2182167" y="66365"/>
              </a:lnTo>
              <a:lnTo>
                <a:pt x="0" y="66365"/>
              </a:lnTo>
              <a:lnTo>
                <a:pt x="0" y="13273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44EAFD-74A1-439A-AC66-BB0B6177049E}">
      <dsp:nvSpPr>
        <dsp:cNvPr id="0" name=""/>
        <dsp:cNvSpPr/>
      </dsp:nvSpPr>
      <dsp:spPr>
        <a:xfrm>
          <a:off x="2502021" y="1545037"/>
          <a:ext cx="2277096" cy="390672"/>
        </a:xfrm>
        <a:custGeom>
          <a:avLst/>
          <a:gdLst/>
          <a:ahLst/>
          <a:cxnLst/>
          <a:rect l="0" t="0" r="0" b="0"/>
          <a:pathLst>
            <a:path>
              <a:moveTo>
                <a:pt x="2277096" y="0"/>
              </a:moveTo>
              <a:lnTo>
                <a:pt x="2277096" y="324307"/>
              </a:lnTo>
              <a:lnTo>
                <a:pt x="0" y="324307"/>
              </a:lnTo>
              <a:lnTo>
                <a:pt x="0" y="39067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CCAD5-DA35-4CC2-BBFB-F0A57F78B540}">
      <dsp:nvSpPr>
        <dsp:cNvPr id="0" name=""/>
        <dsp:cNvSpPr/>
      </dsp:nvSpPr>
      <dsp:spPr>
        <a:xfrm>
          <a:off x="4463090" y="1229010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დირექტორი</a:t>
          </a:r>
          <a:endParaRPr lang="en-US" sz="500" kern="1200" dirty="0"/>
        </a:p>
      </dsp:txBody>
      <dsp:txXfrm>
        <a:off x="4463090" y="1229010"/>
        <a:ext cx="632054" cy="316027"/>
      </dsp:txXfrm>
    </dsp:sp>
    <dsp:sp modelId="{C402F2CB-324F-416F-ACBD-6ACD5AFFD7C9}">
      <dsp:nvSpPr>
        <dsp:cNvPr id="0" name=""/>
        <dsp:cNvSpPr/>
      </dsp:nvSpPr>
      <dsp:spPr>
        <a:xfrm>
          <a:off x="2185994" y="1935710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ადმინისტრაციული მენეჯერი</a:t>
          </a:r>
          <a:endParaRPr lang="en-US" sz="500" kern="1200" dirty="0"/>
        </a:p>
      </dsp:txBody>
      <dsp:txXfrm>
        <a:off x="2185994" y="1935710"/>
        <a:ext cx="632054" cy="316027"/>
      </dsp:txXfrm>
    </dsp:sp>
    <dsp:sp modelId="{996CB319-1EE6-4B47-AE5A-0B0884286474}">
      <dsp:nvSpPr>
        <dsp:cNvPr id="0" name=""/>
        <dsp:cNvSpPr/>
      </dsp:nvSpPr>
      <dsp:spPr>
        <a:xfrm>
          <a:off x="3826" y="2384469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განვითარების მენეჯერი</a:t>
          </a:r>
          <a:endParaRPr lang="en-US" sz="500" kern="1200" dirty="0"/>
        </a:p>
      </dsp:txBody>
      <dsp:txXfrm>
        <a:off x="3826" y="2384469"/>
        <a:ext cx="632054" cy="316027"/>
      </dsp:txXfrm>
    </dsp:sp>
    <dsp:sp modelId="{9CEEDB3A-A1AA-4536-AE23-475BA23D8355}">
      <dsp:nvSpPr>
        <dsp:cNvPr id="0" name=""/>
        <dsp:cNvSpPr/>
      </dsp:nvSpPr>
      <dsp:spPr>
        <a:xfrm>
          <a:off x="161840" y="2833227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პროექტირების გუნდი (5)</a:t>
          </a:r>
          <a:endParaRPr lang="en-US" sz="500" kern="1200" dirty="0"/>
        </a:p>
      </dsp:txBody>
      <dsp:txXfrm>
        <a:off x="161840" y="2833227"/>
        <a:ext cx="632054" cy="316027"/>
      </dsp:txXfrm>
    </dsp:sp>
    <dsp:sp modelId="{A3D5CA0A-4567-4CC2-982A-9931ECDCB46D}">
      <dsp:nvSpPr>
        <dsp:cNvPr id="0" name=""/>
        <dsp:cNvSpPr/>
      </dsp:nvSpPr>
      <dsp:spPr>
        <a:xfrm>
          <a:off x="768612" y="2384469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მთ. იურისტი</a:t>
          </a:r>
          <a:endParaRPr lang="en-US" sz="500" kern="1200" dirty="0"/>
        </a:p>
      </dsp:txBody>
      <dsp:txXfrm>
        <a:off x="768612" y="2384469"/>
        <a:ext cx="632054" cy="316027"/>
      </dsp:txXfrm>
    </dsp:sp>
    <dsp:sp modelId="{90ECBDD5-EE61-43F6-A12A-655B1468202A}">
      <dsp:nvSpPr>
        <dsp:cNvPr id="0" name=""/>
        <dsp:cNvSpPr/>
      </dsp:nvSpPr>
      <dsp:spPr>
        <a:xfrm>
          <a:off x="926625" y="2833227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იურისტი</a:t>
          </a:r>
          <a:endParaRPr lang="en-US" sz="500" kern="1200" dirty="0"/>
        </a:p>
      </dsp:txBody>
      <dsp:txXfrm>
        <a:off x="926625" y="2833227"/>
        <a:ext cx="632054" cy="316027"/>
      </dsp:txXfrm>
    </dsp:sp>
    <dsp:sp modelId="{EE9386D4-6433-4245-9B58-E83BA22486B5}">
      <dsp:nvSpPr>
        <dsp:cNvPr id="0" name=""/>
        <dsp:cNvSpPr/>
      </dsp:nvSpPr>
      <dsp:spPr>
        <a:xfrm>
          <a:off x="1533398" y="2384469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/>
            <a:t>PR </a:t>
          </a:r>
          <a:r>
            <a:rPr lang="ka-GE" sz="500" kern="1200" dirty="0" smtClean="0"/>
            <a:t>მენეჯერი</a:t>
          </a:r>
          <a:endParaRPr lang="en-US" sz="500" kern="1200" dirty="0"/>
        </a:p>
      </dsp:txBody>
      <dsp:txXfrm>
        <a:off x="1533398" y="2384469"/>
        <a:ext cx="632054" cy="316027"/>
      </dsp:txXfrm>
    </dsp:sp>
    <dsp:sp modelId="{EE6B7BA5-D5C3-47C1-ABD6-2670BFEE6819}">
      <dsp:nvSpPr>
        <dsp:cNvPr id="0" name=""/>
        <dsp:cNvSpPr/>
      </dsp:nvSpPr>
      <dsp:spPr>
        <a:xfrm>
          <a:off x="1691411" y="2833227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საზოგადოებასთან ურთიერთობის სპეციალისტი </a:t>
          </a:r>
          <a:endParaRPr lang="en-US" sz="500" kern="1200" dirty="0"/>
        </a:p>
      </dsp:txBody>
      <dsp:txXfrm>
        <a:off x="1691411" y="2833227"/>
        <a:ext cx="632054" cy="316027"/>
      </dsp:txXfrm>
    </dsp:sp>
    <dsp:sp modelId="{10207075-B42F-425F-B86A-CB114F24D8F2}">
      <dsp:nvSpPr>
        <dsp:cNvPr id="0" name=""/>
        <dsp:cNvSpPr/>
      </dsp:nvSpPr>
      <dsp:spPr>
        <a:xfrm>
          <a:off x="2298184" y="2384469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ინფრასტრუქტურის მენეჯერი</a:t>
          </a:r>
          <a:endParaRPr lang="en-US" sz="500" kern="1200" dirty="0"/>
        </a:p>
      </dsp:txBody>
      <dsp:txXfrm>
        <a:off x="2298184" y="2384469"/>
        <a:ext cx="632054" cy="316027"/>
      </dsp:txXfrm>
    </dsp:sp>
    <dsp:sp modelId="{FC84361B-EB56-4DB2-84BC-D4900A270BB7}">
      <dsp:nvSpPr>
        <dsp:cNvPr id="0" name=""/>
        <dsp:cNvSpPr/>
      </dsp:nvSpPr>
      <dsp:spPr>
        <a:xfrm>
          <a:off x="2384333" y="3721400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ტექნიკური პესონალი (</a:t>
          </a:r>
          <a:r>
            <a:rPr lang="en-US" sz="500" kern="1200" dirty="0" smtClean="0"/>
            <a:t>8</a:t>
          </a:r>
          <a:r>
            <a:rPr lang="ka-GE" sz="500" kern="1200" dirty="0" smtClean="0"/>
            <a:t>)</a:t>
          </a:r>
          <a:endParaRPr lang="en-US" sz="500" kern="1200" dirty="0"/>
        </a:p>
      </dsp:txBody>
      <dsp:txXfrm>
        <a:off x="2384333" y="3721400"/>
        <a:ext cx="632054" cy="316027"/>
      </dsp:txXfrm>
    </dsp:sp>
    <dsp:sp modelId="{A8497AE5-214E-4F6A-8FD9-3D0ADE62DB58}">
      <dsp:nvSpPr>
        <dsp:cNvPr id="0" name=""/>
        <dsp:cNvSpPr/>
      </dsp:nvSpPr>
      <dsp:spPr>
        <a:xfrm>
          <a:off x="2384339" y="3319401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კომუნიკაციის სპეციალისტი (2)</a:t>
          </a:r>
          <a:endParaRPr lang="en-US" sz="500" kern="1200" dirty="0"/>
        </a:p>
      </dsp:txBody>
      <dsp:txXfrm>
        <a:off x="2384339" y="3319401"/>
        <a:ext cx="632054" cy="316027"/>
      </dsp:txXfrm>
    </dsp:sp>
    <dsp:sp modelId="{AF24EB43-EEDA-4F24-B458-1DA0FC91CEE6}">
      <dsp:nvSpPr>
        <dsp:cNvPr id="0" name=""/>
        <dsp:cNvSpPr/>
      </dsp:nvSpPr>
      <dsp:spPr>
        <a:xfrm>
          <a:off x="2392638" y="4175215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ავტოპარკის მენეჯერი</a:t>
          </a:r>
          <a:endParaRPr lang="en-US" sz="500" kern="1200" dirty="0"/>
        </a:p>
      </dsp:txBody>
      <dsp:txXfrm>
        <a:off x="2392638" y="4175215"/>
        <a:ext cx="632054" cy="316027"/>
      </dsp:txXfrm>
    </dsp:sp>
    <dsp:sp modelId="{5E263814-9D82-45CC-90C5-C2150DC9E869}">
      <dsp:nvSpPr>
        <dsp:cNvPr id="0" name=""/>
        <dsp:cNvSpPr/>
      </dsp:nvSpPr>
      <dsp:spPr>
        <a:xfrm>
          <a:off x="2392638" y="2865702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/>
            <a:t>IT </a:t>
          </a:r>
          <a:r>
            <a:rPr lang="ka-GE" sz="500" kern="1200" dirty="0" smtClean="0"/>
            <a:t>სპეციალისტები (5)</a:t>
          </a:r>
          <a:endParaRPr lang="en-US" sz="500" kern="1200" dirty="0"/>
        </a:p>
      </dsp:txBody>
      <dsp:txXfrm>
        <a:off x="2392638" y="2865702"/>
        <a:ext cx="632054" cy="316027"/>
      </dsp:txXfrm>
    </dsp:sp>
    <dsp:sp modelId="{3A202FD6-A7F0-4009-8A7E-F67A870C1816}">
      <dsp:nvSpPr>
        <dsp:cNvPr id="0" name=""/>
        <dsp:cNvSpPr/>
      </dsp:nvSpPr>
      <dsp:spPr>
        <a:xfrm>
          <a:off x="3062970" y="2384469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/>
            <a:t>HR </a:t>
          </a:r>
          <a:r>
            <a:rPr lang="ka-GE" sz="500" kern="1200" dirty="0" smtClean="0"/>
            <a:t>მენეჯერი</a:t>
          </a:r>
          <a:endParaRPr lang="en-US" sz="500" kern="1200" dirty="0"/>
        </a:p>
      </dsp:txBody>
      <dsp:txXfrm>
        <a:off x="3062970" y="2384469"/>
        <a:ext cx="632054" cy="316027"/>
      </dsp:txXfrm>
    </dsp:sp>
    <dsp:sp modelId="{759A8769-503D-484B-B4D5-3126D9386F7A}">
      <dsp:nvSpPr>
        <dsp:cNvPr id="0" name=""/>
        <dsp:cNvSpPr/>
      </dsp:nvSpPr>
      <dsp:spPr>
        <a:xfrm>
          <a:off x="3198943" y="3325750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" kern="1200" dirty="0" smtClean="0"/>
            <a:t>HR </a:t>
          </a:r>
          <a:r>
            <a:rPr lang="ka-GE" sz="500" kern="1200" dirty="0" smtClean="0"/>
            <a:t>სპეციალისტი</a:t>
          </a:r>
          <a:endParaRPr lang="en-US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 (2)</a:t>
          </a:r>
          <a:endParaRPr lang="en-US" sz="500" kern="1200" dirty="0"/>
        </a:p>
      </dsp:txBody>
      <dsp:txXfrm>
        <a:off x="3198943" y="3325750"/>
        <a:ext cx="632054" cy="316027"/>
      </dsp:txXfrm>
    </dsp:sp>
    <dsp:sp modelId="{F9088B0C-69FD-4FA9-95BA-AC49AE5D62FA}">
      <dsp:nvSpPr>
        <dsp:cNvPr id="0" name=""/>
        <dsp:cNvSpPr/>
      </dsp:nvSpPr>
      <dsp:spPr>
        <a:xfrm>
          <a:off x="4368162" y="2384469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ფინანსური მენეჯერი</a:t>
          </a:r>
          <a:endParaRPr lang="en-US" sz="500" kern="1200" dirty="0"/>
        </a:p>
      </dsp:txBody>
      <dsp:txXfrm>
        <a:off x="4368162" y="2384469"/>
        <a:ext cx="632054" cy="316027"/>
      </dsp:txXfrm>
    </dsp:sp>
    <dsp:sp modelId="{3300B54B-1DBE-404F-BE24-392BE6DF3D11}">
      <dsp:nvSpPr>
        <dsp:cNvPr id="0" name=""/>
        <dsp:cNvSpPr/>
      </dsp:nvSpPr>
      <dsp:spPr>
        <a:xfrm>
          <a:off x="3985769" y="2833227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მთ. ბუღალტერი</a:t>
          </a:r>
          <a:endParaRPr lang="en-US" sz="500" kern="1200" dirty="0"/>
        </a:p>
      </dsp:txBody>
      <dsp:txXfrm>
        <a:off x="3985769" y="2833227"/>
        <a:ext cx="632054" cy="316027"/>
      </dsp:txXfrm>
    </dsp:sp>
    <dsp:sp modelId="{10516A7C-E8BC-4BD1-85C5-A0427509EB0E}">
      <dsp:nvSpPr>
        <dsp:cNvPr id="0" name=""/>
        <dsp:cNvSpPr/>
      </dsp:nvSpPr>
      <dsp:spPr>
        <a:xfrm>
          <a:off x="4143783" y="3281986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ბუღალტერი (4)</a:t>
          </a:r>
          <a:endParaRPr lang="en-US" sz="500" kern="1200" dirty="0"/>
        </a:p>
      </dsp:txBody>
      <dsp:txXfrm>
        <a:off x="4143783" y="3281986"/>
        <a:ext cx="632054" cy="316027"/>
      </dsp:txXfrm>
    </dsp:sp>
    <dsp:sp modelId="{06732EBD-C2E2-4284-B0F8-30C387839E2C}">
      <dsp:nvSpPr>
        <dsp:cNvPr id="0" name=""/>
        <dsp:cNvSpPr/>
      </dsp:nvSpPr>
      <dsp:spPr>
        <a:xfrm>
          <a:off x="4750555" y="2833227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შესყიდვების მენეჯერი</a:t>
          </a:r>
          <a:endParaRPr lang="en-US" sz="500" kern="1200" dirty="0"/>
        </a:p>
      </dsp:txBody>
      <dsp:txXfrm>
        <a:off x="4750555" y="2833227"/>
        <a:ext cx="632054" cy="316027"/>
      </dsp:txXfrm>
    </dsp:sp>
    <dsp:sp modelId="{5F960C83-CBC7-4345-B2BF-446185280BB9}">
      <dsp:nvSpPr>
        <dsp:cNvPr id="0" name=""/>
        <dsp:cNvSpPr/>
      </dsp:nvSpPr>
      <dsp:spPr>
        <a:xfrm>
          <a:off x="4908568" y="3281986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ფარმაცევტთა ჯგუფი (3)</a:t>
          </a:r>
          <a:endParaRPr lang="en-US" sz="500" kern="1200" dirty="0"/>
        </a:p>
      </dsp:txBody>
      <dsp:txXfrm>
        <a:off x="4908568" y="3281986"/>
        <a:ext cx="632054" cy="316027"/>
      </dsp:txXfrm>
    </dsp:sp>
    <dsp:sp modelId="{454E3016-DC95-430C-BB5C-58CC8CF14A7E}">
      <dsp:nvSpPr>
        <dsp:cNvPr id="0" name=""/>
        <dsp:cNvSpPr/>
      </dsp:nvSpPr>
      <dsp:spPr>
        <a:xfrm>
          <a:off x="4908568" y="3730745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ლოჯისტიკის და სამეურნეო ჯგუფი (2)</a:t>
          </a:r>
        </a:p>
      </dsp:txBody>
      <dsp:txXfrm>
        <a:off x="4908568" y="3730745"/>
        <a:ext cx="632054" cy="316027"/>
      </dsp:txXfrm>
    </dsp:sp>
    <dsp:sp modelId="{D2C07F39-36A7-4CFA-A003-D12588E01370}">
      <dsp:nvSpPr>
        <dsp:cNvPr id="0" name=""/>
        <dsp:cNvSpPr/>
      </dsp:nvSpPr>
      <dsp:spPr>
        <a:xfrm>
          <a:off x="6741526" y="1935710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პროექტების მენეჯერი</a:t>
          </a:r>
        </a:p>
      </dsp:txBody>
      <dsp:txXfrm>
        <a:off x="6741526" y="1935710"/>
        <a:ext cx="632054" cy="316027"/>
      </dsp:txXfrm>
    </dsp:sp>
    <dsp:sp modelId="{93BD16B3-3B79-421D-BFF0-B4778A6D2AEF}">
      <dsp:nvSpPr>
        <dsp:cNvPr id="0" name=""/>
        <dsp:cNvSpPr/>
      </dsp:nvSpPr>
      <dsp:spPr>
        <a:xfrm>
          <a:off x="5515341" y="2384469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ქვეკონტრაქტორებთან ურთ. მენეჯერი</a:t>
          </a:r>
        </a:p>
      </dsp:txBody>
      <dsp:txXfrm>
        <a:off x="5515341" y="2384469"/>
        <a:ext cx="632054" cy="316027"/>
      </dsp:txXfrm>
    </dsp:sp>
    <dsp:sp modelId="{BFF66F5D-CF1D-4F8F-9458-9AC945E4B11D}">
      <dsp:nvSpPr>
        <dsp:cNvPr id="0" name=""/>
        <dsp:cNvSpPr/>
      </dsp:nvSpPr>
      <dsp:spPr>
        <a:xfrm>
          <a:off x="5673354" y="2833227"/>
          <a:ext cx="632054" cy="316027"/>
        </a:xfrm>
        <a:prstGeom prst="rect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შიდა ქართლის კონფლიქტის ზონის სსდ</a:t>
          </a:r>
        </a:p>
      </dsp:txBody>
      <dsp:txXfrm>
        <a:off x="5673354" y="2833227"/>
        <a:ext cx="632054" cy="316027"/>
      </dsp:txXfrm>
    </dsp:sp>
    <dsp:sp modelId="{62BA89EC-7399-43A6-B5C3-06215839F92E}">
      <dsp:nvSpPr>
        <dsp:cNvPr id="0" name=""/>
        <dsp:cNvSpPr/>
      </dsp:nvSpPr>
      <dsp:spPr>
        <a:xfrm>
          <a:off x="5673354" y="3281986"/>
          <a:ext cx="632054" cy="316027"/>
        </a:xfrm>
        <a:prstGeom prst="rect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აფხაზეთის კონფლიქტის ზონის სსდ</a:t>
          </a:r>
        </a:p>
      </dsp:txBody>
      <dsp:txXfrm>
        <a:off x="5673354" y="3281986"/>
        <a:ext cx="632054" cy="316027"/>
      </dsp:txXfrm>
    </dsp:sp>
    <dsp:sp modelId="{F076CED7-A886-42C7-A233-10DFB1E2900F}">
      <dsp:nvSpPr>
        <dsp:cNvPr id="0" name=""/>
        <dsp:cNvSpPr/>
      </dsp:nvSpPr>
      <dsp:spPr>
        <a:xfrm>
          <a:off x="6820533" y="2384469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რეგიონული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სერვისის მენეჯერი</a:t>
          </a:r>
        </a:p>
      </dsp:txBody>
      <dsp:txXfrm>
        <a:off x="6820533" y="2384469"/>
        <a:ext cx="632054" cy="316027"/>
      </dsp:txXfrm>
    </dsp:sp>
    <dsp:sp modelId="{6AA26E42-7155-4C8E-B278-0EF1641D44C2}">
      <dsp:nvSpPr>
        <dsp:cNvPr id="0" name=""/>
        <dsp:cNvSpPr/>
      </dsp:nvSpPr>
      <dsp:spPr>
        <a:xfrm>
          <a:off x="6820533" y="2833227"/>
          <a:ext cx="632054" cy="316027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სსდ რეგიონული მენეჯერი (10)</a:t>
          </a:r>
        </a:p>
      </dsp:txBody>
      <dsp:txXfrm>
        <a:off x="6820533" y="2833227"/>
        <a:ext cx="632054" cy="316027"/>
      </dsp:txXfrm>
    </dsp:sp>
    <dsp:sp modelId="{EB6121FD-0E81-4039-9491-5E58892892C8}">
      <dsp:nvSpPr>
        <dsp:cNvPr id="0" name=""/>
        <dsp:cNvSpPr/>
      </dsp:nvSpPr>
      <dsp:spPr>
        <a:xfrm>
          <a:off x="6438140" y="3281986"/>
          <a:ext cx="632054" cy="316027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რეგიონული ადმინისტრაცია </a:t>
          </a:r>
        </a:p>
      </dsp:txBody>
      <dsp:txXfrm>
        <a:off x="6438140" y="3281986"/>
        <a:ext cx="632054" cy="316027"/>
      </dsp:txXfrm>
    </dsp:sp>
    <dsp:sp modelId="{8B885637-8D8E-47AA-ADFE-DD5A73F43B19}">
      <dsp:nvSpPr>
        <dsp:cNvPr id="0" name=""/>
        <dsp:cNvSpPr/>
      </dsp:nvSpPr>
      <dsp:spPr>
        <a:xfrm>
          <a:off x="6596154" y="3730745"/>
          <a:ext cx="632054" cy="316027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დისპეჩერი (30*4=120)</a:t>
          </a:r>
        </a:p>
      </dsp:txBody>
      <dsp:txXfrm>
        <a:off x="6596154" y="3730745"/>
        <a:ext cx="632054" cy="316027"/>
      </dsp:txXfrm>
    </dsp:sp>
    <dsp:sp modelId="{BC1B42E2-EB2B-4443-9AA0-9CB5151699EF}">
      <dsp:nvSpPr>
        <dsp:cNvPr id="0" name=""/>
        <dsp:cNvSpPr/>
      </dsp:nvSpPr>
      <dsp:spPr>
        <a:xfrm>
          <a:off x="6596154" y="4179503"/>
          <a:ext cx="632054" cy="316027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ლოჯისტიკის მენეჯერი (10)</a:t>
          </a:r>
        </a:p>
      </dsp:txBody>
      <dsp:txXfrm>
        <a:off x="6596154" y="4179503"/>
        <a:ext cx="632054" cy="316027"/>
      </dsp:txXfrm>
    </dsp:sp>
    <dsp:sp modelId="{12429D7F-5D11-4780-AF38-EF0E272DF637}">
      <dsp:nvSpPr>
        <dsp:cNvPr id="0" name=""/>
        <dsp:cNvSpPr/>
      </dsp:nvSpPr>
      <dsp:spPr>
        <a:xfrm>
          <a:off x="6596154" y="4628262"/>
          <a:ext cx="632054" cy="316027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ტექნიკურური პერსონალი (</a:t>
          </a:r>
          <a:r>
            <a:rPr lang="en-US" sz="500" kern="1200" dirty="0" smtClean="0"/>
            <a:t>3</a:t>
          </a:r>
          <a:r>
            <a:rPr lang="ka-GE" sz="500" kern="1200" dirty="0" smtClean="0"/>
            <a:t>0)</a:t>
          </a:r>
        </a:p>
      </dsp:txBody>
      <dsp:txXfrm>
        <a:off x="6596154" y="4628262"/>
        <a:ext cx="632054" cy="316027"/>
      </dsp:txXfrm>
    </dsp:sp>
    <dsp:sp modelId="{E8AF3DC0-B7E2-403B-9266-BFBC66575035}">
      <dsp:nvSpPr>
        <dsp:cNvPr id="0" name=""/>
        <dsp:cNvSpPr/>
      </dsp:nvSpPr>
      <dsp:spPr>
        <a:xfrm>
          <a:off x="7202926" y="3281986"/>
          <a:ext cx="632054" cy="316027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სსდ სერვისი </a:t>
          </a:r>
        </a:p>
      </dsp:txBody>
      <dsp:txXfrm>
        <a:off x="7202926" y="3281986"/>
        <a:ext cx="632054" cy="316027"/>
      </dsp:txXfrm>
    </dsp:sp>
    <dsp:sp modelId="{D1D5BA2F-0FFB-4A28-B9E4-4E75D2968F12}">
      <dsp:nvSpPr>
        <dsp:cNvPr id="0" name=""/>
        <dsp:cNvSpPr/>
      </dsp:nvSpPr>
      <dsp:spPr>
        <a:xfrm>
          <a:off x="7360940" y="3730745"/>
          <a:ext cx="632054" cy="31602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სსდ რაიონული მენეჯერი (68)</a:t>
          </a:r>
        </a:p>
      </dsp:txBody>
      <dsp:txXfrm>
        <a:off x="7360940" y="3730745"/>
        <a:ext cx="632054" cy="316027"/>
      </dsp:txXfrm>
    </dsp:sp>
    <dsp:sp modelId="{5D00C875-4ED4-41EE-9E3D-58CE6F599F19}">
      <dsp:nvSpPr>
        <dsp:cNvPr id="0" name=""/>
        <dsp:cNvSpPr/>
      </dsp:nvSpPr>
      <dsp:spPr>
        <a:xfrm>
          <a:off x="7360940" y="4179503"/>
          <a:ext cx="632054" cy="31602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ადმინისტრატორი (4*68=272)</a:t>
          </a:r>
        </a:p>
      </dsp:txBody>
      <dsp:txXfrm>
        <a:off x="7360940" y="4179503"/>
        <a:ext cx="632054" cy="316027"/>
      </dsp:txXfrm>
    </dsp:sp>
    <dsp:sp modelId="{B98332A6-AB3A-4686-B9DB-4ABA97BEE403}">
      <dsp:nvSpPr>
        <dsp:cNvPr id="0" name=""/>
        <dsp:cNvSpPr/>
      </dsp:nvSpPr>
      <dsp:spPr>
        <a:xfrm>
          <a:off x="7360940" y="4628262"/>
          <a:ext cx="632054" cy="522626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სსდ რაიონული ჯგუფი (217 ბრიგადა *3 *4 = 2604)</a:t>
          </a:r>
        </a:p>
      </dsp:txBody>
      <dsp:txXfrm>
        <a:off x="7360940" y="4628262"/>
        <a:ext cx="632054" cy="522626"/>
      </dsp:txXfrm>
    </dsp:sp>
    <dsp:sp modelId="{5DB5CE54-C00B-4ADB-8439-A04F2A1A1D2E}">
      <dsp:nvSpPr>
        <dsp:cNvPr id="0" name=""/>
        <dsp:cNvSpPr/>
      </dsp:nvSpPr>
      <dsp:spPr>
        <a:xfrm>
          <a:off x="7360940" y="5283620"/>
          <a:ext cx="632054" cy="31602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სანიტარი (72)</a:t>
          </a:r>
        </a:p>
      </dsp:txBody>
      <dsp:txXfrm>
        <a:off x="7360940" y="5283620"/>
        <a:ext cx="632054" cy="316027"/>
      </dsp:txXfrm>
    </dsp:sp>
    <dsp:sp modelId="{A30E0808-7D99-4922-87B1-93D2EBDAD194}">
      <dsp:nvSpPr>
        <dsp:cNvPr id="0" name=""/>
        <dsp:cNvSpPr/>
      </dsp:nvSpPr>
      <dsp:spPr>
        <a:xfrm>
          <a:off x="7967712" y="2384469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კონტროლის სამსახურის მენეჯერი</a:t>
          </a:r>
        </a:p>
      </dsp:txBody>
      <dsp:txXfrm>
        <a:off x="7967712" y="2384469"/>
        <a:ext cx="632054" cy="316027"/>
      </dsp:txXfrm>
    </dsp:sp>
    <dsp:sp modelId="{688BBBAD-AA8D-49A0-BD0A-F91ED86E6A7A}">
      <dsp:nvSpPr>
        <dsp:cNvPr id="0" name=""/>
        <dsp:cNvSpPr/>
      </dsp:nvSpPr>
      <dsp:spPr>
        <a:xfrm>
          <a:off x="7585319" y="2833227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სადისპეჩეროს მონიტორინგის ჯგუფი (20)</a:t>
          </a:r>
        </a:p>
      </dsp:txBody>
      <dsp:txXfrm>
        <a:off x="7585319" y="2833227"/>
        <a:ext cx="632054" cy="316027"/>
      </dsp:txXfrm>
    </dsp:sp>
    <dsp:sp modelId="{73002675-F5B3-40C9-AFD9-B1708179D332}">
      <dsp:nvSpPr>
        <dsp:cNvPr id="0" name=""/>
        <dsp:cNvSpPr/>
      </dsp:nvSpPr>
      <dsp:spPr>
        <a:xfrm>
          <a:off x="8350105" y="2833227"/>
          <a:ext cx="632054" cy="316027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შიდა აუდიტის ჯგუფი (4)</a:t>
          </a:r>
        </a:p>
      </dsp:txBody>
      <dsp:txXfrm>
        <a:off x="8350105" y="2833227"/>
        <a:ext cx="632054" cy="316027"/>
      </dsp:txXfrm>
    </dsp:sp>
    <dsp:sp modelId="{EAE00E67-0204-4578-A69F-1421EE81F1E5}">
      <dsp:nvSpPr>
        <dsp:cNvPr id="0" name=""/>
        <dsp:cNvSpPr/>
      </dsp:nvSpPr>
      <dsp:spPr>
        <a:xfrm>
          <a:off x="8508119" y="3281986"/>
          <a:ext cx="632054" cy="434486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500" kern="1200" dirty="0" smtClean="0"/>
            <a:t>რეგ. მონიტორინგის თანამშრომელი (2*10=20)</a:t>
          </a:r>
        </a:p>
      </dsp:txBody>
      <dsp:txXfrm>
        <a:off x="8508119" y="3281986"/>
        <a:ext cx="632054" cy="4344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A21564-4CB2-4CA8-A1CA-184FE7EA2E11}">
      <dsp:nvSpPr>
        <dsp:cNvPr id="0" name=""/>
        <dsp:cNvSpPr/>
      </dsp:nvSpPr>
      <dsp:spPr>
        <a:xfrm>
          <a:off x="3762298" y="851111"/>
          <a:ext cx="178318" cy="781203"/>
        </a:xfrm>
        <a:custGeom>
          <a:avLst/>
          <a:gdLst/>
          <a:ahLst/>
          <a:cxnLst/>
          <a:rect l="0" t="0" r="0" b="0"/>
          <a:pathLst>
            <a:path>
              <a:moveTo>
                <a:pt x="178318" y="0"/>
              </a:moveTo>
              <a:lnTo>
                <a:pt x="178318" y="781203"/>
              </a:lnTo>
              <a:lnTo>
                <a:pt x="0" y="78120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D726D5-D05C-4EE2-B796-08975930CC86}">
      <dsp:nvSpPr>
        <dsp:cNvPr id="0" name=""/>
        <dsp:cNvSpPr/>
      </dsp:nvSpPr>
      <dsp:spPr>
        <a:xfrm>
          <a:off x="4288761" y="3262652"/>
          <a:ext cx="254740" cy="781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1203"/>
              </a:lnTo>
              <a:lnTo>
                <a:pt x="254740" y="78120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DE18D-B1C6-4B96-A8CB-025DCE07BDD9}">
      <dsp:nvSpPr>
        <dsp:cNvPr id="0" name=""/>
        <dsp:cNvSpPr/>
      </dsp:nvSpPr>
      <dsp:spPr>
        <a:xfrm>
          <a:off x="3940616" y="851111"/>
          <a:ext cx="1027452" cy="1562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4088"/>
              </a:lnTo>
              <a:lnTo>
                <a:pt x="1027452" y="1384088"/>
              </a:lnTo>
              <a:lnTo>
                <a:pt x="1027452" y="15624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0B555-98F8-46BF-97EC-C6A3433A4615}">
      <dsp:nvSpPr>
        <dsp:cNvPr id="0" name=""/>
        <dsp:cNvSpPr/>
      </dsp:nvSpPr>
      <dsp:spPr>
        <a:xfrm>
          <a:off x="2233856" y="3262652"/>
          <a:ext cx="254740" cy="781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1203"/>
              </a:lnTo>
              <a:lnTo>
                <a:pt x="254740" y="78120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ED739-0EAA-4A5F-8607-6893A11C7142}">
      <dsp:nvSpPr>
        <dsp:cNvPr id="0" name=""/>
        <dsp:cNvSpPr/>
      </dsp:nvSpPr>
      <dsp:spPr>
        <a:xfrm>
          <a:off x="2913164" y="851111"/>
          <a:ext cx="1027452" cy="1562406"/>
        </a:xfrm>
        <a:custGeom>
          <a:avLst/>
          <a:gdLst/>
          <a:ahLst/>
          <a:cxnLst/>
          <a:rect l="0" t="0" r="0" b="0"/>
          <a:pathLst>
            <a:path>
              <a:moveTo>
                <a:pt x="1027452" y="0"/>
              </a:moveTo>
              <a:lnTo>
                <a:pt x="1027452" y="1384088"/>
              </a:lnTo>
              <a:lnTo>
                <a:pt x="0" y="1384088"/>
              </a:lnTo>
              <a:lnTo>
                <a:pt x="0" y="15624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2BE5CB-1262-4DFE-AFBB-FB1260C99251}">
      <dsp:nvSpPr>
        <dsp:cNvPr id="0" name=""/>
        <dsp:cNvSpPr/>
      </dsp:nvSpPr>
      <dsp:spPr>
        <a:xfrm>
          <a:off x="3091482" y="1977"/>
          <a:ext cx="1698268" cy="849134"/>
        </a:xfrm>
        <a:prstGeom prst="rect">
          <a:avLst/>
        </a:prstGeom>
        <a:solidFill>
          <a:srgbClr val="FF0000"/>
        </a:solidFill>
        <a:ln w="158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დირქტორი</a:t>
          </a:r>
          <a:endParaRPr lang="en-US" sz="1400" kern="1200" dirty="0"/>
        </a:p>
      </dsp:txBody>
      <dsp:txXfrm>
        <a:off x="3091482" y="1977"/>
        <a:ext cx="1698268" cy="849134"/>
      </dsp:txXfrm>
    </dsp:sp>
    <dsp:sp modelId="{40C4F2DB-2D44-4D4F-814F-49A5C388F536}">
      <dsp:nvSpPr>
        <dsp:cNvPr id="0" name=""/>
        <dsp:cNvSpPr/>
      </dsp:nvSpPr>
      <dsp:spPr>
        <a:xfrm>
          <a:off x="2064029" y="2413518"/>
          <a:ext cx="1698268" cy="849134"/>
        </a:xfrm>
        <a:prstGeom prst="rect">
          <a:avLst/>
        </a:prstGeom>
        <a:solidFill>
          <a:srgbClr val="FF0000"/>
        </a:solidFill>
        <a:ln w="158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ადმინისტრაციული მენეჯერი</a:t>
          </a:r>
          <a:endParaRPr lang="en-US" sz="1400" kern="1200" dirty="0"/>
        </a:p>
      </dsp:txBody>
      <dsp:txXfrm>
        <a:off x="2064029" y="2413518"/>
        <a:ext cx="1698268" cy="849134"/>
      </dsp:txXfrm>
    </dsp:sp>
    <dsp:sp modelId="{95574C8B-AEB3-4944-9A14-EFEF0EF8190A}">
      <dsp:nvSpPr>
        <dsp:cNvPr id="0" name=""/>
        <dsp:cNvSpPr/>
      </dsp:nvSpPr>
      <dsp:spPr>
        <a:xfrm>
          <a:off x="2488596" y="3619288"/>
          <a:ext cx="1698268" cy="849134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თანამშრომლები</a:t>
          </a:r>
          <a:endParaRPr lang="en-US" sz="1400" kern="1200" dirty="0"/>
        </a:p>
      </dsp:txBody>
      <dsp:txXfrm>
        <a:off x="2488596" y="3619288"/>
        <a:ext cx="1698268" cy="849134"/>
      </dsp:txXfrm>
    </dsp:sp>
    <dsp:sp modelId="{4E543D25-D6EF-4AD3-AFB6-C4EFE1F7AA56}">
      <dsp:nvSpPr>
        <dsp:cNvPr id="0" name=""/>
        <dsp:cNvSpPr/>
      </dsp:nvSpPr>
      <dsp:spPr>
        <a:xfrm>
          <a:off x="4118934" y="2413518"/>
          <a:ext cx="1698268" cy="849134"/>
        </a:xfrm>
        <a:prstGeom prst="rect">
          <a:avLst/>
        </a:prstGeom>
        <a:solidFill>
          <a:srgbClr val="FF0000"/>
        </a:solidFill>
        <a:ln w="158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პროექტების მენეჯერი</a:t>
          </a:r>
          <a:endParaRPr lang="en-US" sz="1400" kern="1200" dirty="0"/>
        </a:p>
      </dsp:txBody>
      <dsp:txXfrm>
        <a:off x="4118934" y="2413518"/>
        <a:ext cx="1698268" cy="849134"/>
      </dsp:txXfrm>
    </dsp:sp>
    <dsp:sp modelId="{881CA446-2066-4889-98F3-330F57C2C535}">
      <dsp:nvSpPr>
        <dsp:cNvPr id="0" name=""/>
        <dsp:cNvSpPr/>
      </dsp:nvSpPr>
      <dsp:spPr>
        <a:xfrm>
          <a:off x="4543501" y="3619288"/>
          <a:ext cx="1698268" cy="849134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თანამშრომლები</a:t>
          </a:r>
          <a:endParaRPr lang="en-US" sz="1400" kern="1200" dirty="0"/>
        </a:p>
      </dsp:txBody>
      <dsp:txXfrm>
        <a:off x="4543501" y="3619288"/>
        <a:ext cx="1698268" cy="849134"/>
      </dsp:txXfrm>
    </dsp:sp>
    <dsp:sp modelId="{F20E7459-5EEF-4554-94AA-AE391D3BE608}">
      <dsp:nvSpPr>
        <dsp:cNvPr id="0" name=""/>
        <dsp:cNvSpPr/>
      </dsp:nvSpPr>
      <dsp:spPr>
        <a:xfrm>
          <a:off x="2064029" y="1207747"/>
          <a:ext cx="1698268" cy="849134"/>
        </a:xfrm>
        <a:prstGeom prst="rect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ასისტენტი</a:t>
          </a:r>
          <a:endParaRPr lang="en-US" sz="1400" kern="1200" dirty="0"/>
        </a:p>
      </dsp:txBody>
      <dsp:txXfrm>
        <a:off x="2064029" y="1207747"/>
        <a:ext cx="1698268" cy="8491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9CBE46-56D3-4996-9A82-9A2D466F9BA0}">
      <dsp:nvSpPr>
        <dsp:cNvPr id="0" name=""/>
        <dsp:cNvSpPr/>
      </dsp:nvSpPr>
      <dsp:spPr>
        <a:xfrm>
          <a:off x="7082519" y="3166348"/>
          <a:ext cx="139589" cy="1088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8795"/>
              </a:lnTo>
              <a:lnTo>
                <a:pt x="139589" y="108879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55B01-42BD-4E66-B4D8-8799C880BA3D}">
      <dsp:nvSpPr>
        <dsp:cNvPr id="0" name=""/>
        <dsp:cNvSpPr/>
      </dsp:nvSpPr>
      <dsp:spPr>
        <a:xfrm>
          <a:off x="7082519" y="3166348"/>
          <a:ext cx="139589" cy="428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073"/>
              </a:lnTo>
              <a:lnTo>
                <a:pt x="139589" y="42807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9D0685-6F40-4AAD-8F88-DF5C1764FAAB}">
      <dsp:nvSpPr>
        <dsp:cNvPr id="0" name=""/>
        <dsp:cNvSpPr/>
      </dsp:nvSpPr>
      <dsp:spPr>
        <a:xfrm>
          <a:off x="6891747" y="2505626"/>
          <a:ext cx="563009" cy="195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712"/>
              </a:lnTo>
              <a:lnTo>
                <a:pt x="563009" y="97712"/>
              </a:lnTo>
              <a:lnTo>
                <a:pt x="563009" y="19542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31B2A-0229-454E-ADC8-643E04FDF325}">
      <dsp:nvSpPr>
        <dsp:cNvPr id="0" name=""/>
        <dsp:cNvSpPr/>
      </dsp:nvSpPr>
      <dsp:spPr>
        <a:xfrm>
          <a:off x="5956500" y="3166348"/>
          <a:ext cx="139589" cy="428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073"/>
              </a:lnTo>
              <a:lnTo>
                <a:pt x="139589" y="42807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46A8F-4CF7-4009-A0EF-D5274B70BEDA}">
      <dsp:nvSpPr>
        <dsp:cNvPr id="0" name=""/>
        <dsp:cNvSpPr/>
      </dsp:nvSpPr>
      <dsp:spPr>
        <a:xfrm>
          <a:off x="6328738" y="2505626"/>
          <a:ext cx="563009" cy="195424"/>
        </a:xfrm>
        <a:custGeom>
          <a:avLst/>
          <a:gdLst/>
          <a:ahLst/>
          <a:cxnLst/>
          <a:rect l="0" t="0" r="0" b="0"/>
          <a:pathLst>
            <a:path>
              <a:moveTo>
                <a:pt x="563009" y="0"/>
              </a:moveTo>
              <a:lnTo>
                <a:pt x="563009" y="97712"/>
              </a:lnTo>
              <a:lnTo>
                <a:pt x="0" y="97712"/>
              </a:lnTo>
              <a:lnTo>
                <a:pt x="0" y="19542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A2C3B9-94EE-4512-9500-2ADC1D917561}">
      <dsp:nvSpPr>
        <dsp:cNvPr id="0" name=""/>
        <dsp:cNvSpPr/>
      </dsp:nvSpPr>
      <dsp:spPr>
        <a:xfrm>
          <a:off x="3678870" y="1844904"/>
          <a:ext cx="3212877" cy="195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712"/>
              </a:lnTo>
              <a:lnTo>
                <a:pt x="3212877" y="97712"/>
              </a:lnTo>
              <a:lnTo>
                <a:pt x="3212877" y="19542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AC8BD-FA76-491C-918B-A47388409001}">
      <dsp:nvSpPr>
        <dsp:cNvPr id="0" name=""/>
        <dsp:cNvSpPr/>
      </dsp:nvSpPr>
      <dsp:spPr>
        <a:xfrm>
          <a:off x="4597832" y="2505626"/>
          <a:ext cx="107139" cy="11532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3229"/>
              </a:lnTo>
              <a:lnTo>
                <a:pt x="107139" y="115322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F33774-C430-4938-8610-5E4A87B12EFD}">
      <dsp:nvSpPr>
        <dsp:cNvPr id="0" name=""/>
        <dsp:cNvSpPr/>
      </dsp:nvSpPr>
      <dsp:spPr>
        <a:xfrm>
          <a:off x="3678870" y="1844904"/>
          <a:ext cx="1291199" cy="195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712"/>
              </a:lnTo>
              <a:lnTo>
                <a:pt x="1291199" y="97712"/>
              </a:lnTo>
              <a:lnTo>
                <a:pt x="1291199" y="19542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2AA18-6410-45B1-AA6F-F932A73ADD58}">
      <dsp:nvSpPr>
        <dsp:cNvPr id="0" name=""/>
        <dsp:cNvSpPr/>
      </dsp:nvSpPr>
      <dsp:spPr>
        <a:xfrm>
          <a:off x="3426093" y="2505626"/>
          <a:ext cx="91440" cy="12127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12727"/>
              </a:lnTo>
              <a:lnTo>
                <a:pt x="116501" y="121272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44646-A956-42B1-B5B0-10E3AE7F5A27}">
      <dsp:nvSpPr>
        <dsp:cNvPr id="0" name=""/>
        <dsp:cNvSpPr/>
      </dsp:nvSpPr>
      <dsp:spPr>
        <a:xfrm>
          <a:off x="3471813" y="2505626"/>
          <a:ext cx="109586" cy="6627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2746"/>
              </a:lnTo>
              <a:lnTo>
                <a:pt x="109586" y="66274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9A0E7-0F7F-4598-853F-035396A47F4F}">
      <dsp:nvSpPr>
        <dsp:cNvPr id="0" name=""/>
        <dsp:cNvSpPr/>
      </dsp:nvSpPr>
      <dsp:spPr>
        <a:xfrm>
          <a:off x="3426093" y="2505626"/>
          <a:ext cx="91440" cy="23405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40575"/>
              </a:lnTo>
              <a:lnTo>
                <a:pt x="79109" y="234057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C2F30F-DDB2-4410-BCD7-DEAB1C213909}">
      <dsp:nvSpPr>
        <dsp:cNvPr id="0" name=""/>
        <dsp:cNvSpPr/>
      </dsp:nvSpPr>
      <dsp:spPr>
        <a:xfrm>
          <a:off x="3426093" y="2505626"/>
          <a:ext cx="91440" cy="17357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35758"/>
              </a:lnTo>
              <a:lnTo>
                <a:pt x="79500" y="173575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F1A59C-DAA7-4545-9966-2323CE52CAB6}">
      <dsp:nvSpPr>
        <dsp:cNvPr id="0" name=""/>
        <dsp:cNvSpPr/>
      </dsp:nvSpPr>
      <dsp:spPr>
        <a:xfrm>
          <a:off x="3678870" y="1844904"/>
          <a:ext cx="165180" cy="195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712"/>
              </a:lnTo>
              <a:lnTo>
                <a:pt x="165180" y="97712"/>
              </a:lnTo>
              <a:lnTo>
                <a:pt x="165180" y="19542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9947F6-01E3-4E3A-A99B-CFB6B6E7AF68}">
      <dsp:nvSpPr>
        <dsp:cNvPr id="0" name=""/>
        <dsp:cNvSpPr/>
      </dsp:nvSpPr>
      <dsp:spPr>
        <a:xfrm>
          <a:off x="2345794" y="2505626"/>
          <a:ext cx="139589" cy="428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073"/>
              </a:lnTo>
              <a:lnTo>
                <a:pt x="139589" y="42807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F19610-B655-4DF7-9044-01A7BC0E773B}">
      <dsp:nvSpPr>
        <dsp:cNvPr id="0" name=""/>
        <dsp:cNvSpPr/>
      </dsp:nvSpPr>
      <dsp:spPr>
        <a:xfrm>
          <a:off x="2718032" y="1844904"/>
          <a:ext cx="960838" cy="195424"/>
        </a:xfrm>
        <a:custGeom>
          <a:avLst/>
          <a:gdLst/>
          <a:ahLst/>
          <a:cxnLst/>
          <a:rect l="0" t="0" r="0" b="0"/>
          <a:pathLst>
            <a:path>
              <a:moveTo>
                <a:pt x="960838" y="0"/>
              </a:moveTo>
              <a:lnTo>
                <a:pt x="960838" y="97712"/>
              </a:lnTo>
              <a:lnTo>
                <a:pt x="0" y="97712"/>
              </a:lnTo>
              <a:lnTo>
                <a:pt x="0" y="19542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9DFF9-1F8F-4537-A040-296DB12314C8}">
      <dsp:nvSpPr>
        <dsp:cNvPr id="0" name=""/>
        <dsp:cNvSpPr/>
      </dsp:nvSpPr>
      <dsp:spPr>
        <a:xfrm>
          <a:off x="1219775" y="2505626"/>
          <a:ext cx="139589" cy="428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073"/>
              </a:lnTo>
              <a:lnTo>
                <a:pt x="139589" y="42807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B55A62-CAA0-4E1E-BD34-54FDCAD6AC12}">
      <dsp:nvSpPr>
        <dsp:cNvPr id="0" name=""/>
        <dsp:cNvSpPr/>
      </dsp:nvSpPr>
      <dsp:spPr>
        <a:xfrm>
          <a:off x="1592013" y="1844904"/>
          <a:ext cx="2086857" cy="195424"/>
        </a:xfrm>
        <a:custGeom>
          <a:avLst/>
          <a:gdLst/>
          <a:ahLst/>
          <a:cxnLst/>
          <a:rect l="0" t="0" r="0" b="0"/>
          <a:pathLst>
            <a:path>
              <a:moveTo>
                <a:pt x="2086857" y="0"/>
              </a:moveTo>
              <a:lnTo>
                <a:pt x="2086857" y="97712"/>
              </a:lnTo>
              <a:lnTo>
                <a:pt x="0" y="97712"/>
              </a:lnTo>
              <a:lnTo>
                <a:pt x="0" y="19542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7D47A6-1A77-4B2B-87AA-DB45CFB0BDFA}">
      <dsp:nvSpPr>
        <dsp:cNvPr id="0" name=""/>
        <dsp:cNvSpPr/>
      </dsp:nvSpPr>
      <dsp:spPr>
        <a:xfrm>
          <a:off x="93756" y="2505626"/>
          <a:ext cx="139589" cy="428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073"/>
              </a:lnTo>
              <a:lnTo>
                <a:pt x="139589" y="42807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45434-BEDB-43DC-B633-2BCF7AA2CBF8}">
      <dsp:nvSpPr>
        <dsp:cNvPr id="0" name=""/>
        <dsp:cNvSpPr/>
      </dsp:nvSpPr>
      <dsp:spPr>
        <a:xfrm>
          <a:off x="465993" y="1844904"/>
          <a:ext cx="3212877" cy="195424"/>
        </a:xfrm>
        <a:custGeom>
          <a:avLst/>
          <a:gdLst/>
          <a:ahLst/>
          <a:cxnLst/>
          <a:rect l="0" t="0" r="0" b="0"/>
          <a:pathLst>
            <a:path>
              <a:moveTo>
                <a:pt x="3212877" y="0"/>
              </a:moveTo>
              <a:lnTo>
                <a:pt x="3212877" y="97712"/>
              </a:lnTo>
              <a:lnTo>
                <a:pt x="0" y="97712"/>
              </a:lnTo>
              <a:lnTo>
                <a:pt x="0" y="19542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44EAFD-74A1-439A-AC66-BB0B6177049E}">
      <dsp:nvSpPr>
        <dsp:cNvPr id="0" name=""/>
        <dsp:cNvSpPr/>
      </dsp:nvSpPr>
      <dsp:spPr>
        <a:xfrm>
          <a:off x="3633150" y="1228827"/>
          <a:ext cx="91440" cy="150779"/>
        </a:xfrm>
        <a:custGeom>
          <a:avLst/>
          <a:gdLst/>
          <a:ahLst/>
          <a:cxnLst/>
          <a:rect l="0" t="0" r="0" b="0"/>
          <a:pathLst>
            <a:path>
              <a:moveTo>
                <a:pt x="55193" y="0"/>
              </a:moveTo>
              <a:lnTo>
                <a:pt x="55193" y="53067"/>
              </a:lnTo>
              <a:lnTo>
                <a:pt x="45720" y="53067"/>
              </a:lnTo>
              <a:lnTo>
                <a:pt x="45720" y="15077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CCAD5-DA35-4CC2-BBFB-F0A57F78B540}">
      <dsp:nvSpPr>
        <dsp:cNvPr id="0" name=""/>
        <dsp:cNvSpPr/>
      </dsp:nvSpPr>
      <dsp:spPr>
        <a:xfrm>
          <a:off x="3223047" y="763530"/>
          <a:ext cx="930594" cy="465297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დირექტორი</a:t>
          </a:r>
          <a:endParaRPr lang="en-US" sz="700" kern="1200" dirty="0"/>
        </a:p>
      </dsp:txBody>
      <dsp:txXfrm>
        <a:off x="3223047" y="763530"/>
        <a:ext cx="930594" cy="465297"/>
      </dsp:txXfrm>
    </dsp:sp>
    <dsp:sp modelId="{C402F2CB-324F-416F-ACBD-6ACD5AFFD7C9}">
      <dsp:nvSpPr>
        <dsp:cNvPr id="0" name=""/>
        <dsp:cNvSpPr/>
      </dsp:nvSpPr>
      <dsp:spPr>
        <a:xfrm>
          <a:off x="3213573" y="1379607"/>
          <a:ext cx="930594" cy="465297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ადმინისტრაციული მენეჯერი</a:t>
          </a:r>
          <a:endParaRPr lang="en-US" sz="700" kern="1200" dirty="0"/>
        </a:p>
      </dsp:txBody>
      <dsp:txXfrm>
        <a:off x="3213573" y="1379607"/>
        <a:ext cx="930594" cy="465297"/>
      </dsp:txXfrm>
    </dsp:sp>
    <dsp:sp modelId="{9788EFC9-8F46-456E-9A2C-9100BBDD361F}">
      <dsp:nvSpPr>
        <dsp:cNvPr id="0" name=""/>
        <dsp:cNvSpPr/>
      </dsp:nvSpPr>
      <dsp:spPr>
        <a:xfrm>
          <a:off x="696" y="2040329"/>
          <a:ext cx="930594" cy="465297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განვითარების მენეჯერი</a:t>
          </a:r>
          <a:endParaRPr lang="en-US" sz="700" kern="1200" dirty="0"/>
        </a:p>
      </dsp:txBody>
      <dsp:txXfrm>
        <a:off x="696" y="2040329"/>
        <a:ext cx="930594" cy="465297"/>
      </dsp:txXfrm>
    </dsp:sp>
    <dsp:sp modelId="{C3A0009E-BE48-4747-B056-30BD3AD90EFF}">
      <dsp:nvSpPr>
        <dsp:cNvPr id="0" name=""/>
        <dsp:cNvSpPr/>
      </dsp:nvSpPr>
      <dsp:spPr>
        <a:xfrm>
          <a:off x="233345" y="2701051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პროექტირების გუნდი (5)</a:t>
          </a:r>
          <a:endParaRPr lang="en-US" sz="700" kern="1200" dirty="0"/>
        </a:p>
      </dsp:txBody>
      <dsp:txXfrm>
        <a:off x="233345" y="2701051"/>
        <a:ext cx="930594" cy="465297"/>
      </dsp:txXfrm>
    </dsp:sp>
    <dsp:sp modelId="{A3D5CA0A-4567-4CC2-982A-9931ECDCB46D}">
      <dsp:nvSpPr>
        <dsp:cNvPr id="0" name=""/>
        <dsp:cNvSpPr/>
      </dsp:nvSpPr>
      <dsp:spPr>
        <a:xfrm>
          <a:off x="1126715" y="2040329"/>
          <a:ext cx="930594" cy="465297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მთ. იურისტი</a:t>
          </a:r>
          <a:endParaRPr lang="en-US" sz="700" kern="1200" dirty="0"/>
        </a:p>
      </dsp:txBody>
      <dsp:txXfrm>
        <a:off x="1126715" y="2040329"/>
        <a:ext cx="930594" cy="465297"/>
      </dsp:txXfrm>
    </dsp:sp>
    <dsp:sp modelId="{90ECBDD5-EE61-43F6-A12A-655B1468202A}">
      <dsp:nvSpPr>
        <dsp:cNvPr id="0" name=""/>
        <dsp:cNvSpPr/>
      </dsp:nvSpPr>
      <dsp:spPr>
        <a:xfrm>
          <a:off x="1359364" y="2701051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იურისტი</a:t>
          </a:r>
          <a:endParaRPr lang="en-US" sz="700" kern="1200" dirty="0"/>
        </a:p>
      </dsp:txBody>
      <dsp:txXfrm>
        <a:off x="1359364" y="2701051"/>
        <a:ext cx="930594" cy="465297"/>
      </dsp:txXfrm>
    </dsp:sp>
    <dsp:sp modelId="{EE9386D4-6433-4245-9B58-E83BA22486B5}">
      <dsp:nvSpPr>
        <dsp:cNvPr id="0" name=""/>
        <dsp:cNvSpPr/>
      </dsp:nvSpPr>
      <dsp:spPr>
        <a:xfrm>
          <a:off x="2252735" y="2040329"/>
          <a:ext cx="930594" cy="465297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PR </a:t>
          </a:r>
          <a:r>
            <a:rPr lang="ka-GE" sz="700" kern="1200" dirty="0" smtClean="0"/>
            <a:t>მენეჯერი</a:t>
          </a:r>
          <a:endParaRPr lang="en-US" sz="700" kern="1200" dirty="0"/>
        </a:p>
      </dsp:txBody>
      <dsp:txXfrm>
        <a:off x="2252735" y="2040329"/>
        <a:ext cx="930594" cy="465297"/>
      </dsp:txXfrm>
    </dsp:sp>
    <dsp:sp modelId="{EE6B7BA5-D5C3-47C1-ABD6-2670BFEE6819}">
      <dsp:nvSpPr>
        <dsp:cNvPr id="0" name=""/>
        <dsp:cNvSpPr/>
      </dsp:nvSpPr>
      <dsp:spPr>
        <a:xfrm>
          <a:off x="2485383" y="2701051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საზოგადოებასთან ურთიერთობის სპეციალისტი </a:t>
          </a:r>
          <a:endParaRPr lang="en-US" sz="700" kern="1200" dirty="0"/>
        </a:p>
      </dsp:txBody>
      <dsp:txXfrm>
        <a:off x="2485383" y="2701051"/>
        <a:ext cx="930594" cy="465297"/>
      </dsp:txXfrm>
    </dsp:sp>
    <dsp:sp modelId="{10207075-B42F-425F-B86A-CB114F24D8F2}">
      <dsp:nvSpPr>
        <dsp:cNvPr id="0" name=""/>
        <dsp:cNvSpPr/>
      </dsp:nvSpPr>
      <dsp:spPr>
        <a:xfrm>
          <a:off x="3378754" y="2040329"/>
          <a:ext cx="930594" cy="465297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ინფრასტრუქტურის მენეჯერი</a:t>
          </a:r>
          <a:endParaRPr lang="en-US" sz="700" kern="1200" dirty="0"/>
        </a:p>
      </dsp:txBody>
      <dsp:txXfrm>
        <a:off x="3378754" y="2040329"/>
        <a:ext cx="930594" cy="465297"/>
      </dsp:txXfrm>
    </dsp:sp>
    <dsp:sp modelId="{FC84361B-EB56-4DB2-84BC-D4900A270BB7}">
      <dsp:nvSpPr>
        <dsp:cNvPr id="0" name=""/>
        <dsp:cNvSpPr/>
      </dsp:nvSpPr>
      <dsp:spPr>
        <a:xfrm>
          <a:off x="3505594" y="4008736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ტექნიკური პესონალი (</a:t>
          </a:r>
          <a:r>
            <a:rPr lang="en-US" sz="700" kern="1200" dirty="0" smtClean="0"/>
            <a:t>8</a:t>
          </a:r>
          <a:r>
            <a:rPr lang="ka-GE" sz="700" kern="1200" dirty="0" smtClean="0"/>
            <a:t>)</a:t>
          </a:r>
          <a:endParaRPr lang="en-US" sz="700" kern="1200" dirty="0"/>
        </a:p>
      </dsp:txBody>
      <dsp:txXfrm>
        <a:off x="3505594" y="4008736"/>
        <a:ext cx="930594" cy="465297"/>
      </dsp:txXfrm>
    </dsp:sp>
    <dsp:sp modelId="{D7D3D93A-0CC3-4864-92CD-A3411F564940}">
      <dsp:nvSpPr>
        <dsp:cNvPr id="0" name=""/>
        <dsp:cNvSpPr/>
      </dsp:nvSpPr>
      <dsp:spPr>
        <a:xfrm>
          <a:off x="3505203" y="4613553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ავტოპარკის მენეჯერი</a:t>
          </a:r>
          <a:endParaRPr lang="en-US" sz="700" kern="1200" dirty="0"/>
        </a:p>
      </dsp:txBody>
      <dsp:txXfrm>
        <a:off x="3505203" y="4613553"/>
        <a:ext cx="930594" cy="465297"/>
      </dsp:txXfrm>
    </dsp:sp>
    <dsp:sp modelId="{A8497AE5-214E-4F6A-8FD9-3D0ADE62DB58}">
      <dsp:nvSpPr>
        <dsp:cNvPr id="0" name=""/>
        <dsp:cNvSpPr/>
      </dsp:nvSpPr>
      <dsp:spPr>
        <a:xfrm>
          <a:off x="3581400" y="2935724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კომუნიკაციის სპეციალისტი (2)</a:t>
          </a:r>
          <a:endParaRPr lang="en-US" sz="700" kern="1200" dirty="0"/>
        </a:p>
      </dsp:txBody>
      <dsp:txXfrm>
        <a:off x="3581400" y="2935724"/>
        <a:ext cx="930594" cy="465297"/>
      </dsp:txXfrm>
    </dsp:sp>
    <dsp:sp modelId="{5E263814-9D82-45CC-90C5-C2150DC9E869}">
      <dsp:nvSpPr>
        <dsp:cNvPr id="0" name=""/>
        <dsp:cNvSpPr/>
      </dsp:nvSpPr>
      <dsp:spPr>
        <a:xfrm>
          <a:off x="3542594" y="3485705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IT </a:t>
          </a:r>
          <a:r>
            <a:rPr lang="ka-GE" sz="700" kern="1200" dirty="0" smtClean="0"/>
            <a:t>სპეციალისტები (5)</a:t>
          </a:r>
          <a:endParaRPr lang="en-US" sz="700" kern="1200" dirty="0"/>
        </a:p>
      </dsp:txBody>
      <dsp:txXfrm>
        <a:off x="3542594" y="3485705"/>
        <a:ext cx="930594" cy="465297"/>
      </dsp:txXfrm>
    </dsp:sp>
    <dsp:sp modelId="{3A202FD6-A7F0-4009-8A7E-F67A870C1816}">
      <dsp:nvSpPr>
        <dsp:cNvPr id="0" name=""/>
        <dsp:cNvSpPr/>
      </dsp:nvSpPr>
      <dsp:spPr>
        <a:xfrm>
          <a:off x="4504773" y="2040329"/>
          <a:ext cx="930594" cy="465297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HR </a:t>
          </a:r>
          <a:r>
            <a:rPr lang="ka-GE" sz="700" kern="1200" dirty="0" smtClean="0"/>
            <a:t>მენეჯერი</a:t>
          </a:r>
          <a:endParaRPr lang="en-US" sz="700" kern="1200" dirty="0"/>
        </a:p>
      </dsp:txBody>
      <dsp:txXfrm>
        <a:off x="4504773" y="2040329"/>
        <a:ext cx="930594" cy="465297"/>
      </dsp:txXfrm>
    </dsp:sp>
    <dsp:sp modelId="{759A8769-503D-484B-B4D5-3126D9386F7A}">
      <dsp:nvSpPr>
        <dsp:cNvPr id="0" name=""/>
        <dsp:cNvSpPr/>
      </dsp:nvSpPr>
      <dsp:spPr>
        <a:xfrm>
          <a:off x="4704972" y="3426207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HR </a:t>
          </a:r>
          <a:r>
            <a:rPr lang="ka-GE" sz="700" kern="1200" dirty="0" smtClean="0"/>
            <a:t>სპეციალისტი</a:t>
          </a:r>
          <a:endParaRPr lang="en-US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smtClean="0"/>
            <a:t> </a:t>
          </a:r>
          <a:r>
            <a:rPr lang="ka-GE" sz="700" kern="1200" dirty="0" smtClean="0"/>
            <a:t>(2)</a:t>
          </a:r>
          <a:endParaRPr lang="en-US" sz="700" kern="1200" dirty="0"/>
        </a:p>
      </dsp:txBody>
      <dsp:txXfrm>
        <a:off x="4704972" y="3426207"/>
        <a:ext cx="930594" cy="465297"/>
      </dsp:txXfrm>
    </dsp:sp>
    <dsp:sp modelId="{F9088B0C-69FD-4FA9-95BA-AC49AE5D62FA}">
      <dsp:nvSpPr>
        <dsp:cNvPr id="0" name=""/>
        <dsp:cNvSpPr/>
      </dsp:nvSpPr>
      <dsp:spPr>
        <a:xfrm>
          <a:off x="6426450" y="2040329"/>
          <a:ext cx="930594" cy="465297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ფინანსური მენეჯერი</a:t>
          </a:r>
          <a:endParaRPr lang="en-US" sz="700" kern="1200" dirty="0"/>
        </a:p>
      </dsp:txBody>
      <dsp:txXfrm>
        <a:off x="6426450" y="2040329"/>
        <a:ext cx="930594" cy="465297"/>
      </dsp:txXfrm>
    </dsp:sp>
    <dsp:sp modelId="{3300B54B-1DBE-404F-BE24-392BE6DF3D11}">
      <dsp:nvSpPr>
        <dsp:cNvPr id="0" name=""/>
        <dsp:cNvSpPr/>
      </dsp:nvSpPr>
      <dsp:spPr>
        <a:xfrm>
          <a:off x="5863441" y="2701051"/>
          <a:ext cx="930594" cy="465297"/>
        </a:xfrm>
        <a:prstGeom prst="rect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მთ. ბუღალტერი</a:t>
          </a:r>
          <a:endParaRPr lang="en-US" sz="700" kern="1200" dirty="0"/>
        </a:p>
      </dsp:txBody>
      <dsp:txXfrm>
        <a:off x="5863441" y="2701051"/>
        <a:ext cx="930594" cy="465297"/>
      </dsp:txXfrm>
    </dsp:sp>
    <dsp:sp modelId="{10516A7C-E8BC-4BD1-85C5-A0427509EB0E}">
      <dsp:nvSpPr>
        <dsp:cNvPr id="0" name=""/>
        <dsp:cNvSpPr/>
      </dsp:nvSpPr>
      <dsp:spPr>
        <a:xfrm>
          <a:off x="6096089" y="3361773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ბუღალტერი (4)</a:t>
          </a:r>
          <a:endParaRPr lang="en-US" sz="700" kern="1200" dirty="0"/>
        </a:p>
      </dsp:txBody>
      <dsp:txXfrm>
        <a:off x="6096089" y="3361773"/>
        <a:ext cx="930594" cy="465297"/>
      </dsp:txXfrm>
    </dsp:sp>
    <dsp:sp modelId="{06732EBD-C2E2-4284-B0F8-30C387839E2C}">
      <dsp:nvSpPr>
        <dsp:cNvPr id="0" name=""/>
        <dsp:cNvSpPr/>
      </dsp:nvSpPr>
      <dsp:spPr>
        <a:xfrm>
          <a:off x="6989460" y="2701051"/>
          <a:ext cx="930594" cy="465297"/>
        </a:xfrm>
        <a:prstGeom prst="rect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შესყიდვების მენეჯერი</a:t>
          </a:r>
          <a:endParaRPr lang="en-US" sz="700" kern="1200" dirty="0"/>
        </a:p>
      </dsp:txBody>
      <dsp:txXfrm>
        <a:off x="6989460" y="2701051"/>
        <a:ext cx="930594" cy="465297"/>
      </dsp:txXfrm>
    </dsp:sp>
    <dsp:sp modelId="{454E3016-DC95-430C-BB5C-58CC8CF14A7E}">
      <dsp:nvSpPr>
        <dsp:cNvPr id="0" name=""/>
        <dsp:cNvSpPr/>
      </dsp:nvSpPr>
      <dsp:spPr>
        <a:xfrm>
          <a:off x="7222108" y="3361773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ლოჯისტიკის და სამეურნეო ჯგუფი (2)</a:t>
          </a:r>
        </a:p>
      </dsp:txBody>
      <dsp:txXfrm>
        <a:off x="7222108" y="3361773"/>
        <a:ext cx="930594" cy="465297"/>
      </dsp:txXfrm>
    </dsp:sp>
    <dsp:sp modelId="{389BDD12-C7A2-445E-B067-C522A22EFC00}">
      <dsp:nvSpPr>
        <dsp:cNvPr id="0" name=""/>
        <dsp:cNvSpPr/>
      </dsp:nvSpPr>
      <dsp:spPr>
        <a:xfrm>
          <a:off x="7222108" y="4022495"/>
          <a:ext cx="930594" cy="4652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kern="1200" dirty="0" smtClean="0"/>
            <a:t>ფარმაცევტთა ჯგუფი (3)</a:t>
          </a:r>
        </a:p>
      </dsp:txBody>
      <dsp:txXfrm>
        <a:off x="7222108" y="4022495"/>
        <a:ext cx="930594" cy="4652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17EF7-EEAE-4B1A-BBA0-00860C82E9D0}">
      <dsp:nvSpPr>
        <dsp:cNvPr id="0" name=""/>
        <dsp:cNvSpPr/>
      </dsp:nvSpPr>
      <dsp:spPr>
        <a:xfrm>
          <a:off x="6483916" y="2627154"/>
          <a:ext cx="149655" cy="458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945"/>
              </a:lnTo>
              <a:lnTo>
                <a:pt x="149655" y="4589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10052F-8535-4BD9-929F-F4FF492919E9}">
      <dsp:nvSpPr>
        <dsp:cNvPr id="0" name=""/>
        <dsp:cNvSpPr/>
      </dsp:nvSpPr>
      <dsp:spPr>
        <a:xfrm>
          <a:off x="6279386" y="1918783"/>
          <a:ext cx="603612" cy="209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59"/>
              </a:lnTo>
              <a:lnTo>
                <a:pt x="603612" y="104759"/>
              </a:lnTo>
              <a:lnTo>
                <a:pt x="603612" y="20951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D6033-BB40-479F-B148-C3BC103A0CA3}">
      <dsp:nvSpPr>
        <dsp:cNvPr id="0" name=""/>
        <dsp:cNvSpPr/>
      </dsp:nvSpPr>
      <dsp:spPr>
        <a:xfrm>
          <a:off x="5675774" y="1918783"/>
          <a:ext cx="603612" cy="209518"/>
        </a:xfrm>
        <a:custGeom>
          <a:avLst/>
          <a:gdLst/>
          <a:ahLst/>
          <a:cxnLst/>
          <a:rect l="0" t="0" r="0" b="0"/>
          <a:pathLst>
            <a:path>
              <a:moveTo>
                <a:pt x="603612" y="0"/>
              </a:moveTo>
              <a:lnTo>
                <a:pt x="603612" y="104759"/>
              </a:lnTo>
              <a:lnTo>
                <a:pt x="0" y="104759"/>
              </a:lnTo>
              <a:lnTo>
                <a:pt x="0" y="20951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154C7B-E7DF-499A-8A85-BEBD851BCBBC}">
      <dsp:nvSpPr>
        <dsp:cNvPr id="0" name=""/>
        <dsp:cNvSpPr/>
      </dsp:nvSpPr>
      <dsp:spPr>
        <a:xfrm>
          <a:off x="4297880" y="1210411"/>
          <a:ext cx="1981506" cy="209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59"/>
              </a:lnTo>
              <a:lnTo>
                <a:pt x="1981506" y="104759"/>
              </a:lnTo>
              <a:lnTo>
                <a:pt x="1981506" y="20951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486D66-804A-4D77-BB36-094EFBE3976C}">
      <dsp:nvSpPr>
        <dsp:cNvPr id="0" name=""/>
        <dsp:cNvSpPr/>
      </dsp:nvSpPr>
      <dsp:spPr>
        <a:xfrm>
          <a:off x="4673079" y="3335526"/>
          <a:ext cx="149655" cy="2584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4059"/>
              </a:lnTo>
              <a:lnTo>
                <a:pt x="149655" y="258405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5C136-8951-46D6-83CF-1EA0B4E36662}">
      <dsp:nvSpPr>
        <dsp:cNvPr id="0" name=""/>
        <dsp:cNvSpPr/>
      </dsp:nvSpPr>
      <dsp:spPr>
        <a:xfrm>
          <a:off x="4673079" y="3335526"/>
          <a:ext cx="149655" cy="1875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5688"/>
              </a:lnTo>
              <a:lnTo>
                <a:pt x="149655" y="187568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46119C-5BC1-4336-97EF-1D9DA3E29B62}">
      <dsp:nvSpPr>
        <dsp:cNvPr id="0" name=""/>
        <dsp:cNvSpPr/>
      </dsp:nvSpPr>
      <dsp:spPr>
        <a:xfrm>
          <a:off x="4673079" y="3335526"/>
          <a:ext cx="149655" cy="1167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316"/>
              </a:lnTo>
              <a:lnTo>
                <a:pt x="149655" y="116731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A5672D-2541-4D62-AA7C-0C78B2119D36}">
      <dsp:nvSpPr>
        <dsp:cNvPr id="0" name=""/>
        <dsp:cNvSpPr/>
      </dsp:nvSpPr>
      <dsp:spPr>
        <a:xfrm>
          <a:off x="4673079" y="3335526"/>
          <a:ext cx="149655" cy="458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945"/>
              </a:lnTo>
              <a:lnTo>
                <a:pt x="149655" y="4589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10720A-3524-46A0-99F1-E52301B4A998}">
      <dsp:nvSpPr>
        <dsp:cNvPr id="0" name=""/>
        <dsp:cNvSpPr/>
      </dsp:nvSpPr>
      <dsp:spPr>
        <a:xfrm>
          <a:off x="4468549" y="2627154"/>
          <a:ext cx="603612" cy="209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59"/>
              </a:lnTo>
              <a:lnTo>
                <a:pt x="603612" y="104759"/>
              </a:lnTo>
              <a:lnTo>
                <a:pt x="603612" y="20951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1B5FC-9B1C-4910-9D33-C70FDFC8D212}">
      <dsp:nvSpPr>
        <dsp:cNvPr id="0" name=""/>
        <dsp:cNvSpPr/>
      </dsp:nvSpPr>
      <dsp:spPr>
        <a:xfrm>
          <a:off x="3465854" y="3335526"/>
          <a:ext cx="149655" cy="1875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5688"/>
              </a:lnTo>
              <a:lnTo>
                <a:pt x="149655" y="187568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54986-DC2A-449E-B540-C0D3EBA473C4}">
      <dsp:nvSpPr>
        <dsp:cNvPr id="0" name=""/>
        <dsp:cNvSpPr/>
      </dsp:nvSpPr>
      <dsp:spPr>
        <a:xfrm>
          <a:off x="3465854" y="3335526"/>
          <a:ext cx="149655" cy="1167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316"/>
              </a:lnTo>
              <a:lnTo>
                <a:pt x="149655" y="116731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ECB9B2-6E83-4E5F-B345-97FBE00137B7}">
      <dsp:nvSpPr>
        <dsp:cNvPr id="0" name=""/>
        <dsp:cNvSpPr/>
      </dsp:nvSpPr>
      <dsp:spPr>
        <a:xfrm>
          <a:off x="3465854" y="3335526"/>
          <a:ext cx="149655" cy="458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945"/>
              </a:lnTo>
              <a:lnTo>
                <a:pt x="149655" y="4589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55C62-5281-4907-84E6-E263F0A1106F}">
      <dsp:nvSpPr>
        <dsp:cNvPr id="0" name=""/>
        <dsp:cNvSpPr/>
      </dsp:nvSpPr>
      <dsp:spPr>
        <a:xfrm>
          <a:off x="3864936" y="2627154"/>
          <a:ext cx="603612" cy="209518"/>
        </a:xfrm>
        <a:custGeom>
          <a:avLst/>
          <a:gdLst/>
          <a:ahLst/>
          <a:cxnLst/>
          <a:rect l="0" t="0" r="0" b="0"/>
          <a:pathLst>
            <a:path>
              <a:moveTo>
                <a:pt x="603612" y="0"/>
              </a:moveTo>
              <a:lnTo>
                <a:pt x="603612" y="104759"/>
              </a:lnTo>
              <a:lnTo>
                <a:pt x="0" y="104759"/>
              </a:lnTo>
              <a:lnTo>
                <a:pt x="0" y="20951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5435EF-DCE9-411A-B435-6073100F478E}">
      <dsp:nvSpPr>
        <dsp:cNvPr id="0" name=""/>
        <dsp:cNvSpPr/>
      </dsp:nvSpPr>
      <dsp:spPr>
        <a:xfrm>
          <a:off x="4422829" y="1918783"/>
          <a:ext cx="91440" cy="2095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951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16EBEA-1720-41B9-B004-FFA5E3BADDAF}">
      <dsp:nvSpPr>
        <dsp:cNvPr id="0" name=""/>
        <dsp:cNvSpPr/>
      </dsp:nvSpPr>
      <dsp:spPr>
        <a:xfrm>
          <a:off x="4297880" y="1210411"/>
          <a:ext cx="170668" cy="209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59"/>
              </a:lnTo>
              <a:lnTo>
                <a:pt x="170668" y="104759"/>
              </a:lnTo>
              <a:lnTo>
                <a:pt x="170668" y="20951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1574C-6CF7-4579-B1B6-A390438CE08B}">
      <dsp:nvSpPr>
        <dsp:cNvPr id="0" name=""/>
        <dsp:cNvSpPr/>
      </dsp:nvSpPr>
      <dsp:spPr>
        <a:xfrm>
          <a:off x="1954056" y="1881159"/>
          <a:ext cx="204802" cy="1167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316"/>
              </a:lnTo>
              <a:lnTo>
                <a:pt x="204802" y="116731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7FFEC0-8967-477D-A08C-AEE5DCBCDADD}">
      <dsp:nvSpPr>
        <dsp:cNvPr id="0" name=""/>
        <dsp:cNvSpPr/>
      </dsp:nvSpPr>
      <dsp:spPr>
        <a:xfrm>
          <a:off x="1954056" y="1881159"/>
          <a:ext cx="204802" cy="458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945"/>
              </a:lnTo>
              <a:lnTo>
                <a:pt x="204802" y="4589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DAC306-0953-42B1-918B-5A35E8379C7D}">
      <dsp:nvSpPr>
        <dsp:cNvPr id="0" name=""/>
        <dsp:cNvSpPr/>
      </dsp:nvSpPr>
      <dsp:spPr>
        <a:xfrm>
          <a:off x="2500196" y="1210411"/>
          <a:ext cx="1797683" cy="209518"/>
        </a:xfrm>
        <a:custGeom>
          <a:avLst/>
          <a:gdLst/>
          <a:ahLst/>
          <a:cxnLst/>
          <a:rect l="0" t="0" r="0" b="0"/>
          <a:pathLst>
            <a:path>
              <a:moveTo>
                <a:pt x="1797683" y="0"/>
              </a:moveTo>
              <a:lnTo>
                <a:pt x="1797683" y="104759"/>
              </a:lnTo>
              <a:lnTo>
                <a:pt x="0" y="104759"/>
              </a:lnTo>
              <a:lnTo>
                <a:pt x="0" y="20951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5B4674-D8BB-4D37-A6DF-4FC817022641}">
      <dsp:nvSpPr>
        <dsp:cNvPr id="0" name=""/>
        <dsp:cNvSpPr/>
      </dsp:nvSpPr>
      <dsp:spPr>
        <a:xfrm>
          <a:off x="4251102" y="498853"/>
          <a:ext cx="91440" cy="2127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7945"/>
              </a:lnTo>
              <a:lnTo>
                <a:pt x="46777" y="107945"/>
              </a:lnTo>
              <a:lnTo>
                <a:pt x="46777" y="21270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CCAD5-DA35-4CC2-BBFB-F0A57F78B540}">
      <dsp:nvSpPr>
        <dsp:cNvPr id="0" name=""/>
        <dsp:cNvSpPr/>
      </dsp:nvSpPr>
      <dsp:spPr>
        <a:xfrm>
          <a:off x="3797969" y="0"/>
          <a:ext cx="997706" cy="498853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დირექტორი</a:t>
          </a:r>
          <a:endParaRPr lang="en-US" sz="800" kern="1200" dirty="0"/>
        </a:p>
      </dsp:txBody>
      <dsp:txXfrm>
        <a:off x="3797969" y="0"/>
        <a:ext cx="997706" cy="498853"/>
      </dsp:txXfrm>
    </dsp:sp>
    <dsp:sp modelId="{D2C07F39-36A7-4CFA-A003-D12588E01370}">
      <dsp:nvSpPr>
        <dsp:cNvPr id="0" name=""/>
        <dsp:cNvSpPr/>
      </dsp:nvSpPr>
      <dsp:spPr>
        <a:xfrm>
          <a:off x="3799027" y="711558"/>
          <a:ext cx="997706" cy="498853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პროექტების მენეჯერი</a:t>
          </a:r>
        </a:p>
      </dsp:txBody>
      <dsp:txXfrm>
        <a:off x="3799027" y="711558"/>
        <a:ext cx="997706" cy="498853"/>
      </dsp:txXfrm>
    </dsp:sp>
    <dsp:sp modelId="{999C5771-7640-4885-BC83-32B370BC7084}">
      <dsp:nvSpPr>
        <dsp:cNvPr id="0" name=""/>
        <dsp:cNvSpPr/>
      </dsp:nvSpPr>
      <dsp:spPr>
        <a:xfrm>
          <a:off x="1817520" y="1419930"/>
          <a:ext cx="1365351" cy="461229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ქვეკონტრაქტორებთან ურთიერთობის მენეჯერი</a:t>
          </a:r>
        </a:p>
      </dsp:txBody>
      <dsp:txXfrm>
        <a:off x="1817520" y="1419930"/>
        <a:ext cx="1365351" cy="461229"/>
      </dsp:txXfrm>
    </dsp:sp>
    <dsp:sp modelId="{7EF3EE4B-9E66-4753-85EF-E01BD5BDCDAA}">
      <dsp:nvSpPr>
        <dsp:cNvPr id="0" name=""/>
        <dsp:cNvSpPr/>
      </dsp:nvSpPr>
      <dsp:spPr>
        <a:xfrm>
          <a:off x="2158858" y="2090678"/>
          <a:ext cx="997706" cy="498853"/>
        </a:xfrm>
        <a:prstGeom prst="rect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შიდა ქართლის კონფლიქტის ზონის სსდ</a:t>
          </a:r>
        </a:p>
      </dsp:txBody>
      <dsp:txXfrm>
        <a:off x="2158858" y="2090678"/>
        <a:ext cx="997706" cy="498853"/>
      </dsp:txXfrm>
    </dsp:sp>
    <dsp:sp modelId="{3F8EFA03-143A-4B6D-84E8-1C0E3E51B221}">
      <dsp:nvSpPr>
        <dsp:cNvPr id="0" name=""/>
        <dsp:cNvSpPr/>
      </dsp:nvSpPr>
      <dsp:spPr>
        <a:xfrm>
          <a:off x="2158858" y="2799049"/>
          <a:ext cx="997706" cy="498853"/>
        </a:xfrm>
        <a:prstGeom prst="rect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აფხაზეთის კონფლიქტის ზონის სსდ</a:t>
          </a:r>
        </a:p>
      </dsp:txBody>
      <dsp:txXfrm>
        <a:off x="2158858" y="2799049"/>
        <a:ext cx="997706" cy="498853"/>
      </dsp:txXfrm>
    </dsp:sp>
    <dsp:sp modelId="{F076CED7-A886-42C7-A233-10DFB1E2900F}">
      <dsp:nvSpPr>
        <dsp:cNvPr id="0" name=""/>
        <dsp:cNvSpPr/>
      </dsp:nvSpPr>
      <dsp:spPr>
        <a:xfrm>
          <a:off x="3969696" y="1419930"/>
          <a:ext cx="997706" cy="498853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რეგიონული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სერვისის მენეჯერი</a:t>
          </a:r>
        </a:p>
      </dsp:txBody>
      <dsp:txXfrm>
        <a:off x="3969696" y="1419930"/>
        <a:ext cx="997706" cy="498853"/>
      </dsp:txXfrm>
    </dsp:sp>
    <dsp:sp modelId="{6AA26E42-7155-4C8E-B278-0EF1641D44C2}">
      <dsp:nvSpPr>
        <dsp:cNvPr id="0" name=""/>
        <dsp:cNvSpPr/>
      </dsp:nvSpPr>
      <dsp:spPr>
        <a:xfrm>
          <a:off x="3969696" y="2128301"/>
          <a:ext cx="997706" cy="498853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სსდ რეგიონული მენეჯერი (10)</a:t>
          </a:r>
        </a:p>
      </dsp:txBody>
      <dsp:txXfrm>
        <a:off x="3969696" y="2128301"/>
        <a:ext cx="997706" cy="498853"/>
      </dsp:txXfrm>
    </dsp:sp>
    <dsp:sp modelId="{EB6121FD-0E81-4039-9491-5E58892892C8}">
      <dsp:nvSpPr>
        <dsp:cNvPr id="0" name=""/>
        <dsp:cNvSpPr/>
      </dsp:nvSpPr>
      <dsp:spPr>
        <a:xfrm>
          <a:off x="3366083" y="2836673"/>
          <a:ext cx="997706" cy="498853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რეგიონული ადმინისტრაცია </a:t>
          </a:r>
        </a:p>
      </dsp:txBody>
      <dsp:txXfrm>
        <a:off x="3366083" y="2836673"/>
        <a:ext cx="997706" cy="498853"/>
      </dsp:txXfrm>
    </dsp:sp>
    <dsp:sp modelId="{8B885637-8D8E-47AA-ADFE-DD5A73F43B19}">
      <dsp:nvSpPr>
        <dsp:cNvPr id="0" name=""/>
        <dsp:cNvSpPr/>
      </dsp:nvSpPr>
      <dsp:spPr>
        <a:xfrm>
          <a:off x="3615510" y="3545045"/>
          <a:ext cx="997706" cy="49885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დისპეჩერი (30*4=120)</a:t>
          </a:r>
        </a:p>
      </dsp:txBody>
      <dsp:txXfrm>
        <a:off x="3615510" y="3545045"/>
        <a:ext cx="997706" cy="498853"/>
      </dsp:txXfrm>
    </dsp:sp>
    <dsp:sp modelId="{BC1B42E2-EB2B-4443-9AA0-9CB5151699EF}">
      <dsp:nvSpPr>
        <dsp:cNvPr id="0" name=""/>
        <dsp:cNvSpPr/>
      </dsp:nvSpPr>
      <dsp:spPr>
        <a:xfrm>
          <a:off x="3615510" y="4253416"/>
          <a:ext cx="997706" cy="49885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ლოჯისტიკის მენეჯერი (10)</a:t>
          </a:r>
        </a:p>
      </dsp:txBody>
      <dsp:txXfrm>
        <a:off x="3615510" y="4253416"/>
        <a:ext cx="997706" cy="498853"/>
      </dsp:txXfrm>
    </dsp:sp>
    <dsp:sp modelId="{12429D7F-5D11-4780-AF38-EF0E272DF637}">
      <dsp:nvSpPr>
        <dsp:cNvPr id="0" name=""/>
        <dsp:cNvSpPr/>
      </dsp:nvSpPr>
      <dsp:spPr>
        <a:xfrm>
          <a:off x="3615510" y="4961788"/>
          <a:ext cx="997706" cy="49885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ტექნიკურური პერსონალი (</a:t>
          </a:r>
          <a:r>
            <a:rPr lang="en-US" sz="800" kern="1200" dirty="0" smtClean="0"/>
            <a:t>3</a:t>
          </a:r>
          <a:r>
            <a:rPr lang="ka-GE" sz="800" kern="1200" dirty="0" smtClean="0"/>
            <a:t>0)</a:t>
          </a:r>
        </a:p>
      </dsp:txBody>
      <dsp:txXfrm>
        <a:off x="3615510" y="4961788"/>
        <a:ext cx="997706" cy="498853"/>
      </dsp:txXfrm>
    </dsp:sp>
    <dsp:sp modelId="{E8AF3DC0-B7E2-403B-9266-BFBC66575035}">
      <dsp:nvSpPr>
        <dsp:cNvPr id="0" name=""/>
        <dsp:cNvSpPr/>
      </dsp:nvSpPr>
      <dsp:spPr>
        <a:xfrm>
          <a:off x="4573308" y="2836673"/>
          <a:ext cx="997706" cy="498853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სსდ სერვისი </a:t>
          </a:r>
        </a:p>
      </dsp:txBody>
      <dsp:txXfrm>
        <a:off x="4573308" y="2836673"/>
        <a:ext cx="997706" cy="498853"/>
      </dsp:txXfrm>
    </dsp:sp>
    <dsp:sp modelId="{D1D5BA2F-0FFB-4A28-B9E4-4E75D2968F12}">
      <dsp:nvSpPr>
        <dsp:cNvPr id="0" name=""/>
        <dsp:cNvSpPr/>
      </dsp:nvSpPr>
      <dsp:spPr>
        <a:xfrm>
          <a:off x="4822735" y="3545045"/>
          <a:ext cx="997706" cy="498853"/>
        </a:xfrm>
        <a:prstGeom prst="rect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სსდ რაიონული მენეჯერი (68)</a:t>
          </a:r>
        </a:p>
      </dsp:txBody>
      <dsp:txXfrm>
        <a:off x="4822735" y="3545045"/>
        <a:ext cx="997706" cy="498853"/>
      </dsp:txXfrm>
    </dsp:sp>
    <dsp:sp modelId="{5D00C875-4ED4-41EE-9E3D-58CE6F599F19}">
      <dsp:nvSpPr>
        <dsp:cNvPr id="0" name=""/>
        <dsp:cNvSpPr/>
      </dsp:nvSpPr>
      <dsp:spPr>
        <a:xfrm>
          <a:off x="4822735" y="4253416"/>
          <a:ext cx="997706" cy="498853"/>
        </a:xfrm>
        <a:prstGeom prst="rect">
          <a:avLst/>
        </a:prstGeom>
        <a:solidFill>
          <a:schemeClr val="bg1">
            <a:lumMod val="6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ადმინისტრატორი (4*68=272)</a:t>
          </a:r>
        </a:p>
      </dsp:txBody>
      <dsp:txXfrm>
        <a:off x="4822735" y="4253416"/>
        <a:ext cx="997706" cy="498853"/>
      </dsp:txXfrm>
    </dsp:sp>
    <dsp:sp modelId="{B98332A6-AB3A-4686-B9DB-4ABA97BEE403}">
      <dsp:nvSpPr>
        <dsp:cNvPr id="0" name=""/>
        <dsp:cNvSpPr/>
      </dsp:nvSpPr>
      <dsp:spPr>
        <a:xfrm>
          <a:off x="4822735" y="4961788"/>
          <a:ext cx="997706" cy="498853"/>
        </a:xfrm>
        <a:prstGeom prst="rect">
          <a:avLst/>
        </a:prstGeom>
        <a:solidFill>
          <a:schemeClr val="bg1">
            <a:lumMod val="6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სსდ რაიონული ჯგუფი (217 ბრიგადა *3 *4 = 2604)</a:t>
          </a:r>
        </a:p>
      </dsp:txBody>
      <dsp:txXfrm>
        <a:off x="4822735" y="4961788"/>
        <a:ext cx="997706" cy="498853"/>
      </dsp:txXfrm>
    </dsp:sp>
    <dsp:sp modelId="{5DB5CE54-C00B-4ADB-8439-A04F2A1A1D2E}">
      <dsp:nvSpPr>
        <dsp:cNvPr id="0" name=""/>
        <dsp:cNvSpPr/>
      </dsp:nvSpPr>
      <dsp:spPr>
        <a:xfrm>
          <a:off x="4822735" y="5670159"/>
          <a:ext cx="997706" cy="498853"/>
        </a:xfrm>
        <a:prstGeom prst="rect">
          <a:avLst/>
        </a:prstGeom>
        <a:solidFill>
          <a:schemeClr val="bg1">
            <a:lumMod val="6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სანიტარი (72)</a:t>
          </a:r>
        </a:p>
      </dsp:txBody>
      <dsp:txXfrm>
        <a:off x="4822735" y="5670159"/>
        <a:ext cx="997706" cy="498853"/>
      </dsp:txXfrm>
    </dsp:sp>
    <dsp:sp modelId="{A30E0808-7D99-4922-87B1-93D2EBDAD194}">
      <dsp:nvSpPr>
        <dsp:cNvPr id="0" name=""/>
        <dsp:cNvSpPr/>
      </dsp:nvSpPr>
      <dsp:spPr>
        <a:xfrm>
          <a:off x="5780533" y="1419930"/>
          <a:ext cx="997706" cy="498853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კონტროლის სამსახურის მენეჯერი</a:t>
          </a:r>
        </a:p>
      </dsp:txBody>
      <dsp:txXfrm>
        <a:off x="5780533" y="1419930"/>
        <a:ext cx="997706" cy="498853"/>
      </dsp:txXfrm>
    </dsp:sp>
    <dsp:sp modelId="{688BBBAD-AA8D-49A0-BD0A-F91ED86E6A7A}">
      <dsp:nvSpPr>
        <dsp:cNvPr id="0" name=""/>
        <dsp:cNvSpPr/>
      </dsp:nvSpPr>
      <dsp:spPr>
        <a:xfrm>
          <a:off x="5176921" y="2128301"/>
          <a:ext cx="997706" cy="49885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სადისპეჩეროს მონიტორინგის ჯგუფი (20)</a:t>
          </a:r>
        </a:p>
      </dsp:txBody>
      <dsp:txXfrm>
        <a:off x="5176921" y="2128301"/>
        <a:ext cx="997706" cy="498853"/>
      </dsp:txXfrm>
    </dsp:sp>
    <dsp:sp modelId="{73002675-F5B3-40C9-AFD9-B1708179D332}">
      <dsp:nvSpPr>
        <dsp:cNvPr id="0" name=""/>
        <dsp:cNvSpPr/>
      </dsp:nvSpPr>
      <dsp:spPr>
        <a:xfrm>
          <a:off x="6384145" y="2128301"/>
          <a:ext cx="997706" cy="498853"/>
        </a:xfrm>
        <a:prstGeom prst="rect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შიდა აუდიტის ჯგუფი (4)</a:t>
          </a:r>
        </a:p>
      </dsp:txBody>
      <dsp:txXfrm>
        <a:off x="6384145" y="2128301"/>
        <a:ext cx="997706" cy="498853"/>
      </dsp:txXfrm>
    </dsp:sp>
    <dsp:sp modelId="{EAE00E67-0204-4578-A69F-1421EE81F1E5}">
      <dsp:nvSpPr>
        <dsp:cNvPr id="0" name=""/>
        <dsp:cNvSpPr/>
      </dsp:nvSpPr>
      <dsp:spPr>
        <a:xfrm>
          <a:off x="6633572" y="2836673"/>
          <a:ext cx="997706" cy="498853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რეგ. მონიტორინგის თანამშრომელი (2*10=20)</a:t>
          </a:r>
        </a:p>
      </dsp:txBody>
      <dsp:txXfrm>
        <a:off x="6633572" y="2836673"/>
        <a:ext cx="997706" cy="49885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6EBEA-1720-41B9-B004-FFA5E3BADDAF}">
      <dsp:nvSpPr>
        <dsp:cNvPr id="0" name=""/>
        <dsp:cNvSpPr/>
      </dsp:nvSpPr>
      <dsp:spPr>
        <a:xfrm>
          <a:off x="7016706" y="2479873"/>
          <a:ext cx="147986" cy="453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826"/>
              </a:lnTo>
              <a:lnTo>
                <a:pt x="147986" y="453826"/>
              </a:lnTo>
            </a:path>
          </a:pathLst>
        </a:custGeom>
        <a:noFill/>
        <a:ln w="15875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5B4674-D8BB-4D37-A6DF-4FC817022641}">
      <dsp:nvSpPr>
        <dsp:cNvPr id="0" name=""/>
        <dsp:cNvSpPr/>
      </dsp:nvSpPr>
      <dsp:spPr>
        <a:xfrm>
          <a:off x="5444533" y="1376779"/>
          <a:ext cx="1966805" cy="6098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6213"/>
              </a:lnTo>
              <a:lnTo>
                <a:pt x="1966805" y="506213"/>
              </a:lnTo>
              <a:lnTo>
                <a:pt x="1966805" y="609804"/>
              </a:lnTo>
            </a:path>
          </a:pathLst>
        </a:custGeom>
        <a:noFill/>
        <a:ln w="15875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156BB9-DFB1-4271-A34A-6E7FE44F9E1C}">
      <dsp:nvSpPr>
        <dsp:cNvPr id="0" name=""/>
        <dsp:cNvSpPr/>
      </dsp:nvSpPr>
      <dsp:spPr>
        <a:xfrm>
          <a:off x="6069590" y="3180344"/>
          <a:ext cx="147986" cy="1154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4297"/>
              </a:lnTo>
              <a:lnTo>
                <a:pt x="147986" y="1154297"/>
              </a:lnTo>
            </a:path>
          </a:pathLst>
        </a:custGeom>
        <a:noFill/>
        <a:ln w="15875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9D0685-6F40-4AAD-8F88-DF5C1764FAAB}">
      <dsp:nvSpPr>
        <dsp:cNvPr id="0" name=""/>
        <dsp:cNvSpPr/>
      </dsp:nvSpPr>
      <dsp:spPr>
        <a:xfrm>
          <a:off x="6069590" y="3180344"/>
          <a:ext cx="147986" cy="453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826"/>
              </a:lnTo>
              <a:lnTo>
                <a:pt x="147986" y="45382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A2C3B9-94EE-4512-9500-2ADC1D917561}">
      <dsp:nvSpPr>
        <dsp:cNvPr id="0" name=""/>
        <dsp:cNvSpPr/>
      </dsp:nvSpPr>
      <dsp:spPr>
        <a:xfrm>
          <a:off x="3479819" y="2479873"/>
          <a:ext cx="2984402" cy="207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590"/>
              </a:lnTo>
              <a:lnTo>
                <a:pt x="2984402" y="103590"/>
              </a:lnTo>
              <a:lnTo>
                <a:pt x="2984402" y="207181"/>
              </a:lnTo>
            </a:path>
          </a:pathLst>
        </a:custGeom>
        <a:noFill/>
        <a:ln w="15875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F33774-C430-4938-8610-5E4A87B12EFD}">
      <dsp:nvSpPr>
        <dsp:cNvPr id="0" name=""/>
        <dsp:cNvSpPr/>
      </dsp:nvSpPr>
      <dsp:spPr>
        <a:xfrm>
          <a:off x="3479819" y="2479873"/>
          <a:ext cx="1790641" cy="207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590"/>
              </a:lnTo>
              <a:lnTo>
                <a:pt x="1790641" y="103590"/>
              </a:lnTo>
              <a:lnTo>
                <a:pt x="1790641" y="207181"/>
              </a:lnTo>
            </a:path>
          </a:pathLst>
        </a:custGeom>
        <a:noFill/>
        <a:ln w="15875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F1A59C-DAA7-4545-9966-2323CE52CAB6}">
      <dsp:nvSpPr>
        <dsp:cNvPr id="0" name=""/>
        <dsp:cNvSpPr/>
      </dsp:nvSpPr>
      <dsp:spPr>
        <a:xfrm>
          <a:off x="3479819" y="2479873"/>
          <a:ext cx="596880" cy="207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590"/>
              </a:lnTo>
              <a:lnTo>
                <a:pt x="596880" y="103590"/>
              </a:lnTo>
              <a:lnTo>
                <a:pt x="596880" y="207181"/>
              </a:lnTo>
            </a:path>
          </a:pathLst>
        </a:custGeom>
        <a:noFill/>
        <a:ln w="15875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F19610-B655-4DF7-9044-01A7BC0E773B}">
      <dsp:nvSpPr>
        <dsp:cNvPr id="0" name=""/>
        <dsp:cNvSpPr/>
      </dsp:nvSpPr>
      <dsp:spPr>
        <a:xfrm>
          <a:off x="2882939" y="2479873"/>
          <a:ext cx="596880" cy="207181"/>
        </a:xfrm>
        <a:custGeom>
          <a:avLst/>
          <a:gdLst/>
          <a:ahLst/>
          <a:cxnLst/>
          <a:rect l="0" t="0" r="0" b="0"/>
          <a:pathLst>
            <a:path>
              <a:moveTo>
                <a:pt x="596880" y="0"/>
              </a:moveTo>
              <a:lnTo>
                <a:pt x="596880" y="103590"/>
              </a:lnTo>
              <a:lnTo>
                <a:pt x="0" y="103590"/>
              </a:lnTo>
              <a:lnTo>
                <a:pt x="0" y="20718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B55A62-CAA0-4E1E-BD34-54FDCAD6AC12}">
      <dsp:nvSpPr>
        <dsp:cNvPr id="0" name=""/>
        <dsp:cNvSpPr/>
      </dsp:nvSpPr>
      <dsp:spPr>
        <a:xfrm>
          <a:off x="1689178" y="2479873"/>
          <a:ext cx="1790641" cy="207181"/>
        </a:xfrm>
        <a:custGeom>
          <a:avLst/>
          <a:gdLst/>
          <a:ahLst/>
          <a:cxnLst/>
          <a:rect l="0" t="0" r="0" b="0"/>
          <a:pathLst>
            <a:path>
              <a:moveTo>
                <a:pt x="1790641" y="0"/>
              </a:moveTo>
              <a:lnTo>
                <a:pt x="1790641" y="103590"/>
              </a:lnTo>
              <a:lnTo>
                <a:pt x="0" y="103590"/>
              </a:lnTo>
              <a:lnTo>
                <a:pt x="0" y="20718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EDB320-D7FB-4F65-9A0B-ECC191CC6CF1}">
      <dsp:nvSpPr>
        <dsp:cNvPr id="0" name=""/>
        <dsp:cNvSpPr/>
      </dsp:nvSpPr>
      <dsp:spPr>
        <a:xfrm>
          <a:off x="100785" y="3180344"/>
          <a:ext cx="147986" cy="453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826"/>
              </a:lnTo>
              <a:lnTo>
                <a:pt x="147986" y="453826"/>
              </a:lnTo>
            </a:path>
          </a:pathLst>
        </a:custGeom>
        <a:noFill/>
        <a:ln w="15875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B7CEBD-FD5B-4EEF-8858-17A463F4AADC}">
      <dsp:nvSpPr>
        <dsp:cNvPr id="0" name=""/>
        <dsp:cNvSpPr/>
      </dsp:nvSpPr>
      <dsp:spPr>
        <a:xfrm>
          <a:off x="495417" y="2479873"/>
          <a:ext cx="2984402" cy="207181"/>
        </a:xfrm>
        <a:custGeom>
          <a:avLst/>
          <a:gdLst/>
          <a:ahLst/>
          <a:cxnLst/>
          <a:rect l="0" t="0" r="0" b="0"/>
          <a:pathLst>
            <a:path>
              <a:moveTo>
                <a:pt x="2984402" y="0"/>
              </a:moveTo>
              <a:lnTo>
                <a:pt x="2984402" y="103590"/>
              </a:lnTo>
              <a:lnTo>
                <a:pt x="0" y="103590"/>
              </a:lnTo>
              <a:lnTo>
                <a:pt x="0" y="207181"/>
              </a:lnTo>
            </a:path>
          </a:pathLst>
        </a:custGeom>
        <a:noFill/>
        <a:ln w="15875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44EAFD-74A1-439A-AC66-BB0B6177049E}">
      <dsp:nvSpPr>
        <dsp:cNvPr id="0" name=""/>
        <dsp:cNvSpPr/>
      </dsp:nvSpPr>
      <dsp:spPr>
        <a:xfrm>
          <a:off x="3479819" y="1376779"/>
          <a:ext cx="1964713" cy="609804"/>
        </a:xfrm>
        <a:custGeom>
          <a:avLst/>
          <a:gdLst/>
          <a:ahLst/>
          <a:cxnLst/>
          <a:rect l="0" t="0" r="0" b="0"/>
          <a:pathLst>
            <a:path>
              <a:moveTo>
                <a:pt x="1964713" y="0"/>
              </a:moveTo>
              <a:lnTo>
                <a:pt x="1964713" y="506213"/>
              </a:lnTo>
              <a:lnTo>
                <a:pt x="0" y="506213"/>
              </a:lnTo>
              <a:lnTo>
                <a:pt x="0" y="609804"/>
              </a:lnTo>
            </a:path>
          </a:pathLst>
        </a:custGeom>
        <a:noFill/>
        <a:ln w="15875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CCAD5-DA35-4CC2-BBFB-F0A57F78B540}">
      <dsp:nvSpPr>
        <dsp:cNvPr id="0" name=""/>
        <dsp:cNvSpPr/>
      </dsp:nvSpPr>
      <dsp:spPr>
        <a:xfrm>
          <a:off x="4951243" y="883489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დირექტორი</a:t>
          </a:r>
          <a:endParaRPr lang="en-US" sz="800" kern="1200" dirty="0"/>
        </a:p>
      </dsp:txBody>
      <dsp:txXfrm>
        <a:off x="4951243" y="883489"/>
        <a:ext cx="986579" cy="493289"/>
      </dsp:txXfrm>
    </dsp:sp>
    <dsp:sp modelId="{C402F2CB-324F-416F-ACBD-6ACD5AFFD7C9}">
      <dsp:nvSpPr>
        <dsp:cNvPr id="0" name=""/>
        <dsp:cNvSpPr/>
      </dsp:nvSpPr>
      <dsp:spPr>
        <a:xfrm>
          <a:off x="2986529" y="1986583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ადმინისტრაციული მენეჯერი</a:t>
          </a:r>
          <a:endParaRPr lang="en-US" sz="800" kern="1200" dirty="0"/>
        </a:p>
      </dsp:txBody>
      <dsp:txXfrm>
        <a:off x="2986529" y="1986583"/>
        <a:ext cx="986579" cy="493289"/>
      </dsp:txXfrm>
    </dsp:sp>
    <dsp:sp modelId="{01B8FF0D-7252-4E87-85FD-E62294E95BAD}">
      <dsp:nvSpPr>
        <dsp:cNvPr id="0" name=""/>
        <dsp:cNvSpPr/>
      </dsp:nvSpPr>
      <dsp:spPr>
        <a:xfrm>
          <a:off x="2127" y="2687055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განვითარების მენეჯერი</a:t>
          </a:r>
          <a:endParaRPr lang="en-US" sz="800" kern="1200" dirty="0"/>
        </a:p>
      </dsp:txBody>
      <dsp:txXfrm>
        <a:off x="2127" y="2687055"/>
        <a:ext cx="986579" cy="493289"/>
      </dsp:txXfrm>
    </dsp:sp>
    <dsp:sp modelId="{C9A5C0CC-055F-485B-ADF2-CE8E0EEA2B59}">
      <dsp:nvSpPr>
        <dsp:cNvPr id="0" name=""/>
        <dsp:cNvSpPr/>
      </dsp:nvSpPr>
      <dsp:spPr>
        <a:xfrm>
          <a:off x="248772" y="3387526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პროექტირების სპეციალისტი</a:t>
          </a:r>
          <a:endParaRPr lang="en-US" sz="800" kern="1200" dirty="0"/>
        </a:p>
      </dsp:txBody>
      <dsp:txXfrm>
        <a:off x="248772" y="3387526"/>
        <a:ext cx="986579" cy="493289"/>
      </dsp:txXfrm>
    </dsp:sp>
    <dsp:sp modelId="{A3D5CA0A-4567-4CC2-982A-9931ECDCB46D}">
      <dsp:nvSpPr>
        <dsp:cNvPr id="0" name=""/>
        <dsp:cNvSpPr/>
      </dsp:nvSpPr>
      <dsp:spPr>
        <a:xfrm>
          <a:off x="1195888" y="2687055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მთ. იურისტი</a:t>
          </a:r>
          <a:endParaRPr lang="en-US" sz="800" kern="1200" dirty="0"/>
        </a:p>
      </dsp:txBody>
      <dsp:txXfrm>
        <a:off x="1195888" y="2687055"/>
        <a:ext cx="986579" cy="493289"/>
      </dsp:txXfrm>
    </dsp:sp>
    <dsp:sp modelId="{EE9386D4-6433-4245-9B58-E83BA22486B5}">
      <dsp:nvSpPr>
        <dsp:cNvPr id="0" name=""/>
        <dsp:cNvSpPr/>
      </dsp:nvSpPr>
      <dsp:spPr>
        <a:xfrm>
          <a:off x="2389649" y="2687055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PR </a:t>
          </a:r>
          <a:r>
            <a:rPr lang="ka-GE" sz="800" kern="1200" dirty="0" smtClean="0"/>
            <a:t>მენეჯერი</a:t>
          </a:r>
          <a:endParaRPr lang="en-US" sz="800" kern="1200" dirty="0"/>
        </a:p>
      </dsp:txBody>
      <dsp:txXfrm>
        <a:off x="2389649" y="2687055"/>
        <a:ext cx="986579" cy="493289"/>
      </dsp:txXfrm>
    </dsp:sp>
    <dsp:sp modelId="{10207075-B42F-425F-B86A-CB114F24D8F2}">
      <dsp:nvSpPr>
        <dsp:cNvPr id="0" name=""/>
        <dsp:cNvSpPr/>
      </dsp:nvSpPr>
      <dsp:spPr>
        <a:xfrm>
          <a:off x="3583410" y="2687055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ინფრასტრუქტურის მენეჯერი</a:t>
          </a:r>
          <a:endParaRPr lang="en-US" sz="800" kern="1200" dirty="0"/>
        </a:p>
      </dsp:txBody>
      <dsp:txXfrm>
        <a:off x="3583410" y="2687055"/>
        <a:ext cx="986579" cy="493289"/>
      </dsp:txXfrm>
    </dsp:sp>
    <dsp:sp modelId="{3A202FD6-A7F0-4009-8A7E-F67A870C1816}">
      <dsp:nvSpPr>
        <dsp:cNvPr id="0" name=""/>
        <dsp:cNvSpPr/>
      </dsp:nvSpPr>
      <dsp:spPr>
        <a:xfrm>
          <a:off x="4777171" y="2687055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HR </a:t>
          </a:r>
          <a:r>
            <a:rPr lang="ka-GE" sz="800" kern="1200" dirty="0" smtClean="0"/>
            <a:t>მენეჯერი</a:t>
          </a:r>
          <a:endParaRPr lang="en-US" sz="800" kern="1200" dirty="0"/>
        </a:p>
      </dsp:txBody>
      <dsp:txXfrm>
        <a:off x="4777171" y="2687055"/>
        <a:ext cx="986579" cy="493289"/>
      </dsp:txXfrm>
    </dsp:sp>
    <dsp:sp modelId="{F9088B0C-69FD-4FA9-95BA-AC49AE5D62FA}">
      <dsp:nvSpPr>
        <dsp:cNvPr id="0" name=""/>
        <dsp:cNvSpPr/>
      </dsp:nvSpPr>
      <dsp:spPr>
        <a:xfrm>
          <a:off x="5970932" y="2687055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ფინანსური მენეჯერი</a:t>
          </a:r>
          <a:endParaRPr lang="en-US" sz="800" kern="1200" dirty="0"/>
        </a:p>
      </dsp:txBody>
      <dsp:txXfrm>
        <a:off x="5970932" y="2687055"/>
        <a:ext cx="986579" cy="493289"/>
      </dsp:txXfrm>
    </dsp:sp>
    <dsp:sp modelId="{06732EBD-C2E2-4284-B0F8-30C387839E2C}">
      <dsp:nvSpPr>
        <dsp:cNvPr id="0" name=""/>
        <dsp:cNvSpPr/>
      </dsp:nvSpPr>
      <dsp:spPr>
        <a:xfrm>
          <a:off x="6217577" y="3387526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შესყიდვების მენეჯერი</a:t>
          </a:r>
          <a:endParaRPr lang="en-US" sz="800" kern="1200" dirty="0"/>
        </a:p>
      </dsp:txBody>
      <dsp:txXfrm>
        <a:off x="6217577" y="3387526"/>
        <a:ext cx="986579" cy="493289"/>
      </dsp:txXfrm>
    </dsp:sp>
    <dsp:sp modelId="{D1B030A3-B4BC-4603-92FB-1D814C2BFC04}">
      <dsp:nvSpPr>
        <dsp:cNvPr id="0" name=""/>
        <dsp:cNvSpPr/>
      </dsp:nvSpPr>
      <dsp:spPr>
        <a:xfrm>
          <a:off x="6217577" y="4087997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მთ. ბუღალტერი</a:t>
          </a:r>
          <a:endParaRPr lang="en-US" sz="800" kern="1200" dirty="0"/>
        </a:p>
      </dsp:txBody>
      <dsp:txXfrm>
        <a:off x="6217577" y="4087997"/>
        <a:ext cx="986579" cy="493289"/>
      </dsp:txXfrm>
    </dsp:sp>
    <dsp:sp modelId="{D2C07F39-36A7-4CFA-A003-D12588E01370}">
      <dsp:nvSpPr>
        <dsp:cNvPr id="0" name=""/>
        <dsp:cNvSpPr/>
      </dsp:nvSpPr>
      <dsp:spPr>
        <a:xfrm>
          <a:off x="6918048" y="1986583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პროექტების მენეჯერი</a:t>
          </a:r>
        </a:p>
      </dsp:txBody>
      <dsp:txXfrm>
        <a:off x="6918048" y="1986583"/>
        <a:ext cx="986579" cy="493289"/>
      </dsp:txXfrm>
    </dsp:sp>
    <dsp:sp modelId="{F076CED7-A886-42C7-A233-10DFB1E2900F}">
      <dsp:nvSpPr>
        <dsp:cNvPr id="0" name=""/>
        <dsp:cNvSpPr/>
      </dsp:nvSpPr>
      <dsp:spPr>
        <a:xfrm>
          <a:off x="7164693" y="2687055"/>
          <a:ext cx="986579" cy="493289"/>
        </a:xfrm>
        <a:prstGeom prst="rect">
          <a:avLst/>
        </a:prstGeom>
        <a:solidFill>
          <a:srgbClr val="FF0000"/>
        </a:solidFill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რეგიონული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სერვისის მენეჯერი</a:t>
          </a:r>
        </a:p>
      </dsp:txBody>
      <dsp:txXfrm>
        <a:off x="7164693" y="2687055"/>
        <a:ext cx="986579" cy="493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027D2-7D0A-443A-98F7-A300A5028202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AA4BE-BFEC-41B7-8BE8-C53A85D5E9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04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AA4BE-BFEC-41B7-8BE8-C53A85D5E985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442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AA4BE-BFEC-41B7-8BE8-C53A85D5E985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442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AA4BE-BFEC-41B7-8BE8-C53A85D5E985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442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AA4BE-BFEC-41B7-8BE8-C53A85D5E985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442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AA4BE-BFEC-41B7-8BE8-C53A85D5E985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442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AA4BE-BFEC-41B7-8BE8-C53A85D5E985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442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9C2D721-DB4A-49F9-9A62-2D150EE988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0CBE5AD-9644-4E68-87F6-88FBA1B97CE4}" type="datetimeFigureOut">
              <a:rPr lang="en-US" smtClean="0"/>
              <a:t>14-Nov-13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6.jpeg"/><Relationship Id="rId10" Type="http://schemas.openxmlformats.org/officeDocument/2006/relationships/image" Target="../media/image12.jpeg"/><Relationship Id="rId4" Type="http://schemas.openxmlformats.org/officeDocument/2006/relationships/image" Target="../media/image5.jpeg"/><Relationship Id="rId9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3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7.png"/><Relationship Id="rId9" Type="http://schemas.openxmlformats.org/officeDocument/2006/relationships/image" Target="../media/image11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225" y="28575"/>
            <a:ext cx="4876800" cy="35467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200400"/>
            <a:ext cx="7772400" cy="1470025"/>
          </a:xfrm>
        </p:spPr>
        <p:txBody>
          <a:bodyPr/>
          <a:lstStyle/>
          <a:p>
            <a:pPr algn="ctr"/>
            <a:r>
              <a:rPr lang="ka-GE" sz="4800" dirty="0" smtClean="0">
                <a:solidFill>
                  <a:srgbClr val="FF0000"/>
                </a:solidFill>
              </a:rPr>
              <a:t>ა(ა)იპ „სსდ ცენტრი“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257800"/>
            <a:ext cx="6400800" cy="838200"/>
          </a:xfrm>
        </p:spPr>
        <p:txBody>
          <a:bodyPr>
            <a:normAutofit/>
          </a:bodyPr>
          <a:lstStyle/>
          <a:p>
            <a:r>
              <a:rPr lang="ka-GE" sz="4400" b="1" dirty="0" smtClean="0">
                <a:solidFill>
                  <a:schemeClr val="tx1">
                    <a:lumMod val="50000"/>
                  </a:schemeClr>
                </a:solidFill>
              </a:rPr>
              <a:t>პროექტის მონახაზი</a:t>
            </a:r>
            <a:endParaRPr lang="en-US" sz="44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32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94270657"/>
              </p:ext>
            </p:extLst>
          </p:nvPr>
        </p:nvGraphicFramePr>
        <p:xfrm>
          <a:off x="609600" y="304800"/>
          <a:ext cx="81534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95400" y="101025"/>
            <a:ext cx="4648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r>
              <a:rPr lang="ka-GE" sz="1400" dirty="0" smtClean="0">
                <a:solidFill>
                  <a:srgbClr val="FF0000"/>
                </a:solidFill>
              </a:rPr>
              <a:t>პროექტირების ეტაპის ორგანიზებისთვის აუცილებელი სტრუქტურა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600" y="1831032"/>
            <a:ext cx="1066800" cy="2308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900" dirty="0" smtClean="0">
                <a:solidFill>
                  <a:schemeClr val="bg1"/>
                </a:solidFill>
              </a:rPr>
              <a:t>ასისტენტი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6800" y="6019800"/>
            <a:ext cx="6571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პროექტირების ეტაპისთვის თანამშრომელთა რაოდენობა: 14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59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101025"/>
            <a:ext cx="4648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endParaRPr lang="ka-GE" sz="1400" dirty="0" smtClean="0">
              <a:solidFill>
                <a:srgbClr val="FF0000"/>
              </a:solidFill>
            </a:endParaRPr>
          </a:p>
          <a:p>
            <a:r>
              <a:rPr lang="ka-GE" sz="1600" b="1" dirty="0" smtClean="0"/>
              <a:t>პროექტირების ეტაპის დაწყებამდე -</a:t>
            </a:r>
          </a:p>
          <a:p>
            <a:endParaRPr lang="ka-GE" sz="1400" b="1" dirty="0"/>
          </a:p>
          <a:p>
            <a:r>
              <a:rPr lang="ka-GE" sz="1400" b="1" dirty="0" smtClean="0">
                <a:solidFill>
                  <a:schemeClr val="accent6">
                    <a:lumMod val="75000"/>
                  </a:schemeClr>
                </a:solidFill>
              </a:rPr>
              <a:t>განსახორციელებელ სამუშაოთა ნუსხა:</a:t>
            </a:r>
            <a:endParaRPr lang="ka-GE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1072694"/>
            <a:ext cx="690926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ka-GE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სტრუქტურაში კატასტროფის ჯგუფის არსებობის გადაწყვეტა;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კომუნიკაციის სისტემის მომზადება;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ა(ა)იპ-ის დებულების მომზადება;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ა(ა)იპ-ის შექმნა/დაფუძნება;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საოფისე ადგილის მოძიება/ა(ა)იპ-ისთვის გადაცემის პროცედურების დაწყება;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სამუშაო გუნდის შექმნა.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19200" y="4193739"/>
            <a:ext cx="2643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>
                <a:solidFill>
                  <a:schemeClr val="accent6">
                    <a:lumMod val="75000"/>
                  </a:schemeClr>
                </a:solidFill>
              </a:rPr>
              <a:t>მისაღები გადაწყვეტილებები: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09700" y="4266962"/>
            <a:ext cx="652454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ka-GE" sz="1400" dirty="0" smtClean="0"/>
          </a:p>
          <a:p>
            <a:endParaRPr lang="ka-GE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ორგანიზაციული სტრუქტურის და საშტატო განრიგის დამტკიცება;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სახელფასო ფონდის განსაზღვრა ადმინისტრაციის თანამშრომელთათვის;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სახელფასო </a:t>
            </a:r>
            <a:r>
              <a:rPr lang="ka-GE" sz="1400" dirty="0"/>
              <a:t>ფონდის განსაზღვრა </a:t>
            </a:r>
            <a:r>
              <a:rPr lang="ka-GE" sz="1400" dirty="0" smtClean="0"/>
              <a:t>რეგიონული თანამშრომელთათვის;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ბიუჯეტის დამტკიცება</a:t>
            </a:r>
            <a:endParaRPr lang="ka-GE" sz="1400" dirty="0"/>
          </a:p>
        </p:txBody>
      </p:sp>
    </p:spTree>
    <p:extLst>
      <p:ext uri="{BB962C8B-B14F-4D97-AF65-F5344CB8AC3E}">
        <p14:creationId xmlns:p14="http://schemas.microsoft.com/office/powerpoint/2010/main" val="333132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76800"/>
            <a:ext cx="6400800" cy="838200"/>
          </a:xfrm>
        </p:spPr>
        <p:txBody>
          <a:bodyPr>
            <a:normAutofit/>
          </a:bodyPr>
          <a:lstStyle/>
          <a:p>
            <a:r>
              <a:rPr lang="ka-GE" b="1" dirty="0" smtClean="0">
                <a:solidFill>
                  <a:schemeClr val="tx1"/>
                </a:solidFill>
              </a:rPr>
              <a:t>სახელფასო დანახარჯები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57200"/>
            <a:ext cx="3028950" cy="2202873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209800" y="22860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b="1" dirty="0" smtClean="0">
                <a:solidFill>
                  <a:srgbClr val="FF0000"/>
                </a:solidFill>
              </a:rPr>
              <a:t>ა(ა)იპ „სსდ ცენტრი“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20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101025"/>
            <a:ext cx="4648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endParaRPr lang="ka-GE" sz="1400" dirty="0" smtClean="0">
              <a:solidFill>
                <a:srgbClr val="FF0000"/>
              </a:solidFill>
            </a:endParaRPr>
          </a:p>
          <a:p>
            <a:r>
              <a:rPr lang="ka-GE" sz="1600" b="1" dirty="0" smtClean="0"/>
              <a:t>სახელფასო ხარჯი:</a:t>
            </a:r>
          </a:p>
          <a:p>
            <a:endParaRPr lang="ka-GE" sz="1400" b="1" dirty="0"/>
          </a:p>
          <a:p>
            <a:r>
              <a:rPr lang="ka-GE" sz="1400" b="1" dirty="0" smtClean="0">
                <a:solidFill>
                  <a:schemeClr val="accent6">
                    <a:lumMod val="75000"/>
                  </a:schemeClr>
                </a:solidFill>
              </a:rPr>
              <a:t>ადმინისტრაციის სახელფასო ფონდი:</a:t>
            </a:r>
            <a:endParaRPr lang="ka-GE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85595" y="586144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თვე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61947" y="58614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წელი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414170" y="955476"/>
            <a:ext cx="77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???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924800" y="955476"/>
            <a:ext cx="77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???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2057400"/>
            <a:ext cx="6934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ადმინისტრაციის ხელფასების შესახებ ინფორმაცია არ არსებობს.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16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101025"/>
            <a:ext cx="46482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endParaRPr lang="ka-GE" sz="1400" dirty="0" smtClean="0">
              <a:solidFill>
                <a:srgbClr val="FF0000"/>
              </a:solidFill>
            </a:endParaRPr>
          </a:p>
          <a:p>
            <a:r>
              <a:rPr lang="ka-GE" sz="1600" b="1" dirty="0" smtClean="0"/>
              <a:t>სახელფასო ხარჯი:</a:t>
            </a:r>
          </a:p>
          <a:p>
            <a:endParaRPr lang="ka-GE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323975" y="902492"/>
            <a:ext cx="43492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>
                <a:solidFill>
                  <a:schemeClr val="accent6">
                    <a:lumMod val="75000"/>
                  </a:schemeClr>
                </a:solidFill>
              </a:rPr>
              <a:t>რეგიონული ადმინისტრაციის სახელფასო ფონდი: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85595" y="586144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თვე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61947" y="58614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წელი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385595" y="838200"/>
            <a:ext cx="77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???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924800" y="838200"/>
            <a:ext cx="77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???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6898" y="2242066"/>
            <a:ext cx="831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რეგიონული ადმინისტრაციის ხელფასების შესახებ ინფორმაცია არ არსებობს.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9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101025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endParaRPr lang="ka-GE" sz="1400" dirty="0" smtClean="0">
              <a:solidFill>
                <a:srgbClr val="FF0000"/>
              </a:solidFill>
            </a:endParaRPr>
          </a:p>
          <a:p>
            <a:r>
              <a:rPr lang="ka-GE" sz="1600" b="1" dirty="0" smtClean="0"/>
              <a:t>სახელფასო ხარჯი: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23975" y="911423"/>
            <a:ext cx="43749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>
                <a:solidFill>
                  <a:srgbClr val="FF0000"/>
                </a:solidFill>
              </a:rPr>
              <a:t>სულ რაიონული ერთეულების სახელფასო ფონდი: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85595" y="586144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თვე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61947" y="58614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წელი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147480" y="880645"/>
            <a:ext cx="1074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985,232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39051" y="902612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11,822,782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5825" y="1271944"/>
            <a:ext cx="41088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>
                <a:solidFill>
                  <a:schemeClr val="accent6">
                    <a:lumMod val="75000"/>
                  </a:schemeClr>
                </a:solidFill>
              </a:rPr>
              <a:t>თვის სახელფასო ფონდი რაიონების მიხედვით: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7378700" y="23269575"/>
            <a:ext cx="18415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  <p:sp>
        <p:nvSpPr>
          <p:cNvPr id="22" name="TextBox 1"/>
          <p:cNvSpPr txBox="1"/>
          <p:nvPr/>
        </p:nvSpPr>
        <p:spPr>
          <a:xfrm>
            <a:off x="7118350" y="13642975"/>
            <a:ext cx="18415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  <p:sp>
        <p:nvSpPr>
          <p:cNvPr id="24" name="TextBox 1"/>
          <p:cNvSpPr txBox="1"/>
          <p:nvPr/>
        </p:nvSpPr>
        <p:spPr>
          <a:xfrm>
            <a:off x="6010275" y="4152900"/>
            <a:ext cx="18415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29042"/>
              </p:ext>
            </p:extLst>
          </p:nvPr>
        </p:nvGraphicFramePr>
        <p:xfrm>
          <a:off x="1219200" y="1752600"/>
          <a:ext cx="1871987" cy="441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849"/>
                <a:gridCol w="310628"/>
                <a:gridCol w="795471"/>
                <a:gridCol w="164354"/>
                <a:gridCol w="448685"/>
              </a:tblGrid>
              <a:tr h="1087597">
                <a:tc>
                  <a:txBody>
                    <a:bodyPr/>
                    <a:lstStyle/>
                    <a:p>
                      <a:pPr algn="just" fontAlgn="b"/>
                      <a:r>
                        <a:rPr lang="en-US" sz="500" u="none" strike="noStrike" dirty="0">
                          <a:effectLst/>
                        </a:rPr>
                        <a:t> 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cadNusx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 რეგიონები 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 dirty="0">
                          <a:effectLst/>
                        </a:rPr>
                        <a:t>არსებული სასწრაფო–სამედიცინო დახმარების სამსახურებია     (რაიონები)</a:t>
                      </a:r>
                      <a:endParaRPr lang="ka-GE" sz="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 ბრიგადების რაოდენობა 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 თვის სახელფასო ფონდი 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</a:tr>
              <a:tr h="1334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№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5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a-GE" sz="600" u="none" strike="noStrike">
                          <a:effectLst/>
                        </a:rPr>
                        <a:t> მცხეთა-მთიანეთი </a:t>
                      </a:r>
                      <a:endParaRPr lang="ka-GE" sz="6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მცხეთა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3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13,735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75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2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დუშეთი (მ.შ. ფასანაური)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3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13,735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3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თიანეთი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3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13,735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4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ყაზბეგი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2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9,675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ka-GE" sz="600" u="none" strike="noStrike">
                          <a:effectLst/>
                        </a:rPr>
                        <a:t> იმერეთი </a:t>
                      </a:r>
                      <a:endParaRPr lang="ka-GE" sz="6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ქუთაისი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9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38,095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6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ტყიბული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3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13,735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7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თერჯოლა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2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9,675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8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ხონი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2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9,675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9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წყალტუბო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3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13,735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10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სამტრედია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3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13,735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11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ბაღდათი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2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9,675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12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ზესტაფონი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3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13,735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13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ჭიათურა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21,855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14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საჩხერე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4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17,795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ხარაგაული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3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13,735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977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16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ვანი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2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 dirty="0">
                          <a:effectLst/>
                        </a:rPr>
                        <a:t>9,675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588288"/>
              </p:ext>
            </p:extLst>
          </p:nvPr>
        </p:nvGraphicFramePr>
        <p:xfrm>
          <a:off x="3733800" y="2208214"/>
          <a:ext cx="2117612" cy="44195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397"/>
                <a:gridCol w="344431"/>
                <a:gridCol w="882034"/>
                <a:gridCol w="182239"/>
                <a:gridCol w="497511"/>
              </a:tblGrid>
              <a:tr h="1204847">
                <a:tc>
                  <a:txBody>
                    <a:bodyPr/>
                    <a:lstStyle/>
                    <a:p>
                      <a:pPr algn="just" fontAlgn="b"/>
                      <a:r>
                        <a:rPr lang="en-US" sz="500" u="none" strike="noStrike" dirty="0">
                          <a:effectLst/>
                        </a:rPr>
                        <a:t> 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cadNusx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 რეგიონები 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 dirty="0">
                          <a:effectLst/>
                        </a:rPr>
                        <a:t>არსებული სასწრაფო–სამედიცინო დახმარების სამსახურებია     (რაიონები)</a:t>
                      </a:r>
                      <a:endParaRPr lang="ka-GE" sz="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 ბრიგადების რაოდენობა 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 dirty="0">
                          <a:effectLst/>
                        </a:rPr>
                        <a:t> თვის სახელფასო ფონდი </a:t>
                      </a:r>
                      <a:endParaRPr lang="ka-GE" sz="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</a:tr>
              <a:tr h="1478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№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17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ka-GE" sz="700" u="none" strike="noStrike">
                          <a:effectLst/>
                        </a:rPr>
                        <a:t> კახეთი </a:t>
                      </a:r>
                      <a:endParaRPr lang="ka-GE" sz="7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ლაგოდეხი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18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დედოფლისწყარო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19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სიღნაღი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გურჯაანი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21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საგარეჯო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17,795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თელავი</a:t>
                      </a:r>
                      <a:endParaRPr lang="ka-GE" sz="500" b="0" i="0" u="none" strike="noStrike">
                        <a:solidFill>
                          <a:srgbClr val="FF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</a:t>
                      </a:r>
                      <a:endParaRPr lang="en-US" sz="7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5,615</a:t>
                      </a:r>
                      <a:endParaRPr lang="en-US" sz="7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თელავი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17,795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ახმეტა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17,795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ყვარელი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26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ka-GE" sz="700" u="none" strike="noStrike">
                          <a:effectLst/>
                        </a:rPr>
                        <a:t> აჭარა </a:t>
                      </a:r>
                      <a:endParaRPr lang="ka-GE" sz="7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ბათუმი/ხელვაჩაური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54,335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27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ქობულეთი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17,795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28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შუახევი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29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ქედა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190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ხულო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544753"/>
              </p:ext>
            </p:extLst>
          </p:nvPr>
        </p:nvGraphicFramePr>
        <p:xfrm>
          <a:off x="6103335" y="1579721"/>
          <a:ext cx="2550729" cy="4419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470"/>
                <a:gridCol w="362472"/>
                <a:gridCol w="928235"/>
                <a:gridCol w="191784"/>
                <a:gridCol w="523571"/>
                <a:gridCol w="322197"/>
              </a:tblGrid>
              <a:tr h="1267682">
                <a:tc>
                  <a:txBody>
                    <a:bodyPr/>
                    <a:lstStyle/>
                    <a:p>
                      <a:pPr algn="just" fontAlgn="b"/>
                      <a:r>
                        <a:rPr lang="en-US" sz="500" u="none" strike="noStrike" dirty="0">
                          <a:effectLst/>
                        </a:rPr>
                        <a:t> 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cadNusx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 dirty="0">
                          <a:effectLst/>
                        </a:rPr>
                        <a:t> რეგიონები </a:t>
                      </a:r>
                      <a:endParaRPr lang="ka-GE" sz="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 dirty="0">
                          <a:effectLst/>
                        </a:rPr>
                        <a:t>არსებული სასწრაფო–სამედიცინო დახმარების სამსახურებია     (რაიონები)</a:t>
                      </a:r>
                      <a:endParaRPr lang="ka-GE" sz="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 ბრიგადების რაოდენობა 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 dirty="0">
                          <a:effectLst/>
                        </a:rPr>
                        <a:t> თვის სახელფასო ფონდი </a:t>
                      </a:r>
                      <a:endParaRPr lang="ka-GE" sz="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 dirty="0">
                          <a:effectLst/>
                        </a:rPr>
                        <a:t> ჯამი რეგიონების მიხედვით </a:t>
                      </a:r>
                      <a:endParaRPr lang="ka-GE" sz="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</a:tr>
              <a:tr h="1555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№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31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ka-GE" sz="700" u="none" strike="noStrike">
                          <a:effectLst/>
                        </a:rPr>
                        <a:t> სამცხე-ჯავახეთი </a:t>
                      </a:r>
                      <a:endParaRPr lang="ka-GE" sz="7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ბორჯომი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17,795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                                         70,232.40 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vert="vert270" anchor="ctr"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ადიგენი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ახალქალაქი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ახალციხე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ასპინძა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36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ნინოწმინდა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37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a-GE" sz="700" u="none" strike="noStrike">
                          <a:effectLst/>
                        </a:rPr>
                        <a:t> გურია </a:t>
                      </a:r>
                      <a:endParaRPr lang="ka-GE" sz="7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ლანჩხუთი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           45,266.20 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vert="vert270" anchor="ctr"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38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ოზურგეთი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17,795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39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ჩოხატაური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a-GE" sz="700" u="none" strike="noStrike">
                          <a:effectLst/>
                        </a:rPr>
                        <a:t> რაჭა-ლეჩხუმი ქვემო სვანეთი </a:t>
                      </a:r>
                      <a:endParaRPr lang="ka-GE" sz="7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ამბროლაური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                     50,881.60 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vert="vert270" anchor="ctr"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41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ონი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ლენტეხი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ცაგერი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TextBox 1"/>
          <p:cNvSpPr txBox="1"/>
          <p:nvPr/>
        </p:nvSpPr>
        <p:spPr>
          <a:xfrm>
            <a:off x="6283325" y="6819900"/>
            <a:ext cx="18415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9874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101025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endParaRPr lang="ka-GE" sz="1400" dirty="0" smtClean="0">
              <a:solidFill>
                <a:srgbClr val="FF0000"/>
              </a:solidFill>
            </a:endParaRPr>
          </a:p>
          <a:p>
            <a:r>
              <a:rPr lang="ka-GE" sz="1600" b="1" dirty="0" smtClean="0"/>
              <a:t>სახელფასო ხარჯი: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23975" y="911423"/>
            <a:ext cx="43749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>
                <a:solidFill>
                  <a:srgbClr val="FF0000"/>
                </a:solidFill>
              </a:rPr>
              <a:t>სულ რაიონული ერთეულების სახელფასო ფონდი: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85595" y="586144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თვე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61947" y="58614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წელი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147480" y="880645"/>
            <a:ext cx="1074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985,232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39051" y="902612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11,822,782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5825" y="1271944"/>
            <a:ext cx="410881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>
                <a:solidFill>
                  <a:schemeClr val="accent6">
                    <a:lumMod val="75000"/>
                  </a:schemeClr>
                </a:solidFill>
              </a:rPr>
              <a:t>თვის სახელფასო ფონდი რაიონების მიხედვით:</a:t>
            </a:r>
          </a:p>
          <a:p>
            <a:r>
              <a:rPr lang="ka-GE" sz="1200" b="1" dirty="0" smtClean="0">
                <a:solidFill>
                  <a:schemeClr val="accent6">
                    <a:lumMod val="75000"/>
                  </a:schemeClr>
                </a:solidFill>
              </a:rPr>
              <a:t>(გაგრძელება)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7378700" y="23269575"/>
            <a:ext cx="18415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  <p:sp>
        <p:nvSpPr>
          <p:cNvPr id="22" name="TextBox 1"/>
          <p:cNvSpPr txBox="1"/>
          <p:nvPr/>
        </p:nvSpPr>
        <p:spPr>
          <a:xfrm>
            <a:off x="7118350" y="13642975"/>
            <a:ext cx="18415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  <p:sp>
        <p:nvSpPr>
          <p:cNvPr id="24" name="TextBox 1"/>
          <p:cNvSpPr txBox="1"/>
          <p:nvPr/>
        </p:nvSpPr>
        <p:spPr>
          <a:xfrm>
            <a:off x="6010275" y="4152900"/>
            <a:ext cx="18415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  <p:sp>
        <p:nvSpPr>
          <p:cNvPr id="30" name="TextBox 1"/>
          <p:cNvSpPr txBox="1"/>
          <p:nvPr/>
        </p:nvSpPr>
        <p:spPr>
          <a:xfrm>
            <a:off x="6283325" y="6819900"/>
            <a:ext cx="18415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702432"/>
              </p:ext>
            </p:extLst>
          </p:nvPr>
        </p:nvGraphicFramePr>
        <p:xfrm>
          <a:off x="551660" y="1943101"/>
          <a:ext cx="2959773" cy="44195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145"/>
                <a:gridCol w="420599"/>
                <a:gridCol w="1077090"/>
                <a:gridCol w="222540"/>
                <a:gridCol w="607533"/>
                <a:gridCol w="373866"/>
              </a:tblGrid>
              <a:tr h="147097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600" u="none" strike="noStrike" dirty="0">
                          <a:effectLst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cadNusx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600" u="none" strike="noStrike">
                          <a:effectLst/>
                        </a:rPr>
                        <a:t> რეგიონები </a:t>
                      </a:r>
                      <a:endParaRPr lang="ka-GE" sz="6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600" u="none" strike="noStrike">
                          <a:effectLst/>
                        </a:rPr>
                        <a:t>არსებული სასწრაფო–სამედიცინო დახმარების სამსახურებია     (რაიონები)</a:t>
                      </a:r>
                      <a:endParaRPr lang="ka-GE" sz="6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600" u="none" strike="noStrike">
                          <a:effectLst/>
                        </a:rPr>
                        <a:t> ბრიგადების რაოდენობა </a:t>
                      </a:r>
                      <a:endParaRPr lang="ka-GE" sz="6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600" u="none" strike="noStrike">
                          <a:effectLst/>
                        </a:rPr>
                        <a:t> თვის სახელფასო ფონდი </a:t>
                      </a:r>
                      <a:endParaRPr lang="ka-GE" sz="6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600" u="none" strike="noStrike">
                          <a:effectLst/>
                        </a:rPr>
                        <a:t> ჯამი რეგიონების მიხედვით </a:t>
                      </a:r>
                      <a:endParaRPr lang="ka-GE" sz="6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</a:tr>
              <a:tr h="1805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№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4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44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ka-GE" sz="800" u="none" strike="noStrike">
                          <a:effectLst/>
                        </a:rPr>
                        <a:t> სამეგრელო-ზემო სვანეთი </a:t>
                      </a:r>
                      <a:endParaRPr lang="ka-GE" sz="8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>
                          <a:effectLst/>
                        </a:rPr>
                        <a:t>მესტია</a:t>
                      </a:r>
                      <a:endParaRPr lang="ka-GE" sz="6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9,675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                                                                                   141,414.00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vert="vert270" anchor="ctr"/>
                </a:tc>
              </a:tr>
              <a:tr h="2674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45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>
                          <a:effectLst/>
                        </a:rPr>
                        <a:t>ზუგდიდი</a:t>
                      </a:r>
                      <a:endParaRPr lang="ka-GE" sz="6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25,915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4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46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>
                          <a:effectLst/>
                        </a:rPr>
                        <a:t>ფოთი</a:t>
                      </a:r>
                      <a:endParaRPr lang="ka-GE" sz="6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21,855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4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47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>
                          <a:effectLst/>
                        </a:rPr>
                        <a:t>აბაშა</a:t>
                      </a:r>
                      <a:endParaRPr lang="ka-GE" sz="6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13,735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4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48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>
                          <a:effectLst/>
                        </a:rPr>
                        <a:t>მარტვილი</a:t>
                      </a:r>
                      <a:endParaRPr lang="ka-GE" sz="6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13,735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4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49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>
                          <a:effectLst/>
                        </a:rPr>
                        <a:t>ჩხოროწყუ</a:t>
                      </a:r>
                      <a:endParaRPr lang="ka-GE" sz="6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9,675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4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50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>
                          <a:effectLst/>
                        </a:rPr>
                        <a:t>ხობი</a:t>
                      </a:r>
                      <a:endParaRPr lang="ka-GE" sz="6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9,675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4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51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>
                          <a:effectLst/>
                        </a:rPr>
                        <a:t>წალენჯიხა (მ.შ. ჯვარი)</a:t>
                      </a:r>
                      <a:endParaRPr lang="ka-GE" sz="6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17,795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74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52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>
                          <a:effectLst/>
                        </a:rPr>
                        <a:t>ზემო აფხაზეთის სასწრაფო სამედიცინო დახმარება</a:t>
                      </a:r>
                      <a:endParaRPr lang="ka-GE" sz="6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1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5,615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10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53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>
                          <a:effectLst/>
                        </a:rPr>
                        <a:t>შპს „სენაკის სასწრაფო სამედიცინო დახმარების სამსახური 03“</a:t>
                      </a:r>
                      <a:endParaRPr lang="ka-GE" sz="6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13,735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TextBox 1"/>
          <p:cNvSpPr txBox="1"/>
          <p:nvPr/>
        </p:nvSpPr>
        <p:spPr>
          <a:xfrm>
            <a:off x="6283325" y="6819900"/>
            <a:ext cx="18415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271122"/>
              </p:ext>
            </p:extLst>
          </p:nvPr>
        </p:nvGraphicFramePr>
        <p:xfrm>
          <a:off x="5162250" y="1864338"/>
          <a:ext cx="2623510" cy="45771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817"/>
                <a:gridCol w="372815"/>
                <a:gridCol w="954721"/>
                <a:gridCol w="197256"/>
                <a:gridCol w="538510"/>
                <a:gridCol w="331391"/>
              </a:tblGrid>
              <a:tr h="1184667">
                <a:tc>
                  <a:txBody>
                    <a:bodyPr/>
                    <a:lstStyle/>
                    <a:p>
                      <a:pPr algn="just" fontAlgn="b"/>
                      <a:r>
                        <a:rPr lang="en-US" sz="500" u="none" strike="noStrike" dirty="0">
                          <a:effectLst/>
                        </a:rPr>
                        <a:t> 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cadNusx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 რეგიონები 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არსებული სასწრაფო–სამედიცინო დახმარების სამსახურებია     (რაიონები)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 ბრიგადების რაოდენობა 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 თვის სახელფასო ფონდი 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500" u="none" strike="noStrike">
                          <a:effectLst/>
                        </a:rPr>
                        <a:t> ჯამი რეგიონების მიხედვით </a:t>
                      </a:r>
                      <a:endParaRPr lang="ka-GE" sz="5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</a:tr>
              <a:tr h="1453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№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ka-GE" sz="700" u="none" strike="noStrike">
                          <a:effectLst/>
                        </a:rPr>
                        <a:t> ქვემო   ქართლი </a:t>
                      </a:r>
                      <a:endParaRPr lang="ka-GE" sz="7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თეთრიწყარო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17,795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                                                 124,567.80 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vert="vert270" anchor="ctr"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მარნეული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21,855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56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გარდაბანი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21,855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57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წალკა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58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რუსთავი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6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25,915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59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ბოლნისი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60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დმანისი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61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ka-GE" sz="700" u="none" strike="noStrike">
                          <a:effectLst/>
                        </a:rPr>
                        <a:t> შიდა ქართლი </a:t>
                      </a:r>
                      <a:endParaRPr lang="ka-GE" sz="700" b="1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გორი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6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25,915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                                                              88,027.80 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vert="vert270" anchor="ctr"/>
                </a:tc>
              </a:tr>
              <a:tr h="3015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62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ქარელი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15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63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ტყვიავი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64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ხაშური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65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კასპი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3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13,735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66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შპს „ახალგორის სასწრაფო სამედიცინო დახმარების სამსახური 03“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2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9,675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53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67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500" u="none" strike="noStrike">
                          <a:effectLst/>
                        </a:rPr>
                        <a:t>ცხინვალის მხარის შპს „ქურთის საავადმყოფო“</a:t>
                      </a:r>
                      <a:endParaRPr lang="ka-GE" sz="5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1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5,615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" name="TextBox 1"/>
          <p:cNvSpPr txBox="1"/>
          <p:nvPr/>
        </p:nvSpPr>
        <p:spPr>
          <a:xfrm>
            <a:off x="6611938" y="4152900"/>
            <a:ext cx="184150" cy="2651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3622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101025"/>
            <a:ext cx="4648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endParaRPr lang="ka-GE" sz="1400" dirty="0" smtClean="0">
              <a:solidFill>
                <a:srgbClr val="FF0000"/>
              </a:solidFill>
            </a:endParaRPr>
          </a:p>
          <a:p>
            <a:r>
              <a:rPr lang="ka-GE" sz="1600" b="1" dirty="0" smtClean="0"/>
              <a:t>სულ სახელფასო ხარჯი:</a:t>
            </a:r>
          </a:p>
          <a:p>
            <a:endParaRPr lang="ka-GE" sz="1400" b="1" dirty="0"/>
          </a:p>
          <a:p>
            <a:r>
              <a:rPr lang="ka-GE" sz="1400" b="1" dirty="0" smtClean="0">
                <a:solidFill>
                  <a:schemeClr val="accent6">
                    <a:lumMod val="75000"/>
                  </a:schemeClr>
                </a:solidFill>
              </a:rPr>
              <a:t>ადმინისტრაციის სახელფასო ფონდი:</a:t>
            </a:r>
            <a:endParaRPr lang="ka-GE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23975" y="1651282"/>
            <a:ext cx="3935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>
                <a:solidFill>
                  <a:schemeClr val="accent6">
                    <a:lumMod val="75000"/>
                  </a:schemeClr>
                </a:solidFill>
              </a:rPr>
              <a:t>რაიონული ერთეულების სახელფასო ფონდი: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23975" y="1340288"/>
            <a:ext cx="43492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>
                <a:solidFill>
                  <a:schemeClr val="accent6">
                    <a:lumMod val="75000"/>
                  </a:schemeClr>
                </a:solidFill>
              </a:rPr>
              <a:t>რეგიონული ადმინისტრაციის სახელფასო ფონდი: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85595" y="586144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თვე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61947" y="58614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წელი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30321" y="2439888"/>
            <a:ext cx="2242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>
                <a:solidFill>
                  <a:schemeClr val="accent6">
                    <a:lumMod val="75000"/>
                  </a:schemeClr>
                </a:solidFill>
              </a:rPr>
              <a:t>სულ სახელფასო ფონდი: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14170" y="955476"/>
            <a:ext cx="77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???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924800" y="955476"/>
            <a:ext cx="77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???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385595" y="1275996"/>
            <a:ext cx="77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???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924800" y="1275996"/>
            <a:ext cx="77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???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924799" y="2378333"/>
            <a:ext cx="77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???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347495" y="2378333"/>
            <a:ext cx="777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???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088331" y="1651282"/>
            <a:ext cx="1074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985,232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79902" y="1673249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11,822,782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8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514600" y="1930112"/>
            <a:ext cx="7772400" cy="1470025"/>
          </a:xfrm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rgbClr val="FF0000"/>
                </a:solidFill>
              </a:rPr>
              <a:t>ა(ა)იპ „სსდ ცენტრი“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438400" y="4800600"/>
            <a:ext cx="6400800" cy="838200"/>
          </a:xfrm>
        </p:spPr>
        <p:txBody>
          <a:bodyPr>
            <a:normAutofit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ინფორმაციის მიმოქცევის სტრუქტურა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0"/>
            <a:ext cx="2667000" cy="193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43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d:\Users\geminashvili\Desktop\big-blue-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59622">
            <a:off x="2787431" y="2751575"/>
            <a:ext cx="930275" cy="45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322320" y="4142962"/>
            <a:ext cx="2188703" cy="1361997"/>
            <a:chOff x="2327275" y="3382963"/>
            <a:chExt cx="2695575" cy="1695450"/>
          </a:xfrm>
        </p:grpSpPr>
        <p:pic>
          <p:nvPicPr>
            <p:cNvPr id="1031" name="Picture 7" descr="d:\Users\geminashvili\Desktop\reg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7275" y="3382963"/>
              <a:ext cx="2695575" cy="1695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d:\Users\geminashvili\Desktop\96217313_3_261x203_vakansiya-na-dolzhnost-operator-call-tsentra-operatory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28895">
              <a:off x="3489687" y="4013208"/>
              <a:ext cx="717748" cy="434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2" name="Picture 8" descr="d:\Users\geminashvili\Desktop\home-18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657" y="945986"/>
            <a:ext cx="1270000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d:\Users\geminashvili\Desktop\ambulanc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686" y="5050480"/>
            <a:ext cx="1143000" cy="604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5" descr="d:\Users\geminashvili\Desktop\icones_00304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130" y="2061514"/>
            <a:ext cx="911679" cy="91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5" descr="d:\Users\geminashvili\Desktop\icones_00304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017" y="4659996"/>
            <a:ext cx="911679" cy="91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" descr="d:\Users\geminashvili\Desktop\ambulanc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88" y="2514600"/>
            <a:ext cx="819343" cy="433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d:\Users\geminashvili\Desktop\ambulanc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75" y="5078455"/>
            <a:ext cx="819343" cy="433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934200" y="484321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200" dirty="0" smtClean="0">
                <a:solidFill>
                  <a:srgbClr val="FF0000"/>
                </a:solidFill>
              </a:rPr>
              <a:t>ცენტრალური </a:t>
            </a:r>
          </a:p>
          <a:p>
            <a:pPr algn="ctr"/>
            <a:r>
              <a:rPr lang="ka-GE" sz="1200" dirty="0" smtClean="0">
                <a:solidFill>
                  <a:srgbClr val="FF0000"/>
                </a:solidFill>
              </a:rPr>
              <a:t>ოფისი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063659" y="4629834"/>
            <a:ext cx="2165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200" dirty="0" smtClean="0">
                <a:solidFill>
                  <a:srgbClr val="FF0000"/>
                </a:solidFill>
              </a:rPr>
              <a:t>რეგიონული</a:t>
            </a:r>
          </a:p>
          <a:p>
            <a:pPr algn="ctr"/>
            <a:r>
              <a:rPr lang="ka-GE" sz="1200" dirty="0" smtClean="0">
                <a:solidFill>
                  <a:srgbClr val="FF0000"/>
                </a:solidFill>
              </a:rPr>
              <a:t>ოფისი /</a:t>
            </a:r>
          </a:p>
          <a:p>
            <a:pPr algn="ctr"/>
            <a:r>
              <a:rPr lang="ka-GE" sz="1200" dirty="0" smtClean="0">
                <a:solidFill>
                  <a:srgbClr val="FF0000"/>
                </a:solidFill>
              </a:rPr>
              <a:t> სადისპეჩერო (10)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33400" y="1738348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200" dirty="0" smtClean="0">
                <a:solidFill>
                  <a:srgbClr val="FF0000"/>
                </a:solidFill>
              </a:rPr>
              <a:t>რაიონული</a:t>
            </a:r>
          </a:p>
          <a:p>
            <a:pPr algn="ctr"/>
            <a:r>
              <a:rPr lang="ka-GE" sz="1200" dirty="0" smtClean="0">
                <a:solidFill>
                  <a:srgbClr val="FF0000"/>
                </a:solidFill>
              </a:rPr>
              <a:t>ერთეული (68)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31372" y="4293772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200" dirty="0" smtClean="0">
                <a:solidFill>
                  <a:srgbClr val="FF0000"/>
                </a:solidFill>
              </a:rPr>
              <a:t>რაიონული</a:t>
            </a:r>
          </a:p>
          <a:p>
            <a:pPr algn="ctr"/>
            <a:r>
              <a:rPr lang="ka-GE" sz="1200" dirty="0" smtClean="0">
                <a:solidFill>
                  <a:srgbClr val="FF0000"/>
                </a:solidFill>
              </a:rPr>
              <a:t>ერთეული (68)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6877293" y="2061514"/>
            <a:ext cx="902365" cy="24630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41" idx="3"/>
          </p:cNvCxnSpPr>
          <p:nvPr/>
        </p:nvCxnSpPr>
        <p:spPr>
          <a:xfrm flipH="1" flipV="1">
            <a:off x="2066809" y="2517354"/>
            <a:ext cx="3996877" cy="2435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1905000" y="4952999"/>
            <a:ext cx="415868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d:\Users\geminashvili\Desktop\racia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1619">
            <a:off x="4022497" y="3172345"/>
            <a:ext cx="501498" cy="528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d:\Users\geminashvili\Desktop\8115873_700x700min_1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07349">
            <a:off x="3488624" y="2881945"/>
            <a:ext cx="562945" cy="56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 rot="15988223">
            <a:off x="6222178" y="2502959"/>
            <a:ext cx="1638484" cy="940467"/>
            <a:chOff x="5065210" y="2608156"/>
            <a:chExt cx="1638484" cy="940467"/>
          </a:xfrm>
        </p:grpSpPr>
        <p:pic>
          <p:nvPicPr>
            <p:cNvPr id="83" name="Picture 12" descr="d:\Users\geminashvili\Desktop\big-blue-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559622">
              <a:off x="5773419" y="3094830"/>
              <a:ext cx="930275" cy="453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" name="Picture 10" descr="d:\Users\geminashvili\Desktop\racia.jp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11619">
              <a:off x="5618017" y="2824308"/>
              <a:ext cx="501498" cy="528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0" name="Picture 11" descr="d:\Users\geminashvili\Desktop\8115873_700x700min_1.jp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507349">
              <a:off x="5065210" y="2608156"/>
              <a:ext cx="562945" cy="5629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 rot="3203099">
            <a:off x="3183505" y="4740133"/>
            <a:ext cx="1108799" cy="1491256"/>
            <a:chOff x="2265935" y="2917112"/>
            <a:chExt cx="1108799" cy="1491256"/>
          </a:xfrm>
        </p:grpSpPr>
        <p:pic>
          <p:nvPicPr>
            <p:cNvPr id="84" name="Picture 12" descr="d:\Users\geminashvili\Desktop\big-blue-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463799">
              <a:off x="2027694" y="3716334"/>
              <a:ext cx="930275" cy="453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" name="Picture 10" descr="d:\Users\geminashvili\Desktop\racia.jp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620289">
              <a:off x="2486893" y="3309665"/>
              <a:ext cx="501498" cy="5289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" name="Picture 11" descr="d:\Users\geminashvili\Desktop\8115873_700x700min_1.jp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742097">
              <a:off x="2811789" y="2917112"/>
              <a:ext cx="562945" cy="5629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TextBox 8"/>
          <p:cNvSpPr txBox="1"/>
          <p:nvPr/>
        </p:nvSpPr>
        <p:spPr>
          <a:xfrm>
            <a:off x="1344271" y="468868"/>
            <a:ext cx="4477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ინფორმაციის მიმოცვლა ოფისებს შორის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209800" y="2604778"/>
            <a:ext cx="3657600" cy="22191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077696" y="4953000"/>
            <a:ext cx="374408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6970622" y="2327273"/>
            <a:ext cx="715706" cy="19315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 rot="1825206">
            <a:off x="2787662" y="2572764"/>
            <a:ext cx="304800" cy="392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 rot="17561869">
            <a:off x="7248891" y="2081460"/>
            <a:ext cx="304800" cy="392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2787662" y="5153387"/>
            <a:ext cx="304800" cy="392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5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57200"/>
            <a:ext cx="3457575" cy="251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3400" y="1066800"/>
            <a:ext cx="7772400" cy="1470025"/>
          </a:xfrm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rgbClr val="FF0000"/>
                </a:solidFill>
              </a:rPr>
              <a:t>ა(ა)იპ „სსდ ცენტრი“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0787" y="5486400"/>
            <a:ext cx="6400800" cy="838200"/>
          </a:xfrm>
        </p:spPr>
        <p:txBody>
          <a:bodyPr>
            <a:normAutofit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ორგანიზაციული სტრუქტურა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11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7086600" y="651199"/>
            <a:ext cx="1676400" cy="1733480"/>
            <a:chOff x="6705600" y="2736920"/>
            <a:chExt cx="1676400" cy="1733480"/>
          </a:xfrm>
        </p:grpSpPr>
        <p:pic>
          <p:nvPicPr>
            <p:cNvPr id="1032" name="Picture 8" descr="d:\Users\geminashvili\Desktop\home-18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0" y="3200400"/>
              <a:ext cx="1270000" cy="127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705600" y="2736920"/>
              <a:ext cx="1676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ცენტრალური </a:t>
              </a:r>
            </a:p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ოფისი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3411406" y="816424"/>
            <a:ext cx="2395724" cy="2064394"/>
            <a:chOff x="3411406" y="816424"/>
            <a:chExt cx="2395724" cy="2064394"/>
          </a:xfrm>
        </p:grpSpPr>
        <p:grpSp>
          <p:nvGrpSpPr>
            <p:cNvPr id="8" name="Group 7"/>
            <p:cNvGrpSpPr/>
            <p:nvPr/>
          </p:nvGrpSpPr>
          <p:grpSpPr>
            <a:xfrm>
              <a:off x="3411406" y="1369143"/>
              <a:ext cx="2188703" cy="1361997"/>
              <a:chOff x="2327275" y="3382963"/>
              <a:chExt cx="2695575" cy="1695450"/>
            </a:xfrm>
          </p:grpSpPr>
          <p:pic>
            <p:nvPicPr>
              <p:cNvPr id="1031" name="Picture 7" descr="d:\Users\geminashvili\Desktop\reg.jp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27275" y="3382963"/>
                <a:ext cx="2695575" cy="16954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0" name="Picture 6" descr="d:\Users\geminashvili\Desktop\96217313_3_261x203_vakansiya-na-dolzhnost-operator-call-tsentra-operatory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928895">
                <a:off x="3489687" y="4013208"/>
                <a:ext cx="717748" cy="4349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1" name="Picture 4" descr="d:\Users\geminashvili\Desktop\ambulance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2772" y="2276661"/>
              <a:ext cx="1143000" cy="604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6" name="TextBox 65"/>
            <p:cNvSpPr txBox="1"/>
            <p:nvPr/>
          </p:nvSpPr>
          <p:spPr>
            <a:xfrm>
              <a:off x="3641413" y="816424"/>
              <a:ext cx="21657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რეგიონული</a:t>
              </a:r>
            </a:p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ოფისი /</a:t>
              </a:r>
            </a:p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 სადისპეჩერო (10)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336715" y="1190174"/>
            <a:ext cx="1874012" cy="1234845"/>
            <a:chOff x="336715" y="1190174"/>
            <a:chExt cx="1874012" cy="1234845"/>
          </a:xfrm>
        </p:grpSpPr>
        <p:pic>
          <p:nvPicPr>
            <p:cNvPr id="41" name="Picture 5" descr="d:\Users\geminashvili\Desktop\icones_00304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6057" y="1513340"/>
              <a:ext cx="911679" cy="911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4" descr="d:\Users\geminashvili\Desktop\ambulance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715" y="1966426"/>
              <a:ext cx="819343" cy="4330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7" name="TextBox 66"/>
            <p:cNvSpPr txBox="1"/>
            <p:nvPr/>
          </p:nvSpPr>
          <p:spPr>
            <a:xfrm>
              <a:off x="534327" y="1190174"/>
              <a:ext cx="1676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რაიონული</a:t>
              </a:r>
            </a:p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ერთეული (68)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85" name="Picture 4" descr="d:\Users\geminashvili\Desktop\ambulanc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391" y="5339443"/>
            <a:ext cx="1719649" cy="908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9" name="Straight Arrow Connector 68"/>
          <p:cNvCxnSpPr/>
          <p:nvPr/>
        </p:nvCxnSpPr>
        <p:spPr>
          <a:xfrm>
            <a:off x="1981200" y="2399507"/>
            <a:ext cx="1828800" cy="30868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3962401" y="2050141"/>
            <a:ext cx="76199" cy="34362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4627510" y="2276661"/>
            <a:ext cx="3144890" cy="320974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10" descr="d:\Users\geminashvili\Desktop\racia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38938">
            <a:off x="2496465" y="2703796"/>
            <a:ext cx="501498" cy="528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11" descr="d:\Users\geminashvili\Desktop\8115873_700x700min_1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85285">
            <a:off x="2767983" y="3168276"/>
            <a:ext cx="562945" cy="56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d:\Users\geminashvili\Desktop\sat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82779">
            <a:off x="6172683" y="2502912"/>
            <a:ext cx="679005" cy="495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13" descr="d:\Users\geminashvili\Desktop\sat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14386">
            <a:off x="4684093" y="3858779"/>
            <a:ext cx="679005" cy="495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10" descr="d:\Users\geminashvili\Desktop\racia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18686">
            <a:off x="4086140" y="3618513"/>
            <a:ext cx="501498" cy="528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11" descr="d:\Users\geminashvili\Desktop\8115873_700x700min_1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35179">
            <a:off x="4091646" y="3108883"/>
            <a:ext cx="562945" cy="56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" name="TextBox 116"/>
          <p:cNvSpPr txBox="1"/>
          <p:nvPr/>
        </p:nvSpPr>
        <p:spPr>
          <a:xfrm>
            <a:off x="1344271" y="468868"/>
            <a:ext cx="437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ინფორმაციის მიმოცვლის საშუალებები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4627509" y="2182966"/>
            <a:ext cx="169435" cy="330343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3962401" y="2339471"/>
            <a:ext cx="76199" cy="29999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1905000" y="2276661"/>
            <a:ext cx="1628332" cy="2752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086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pic>
        <p:nvPicPr>
          <p:cNvPr id="1033" name="Picture 9" descr="d:\Users\geminashvili\Desktop\11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42" y="1959180"/>
            <a:ext cx="1600200" cy="832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>
            <a:endCxn id="1033" idx="1"/>
          </p:cNvCxnSpPr>
          <p:nvPr/>
        </p:nvCxnSpPr>
        <p:spPr>
          <a:xfrm>
            <a:off x="348624" y="2371421"/>
            <a:ext cx="643218" cy="38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526484" y="195918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112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7086600" y="651199"/>
            <a:ext cx="1676400" cy="1733480"/>
            <a:chOff x="6705600" y="2736920"/>
            <a:chExt cx="1676400" cy="1733480"/>
          </a:xfrm>
        </p:grpSpPr>
        <p:pic>
          <p:nvPicPr>
            <p:cNvPr id="16" name="Picture 8" descr="d:\Users\geminashvili\Desktop\home-18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0" y="3200400"/>
              <a:ext cx="1270000" cy="127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6705600" y="2736920"/>
              <a:ext cx="1676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ცენტრალური </a:t>
              </a:r>
            </a:p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ოფისი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76600" y="2375253"/>
            <a:ext cx="2395724" cy="2064394"/>
            <a:chOff x="3411406" y="816424"/>
            <a:chExt cx="2395724" cy="2064394"/>
          </a:xfrm>
        </p:grpSpPr>
        <p:grpSp>
          <p:nvGrpSpPr>
            <p:cNvPr id="19" name="Group 18"/>
            <p:cNvGrpSpPr/>
            <p:nvPr/>
          </p:nvGrpSpPr>
          <p:grpSpPr>
            <a:xfrm>
              <a:off x="3411406" y="1369143"/>
              <a:ext cx="2188703" cy="1361997"/>
              <a:chOff x="2327275" y="3382963"/>
              <a:chExt cx="2695575" cy="1695450"/>
            </a:xfrm>
          </p:grpSpPr>
          <p:pic>
            <p:nvPicPr>
              <p:cNvPr id="22" name="Picture 7" descr="d:\Users\geminashvili\Desktop\reg.jp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27275" y="3382963"/>
                <a:ext cx="2695575" cy="16954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d:\Users\geminashvili\Desktop\96217313_3_261x203_vakansiya-na-dolzhnost-operator-call-tsentra-operatory.jp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928895">
                <a:off x="3489687" y="4013208"/>
                <a:ext cx="717748" cy="4349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0" name="Picture 4" descr="d:\Users\geminashvili\Desktop\ambulance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2772" y="2276661"/>
              <a:ext cx="1143000" cy="604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/>
            <p:cNvSpPr txBox="1"/>
            <p:nvPr/>
          </p:nvSpPr>
          <p:spPr>
            <a:xfrm>
              <a:off x="3641413" y="816424"/>
              <a:ext cx="21657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რეგიონული</a:t>
              </a:r>
            </a:p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ოფისი /</a:t>
              </a:r>
            </a:p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 სადისპეჩერო (10)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624914" y="3084284"/>
            <a:ext cx="1874012" cy="1234845"/>
            <a:chOff x="336715" y="1190174"/>
            <a:chExt cx="1874012" cy="1234845"/>
          </a:xfrm>
        </p:grpSpPr>
        <p:pic>
          <p:nvPicPr>
            <p:cNvPr id="25" name="Picture 5" descr="d:\Users\geminashvili\Desktop\icones_00304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6057" y="1513340"/>
              <a:ext cx="911679" cy="911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4" descr="d:\Users\geminashvili\Desktop\ambulance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715" y="1966426"/>
              <a:ext cx="819343" cy="4330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534327" y="1190174"/>
              <a:ext cx="1676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რაიონული</a:t>
              </a:r>
            </a:p>
            <a:p>
              <a:pPr algn="ctr"/>
              <a:r>
                <a:rPr lang="ka-GE" sz="1200" dirty="0" smtClean="0">
                  <a:solidFill>
                    <a:srgbClr val="FF0000"/>
                  </a:solidFill>
                </a:rPr>
                <a:t>ერთეული (68)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0" name="Straight Arrow Connector 9"/>
          <p:cNvCxnSpPr>
            <a:stCxn id="1033" idx="3"/>
          </p:cNvCxnSpPr>
          <p:nvPr/>
        </p:nvCxnSpPr>
        <p:spPr>
          <a:xfrm>
            <a:off x="2592042" y="2375253"/>
            <a:ext cx="684558" cy="94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25" idx="1"/>
          </p:cNvCxnSpPr>
          <p:nvPr/>
        </p:nvCxnSpPr>
        <p:spPr>
          <a:xfrm>
            <a:off x="4831573" y="3589203"/>
            <a:ext cx="2612683" cy="274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3276600" y="1524000"/>
            <a:ext cx="4038600" cy="8606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Straight Arrow Connector 1024"/>
          <p:cNvCxnSpPr/>
          <p:nvPr/>
        </p:nvCxnSpPr>
        <p:spPr>
          <a:xfrm>
            <a:off x="3276600" y="2384679"/>
            <a:ext cx="741366" cy="6996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Straight Arrow Connector 1026"/>
          <p:cNvCxnSpPr/>
          <p:nvPr/>
        </p:nvCxnSpPr>
        <p:spPr>
          <a:xfrm flipH="1">
            <a:off x="5867400" y="4137568"/>
            <a:ext cx="1905001" cy="1425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" descr="d:\Users\geminashvili\Desktop\ambulanc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265" y="5562600"/>
            <a:ext cx="1719649" cy="908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37" name="Straight Arrow Connector 1036"/>
          <p:cNvCxnSpPr/>
          <p:nvPr/>
        </p:nvCxnSpPr>
        <p:spPr>
          <a:xfrm flipH="1">
            <a:off x="5672324" y="2057400"/>
            <a:ext cx="1642876" cy="350520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Straight Arrow Connector 1038"/>
          <p:cNvCxnSpPr/>
          <p:nvPr/>
        </p:nvCxnSpPr>
        <p:spPr>
          <a:xfrm>
            <a:off x="4831573" y="3726246"/>
            <a:ext cx="840751" cy="183635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344271" y="468868"/>
            <a:ext cx="40014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ინფორმაციის მიმოცვლა: ზარის </a:t>
            </a:r>
          </a:p>
          <a:p>
            <a:r>
              <a:rPr lang="ka-GE" dirty="0" smtClean="0"/>
              <a:t>შემოსვლიდან - მანქანის გასვლამდე</a:t>
            </a:r>
            <a:endParaRPr lang="en-US" dirty="0"/>
          </a:p>
        </p:txBody>
      </p:sp>
      <p:pic>
        <p:nvPicPr>
          <p:cNvPr id="30" name="Picture 11" descr="d:\Users\geminashvili\Desktop\8115873_700x700min_1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2272">
            <a:off x="86653" y="2123049"/>
            <a:ext cx="562945" cy="56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37605" y="2200013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240203" y="191774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SMS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350567" y="257995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999184" y="450692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GPS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27137" y="4289423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GPS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47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1295400" y="449758"/>
            <a:ext cx="6768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ინფრასტრუქტურული და კომუნიკაციის საშუალებების ნუსხა: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93374" y="821233"/>
            <a:ext cx="1797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სათაო ოფისი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828800" y="1524000"/>
            <a:ext cx="534473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112 -ის კომპიუტერული პროგრამა;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GPS-</a:t>
            </a:r>
            <a:r>
              <a:rPr lang="ka-GE" dirty="0" smtClean="0"/>
              <a:t>ით საკონტროლებელი პროგრამა;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რადიოსიხშირე;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რადიოგადამცემები;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მობილური ტელეფონები ნომრებით;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ოპტიკურბოჭკოვანი კაბელი;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დეკოდერები;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კომპიუტერული ტექნიკა (სპეც. მონიტორები);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77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1295400" y="586144"/>
            <a:ext cx="6768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ინფრასტრუქტურული და კომუნიკაციის საშუალებების ნუსხა: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14450" y="955476"/>
            <a:ext cx="2645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რეგიონული ცენტრი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28800" y="1371600"/>
            <a:ext cx="5344733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112 -ის კომპიუტერული პროგრამა;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GPS-</a:t>
            </a:r>
            <a:r>
              <a:rPr lang="ka-GE" dirty="0" smtClean="0"/>
              <a:t>ით საკონტროლებელი პროგრამა;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რადიოსიხშირე;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მანქანებში დამონტაჟებული </a:t>
            </a:r>
            <a:r>
              <a:rPr lang="en-US" dirty="0" smtClean="0"/>
              <a:t>GPS</a:t>
            </a:r>
            <a:r>
              <a:rPr lang="ka-GE" dirty="0" smtClean="0"/>
              <a:t>-ი;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რადიოგადამცემები;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მობილური ტელეფონები ნომრებით;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ოპტიკურბოჭკოვანი კაბელი;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დეკოდერები;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კომპიუტერული ტექნიკა (სპეც. მონიტორები);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81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1295400" y="449758"/>
            <a:ext cx="6768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ინფრასტრუქტურული და კომუნიკაციის საშუალებების ნუსხა: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04925" y="1383268"/>
            <a:ext cx="2950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რაიონული ერთეულები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28800" y="1752600"/>
            <a:ext cx="435568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რადიოსიხშირე;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მანქანებში დამონტაჟებული </a:t>
            </a:r>
            <a:r>
              <a:rPr lang="en-US" dirty="0" smtClean="0"/>
              <a:t>GPS</a:t>
            </a:r>
            <a:r>
              <a:rPr lang="ka-GE" dirty="0" smtClean="0"/>
              <a:t>-ი;</a:t>
            </a:r>
          </a:p>
          <a:p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რადიოგადამცემები;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მობილური ტელეფონები ნომრებით;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86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93374" y="449758"/>
            <a:ext cx="6379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მოსაძიებელი ინფორმაცია საკომუნიკაციო პროცესის გამართულობისათვის: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191739" y="1447800"/>
            <a:ext cx="30155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რადიოსიხშირე = ???????;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ინტერნეტი = ?????;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სატელეფონო = ??????; 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1087933"/>
            <a:ext cx="4321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</a:rPr>
              <a:t>ყოველთვიური დანახარჯები: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3590" y="3046215"/>
            <a:ext cx="668644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ოპტიკურ ბოჭკოვანი კაბელი და მისი ინსტალაცია = ???????;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რადიოგადამცემები = ?????;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112-ის პროგრამა = ??????;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GPS-</a:t>
            </a: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ის პროგრამა = ????;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საავტომობილო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GPS-</a:t>
            </a: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ები = ?????;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23261" y="2676883"/>
            <a:ext cx="4321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</a:rPr>
              <a:t>საინვესტიციო დანახარჯები: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33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524000" y="4876800"/>
            <a:ext cx="6400800" cy="838200"/>
          </a:xfrm>
        </p:spPr>
        <p:txBody>
          <a:bodyPr>
            <a:normAutofit/>
          </a:bodyPr>
          <a:lstStyle/>
          <a:p>
            <a:r>
              <a:rPr lang="ka-GE" dirty="0" smtClean="0">
                <a:solidFill>
                  <a:schemeClr val="tx1"/>
                </a:solidFill>
              </a:rPr>
              <a:t>სხვა ხარჯვითი ნაწილი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57200"/>
            <a:ext cx="2828925" cy="20574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124200" y="2286000"/>
            <a:ext cx="7772400" cy="1470025"/>
          </a:xfrm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rgbClr val="FF0000"/>
                </a:solidFill>
              </a:rPr>
              <a:t>ა(ა)იპ „სსდ ცენტრი“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08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74324" y="449758"/>
            <a:ext cx="4321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საწვავის ხარჯი სსდ სერვისისთვის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71290" y="1235392"/>
            <a:ext cx="6494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რაიონული ერთეულების საწვავის საშუალო ხარჯი ლარში: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68506" y="1971913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362</a:t>
            </a:r>
            <a:r>
              <a:rPr lang="ka-GE" dirty="0" smtClean="0"/>
              <a:t>,</a:t>
            </a:r>
            <a:r>
              <a:rPr lang="en-US" dirty="0" smtClean="0"/>
              <a:t>300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687529" y="1984534"/>
            <a:ext cx="1119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</a:t>
            </a:r>
            <a:r>
              <a:rPr lang="ka-GE" dirty="0" smtClean="0"/>
              <a:t>,</a:t>
            </a:r>
            <a:r>
              <a:rPr lang="en-US" dirty="0" smtClean="0"/>
              <a:t>347</a:t>
            </a:r>
            <a:r>
              <a:rPr lang="ka-GE" dirty="0" smtClean="0"/>
              <a:t>,</a:t>
            </a:r>
            <a:r>
              <a:rPr lang="en-US" dirty="0" smtClean="0"/>
              <a:t>600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168506" y="1602581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თვეში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638831" y="1602581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წელიწადში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62199" y="2438400"/>
            <a:ext cx="622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რეგიონული ოფისების საწვავის საშუალო ხარჯი ლარში: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70380" y="3187542"/>
            <a:ext cx="651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r>
              <a:rPr lang="ka-GE" dirty="0" smtClean="0"/>
              <a:t>????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889403" y="3200163"/>
            <a:ext cx="920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r>
              <a:rPr lang="ka-GE" dirty="0" smtClean="0"/>
              <a:t>???????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70380" y="2818210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თვეში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840705" y="2818210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წელიწადში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53090" y="3735943"/>
            <a:ext cx="5346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სათაო ოფისის საწვავის საშუალო ხარჯი ლარში: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149455" y="4481989"/>
            <a:ext cx="740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r>
              <a:rPr lang="ka-GE" dirty="0" smtClean="0"/>
              <a:t>?????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668478" y="4494610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r>
              <a:rPr lang="ka-GE" dirty="0" smtClean="0"/>
              <a:t>??????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149455" y="4112657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თვეში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619780" y="4112657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წელიწადში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759416" y="5334000"/>
            <a:ext cx="432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srgbClr val="FF0000"/>
                </a:solidFill>
              </a:rPr>
              <a:t>სულ საწვავის საშუალო ხარჯი ლარში: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156632" y="6070521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r>
              <a:rPr lang="ka-GE" dirty="0" smtClean="0"/>
              <a:t>??????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675655" y="6083142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?</a:t>
            </a:r>
            <a:r>
              <a:rPr lang="ka-GE" dirty="0" smtClean="0"/>
              <a:t>??????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156632" y="5701189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თვეში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626957" y="5701189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წელიწადში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44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74324" y="449758"/>
            <a:ext cx="4321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რაიონული ერთეულის ხარჯი: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447800" y="2438400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233,400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880068" y="2436257"/>
            <a:ext cx="1119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2</a:t>
            </a:r>
            <a:r>
              <a:rPr lang="ka-GE" dirty="0" smtClean="0"/>
              <a:t>,</a:t>
            </a:r>
            <a:r>
              <a:rPr lang="en-US" dirty="0" smtClean="0"/>
              <a:t>800</a:t>
            </a:r>
            <a:r>
              <a:rPr lang="ka-GE" dirty="0" smtClean="0"/>
              <a:t>,</a:t>
            </a:r>
            <a:r>
              <a:rPr lang="en-US" dirty="0" smtClean="0"/>
              <a:t>800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1390411"/>
            <a:ext cx="3906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მედიკამენტის და სხვა (????) ხარჯი: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61018" y="1981200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წელიწადში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447800" y="1981200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თვეში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92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74324" y="449758"/>
            <a:ext cx="4321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სათაო ოფისის ხარჯი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914400" y="1502807"/>
            <a:ext cx="288418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კომუნალური: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სამეურნეო: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სამივლინებო: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წარმომადგენლობითი: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საკანცელარიო: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აღჭურვილობა: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ინვენტარი: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სხვა ხარჯები:</a:t>
            </a:r>
          </a:p>
          <a:p>
            <a:pPr algn="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30613" y="1133475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თვე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86400" y="1133475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წელი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9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239000" cy="609600"/>
          </a:xfrm>
        </p:spPr>
        <p:txBody>
          <a:bodyPr/>
          <a:lstStyle/>
          <a:p>
            <a:r>
              <a:rPr lang="ka-GE" sz="3200" dirty="0" smtClean="0"/>
              <a:t>სსდ ბრიტანული მოდელი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540237"/>
              </p:ext>
            </p:extLst>
          </p:nvPr>
        </p:nvGraphicFramePr>
        <p:xfrm>
          <a:off x="0" y="-1143000"/>
          <a:ext cx="9144000" cy="952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704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5105400" cy="1172289"/>
            <a:chOff x="0" y="0"/>
            <a:chExt cx="5105400" cy="117228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611897" cy="117228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295400" y="80426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b="1" dirty="0" smtClean="0">
                  <a:solidFill>
                    <a:srgbClr val="FF0000"/>
                  </a:solidFill>
                </a:rPr>
                <a:t>ა(ა)იპ „სსდ ცენტრი“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74324" y="449758"/>
            <a:ext cx="4321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რეგიონული ოფისის ხარჯი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914400" y="1502807"/>
            <a:ext cx="288418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კომუნალური: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სამეურნეო: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სამივლინებო: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წარმომადგენლობითი: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საკანცელარიო: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აღჭურვილობა: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ინვენტარი:</a:t>
            </a:r>
          </a:p>
          <a:p>
            <a:pPr marL="285750" indent="-285750" algn="r">
              <a:buFont typeface="Arial" pitchFamily="34" charset="0"/>
              <a:buChar char="•"/>
            </a:pPr>
            <a:r>
              <a:rPr lang="ka-GE" dirty="0" smtClean="0"/>
              <a:t>სხვა ხარჯები:</a:t>
            </a:r>
          </a:p>
          <a:p>
            <a:pPr algn="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30613" y="1133475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თვე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86400" y="1133475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წელი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15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48000" y="2133600"/>
            <a:ext cx="6248400" cy="631825"/>
          </a:xfrm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rgbClr val="FF0000"/>
                </a:solidFill>
              </a:rPr>
              <a:t>ა(ა)იპ „სსდ ცენტრი“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6400800" cy="838200"/>
          </a:xfrm>
        </p:spPr>
        <p:txBody>
          <a:bodyPr>
            <a:normAutofit/>
          </a:bodyPr>
          <a:lstStyle/>
          <a:p>
            <a:r>
              <a:rPr lang="ka-GE" b="1" dirty="0" smtClean="0">
                <a:solidFill>
                  <a:schemeClr val="tx1"/>
                </a:solidFill>
              </a:rPr>
              <a:t>გმადლობთ ყურადღებისათვის!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04800"/>
            <a:ext cx="2152650" cy="156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25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381000"/>
            <a:ext cx="7239000" cy="1143000"/>
          </a:xfrm>
        </p:spPr>
        <p:txBody>
          <a:bodyPr/>
          <a:lstStyle/>
          <a:p>
            <a:r>
              <a:rPr lang="ka-GE" sz="2800" dirty="0" smtClean="0"/>
              <a:t>სსდ ავსტრალიური მოდელი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077947"/>
              </p:ext>
            </p:extLst>
          </p:nvPr>
        </p:nvGraphicFramePr>
        <p:xfrm>
          <a:off x="1219200" y="838200"/>
          <a:ext cx="7467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189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74573830"/>
              </p:ext>
            </p:extLst>
          </p:nvPr>
        </p:nvGraphicFramePr>
        <p:xfrm>
          <a:off x="0" y="-228600"/>
          <a:ext cx="9144000" cy="708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95374" y="5029200"/>
            <a:ext cx="43910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b="1" dirty="0" smtClean="0">
                <a:solidFill>
                  <a:schemeClr val="accent2">
                    <a:lumMod val="75000"/>
                  </a:schemeClr>
                </a:solidFill>
              </a:rPr>
              <a:t>ადმინისტრაციის თანამშრომლები:</a:t>
            </a:r>
            <a:r>
              <a:rPr lang="ka-GE" sz="1000" b="1" dirty="0" smtClean="0"/>
              <a:t> </a:t>
            </a:r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9</a:t>
            </a:r>
            <a:r>
              <a:rPr lang="ka-GE" sz="1000" b="1" dirty="0" smtClean="0">
                <a:solidFill>
                  <a:schemeClr val="accent2">
                    <a:lumMod val="75000"/>
                  </a:schemeClr>
                </a:solidFill>
              </a:rPr>
              <a:t>3 </a:t>
            </a:r>
            <a:endParaRPr lang="en-US" sz="1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ka-GE" sz="1000" b="1" dirty="0" smtClean="0">
                <a:solidFill>
                  <a:schemeClr val="accent6">
                    <a:lumMod val="75000"/>
                  </a:schemeClr>
                </a:solidFill>
              </a:rPr>
              <a:t>რეგიონული ცენტრების თანამშრომლები: 10 </a:t>
            </a:r>
            <a:endParaRPr lang="en-US" sz="1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ka-GE" sz="1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რაიონული ცენტრების თანამშრომლები: 3176</a:t>
            </a:r>
          </a:p>
          <a:p>
            <a:endParaRPr lang="ka-GE" sz="1000" b="1" dirty="0" smtClean="0"/>
          </a:p>
          <a:p>
            <a:r>
              <a:rPr lang="ka-GE" sz="1000" b="1" dirty="0" smtClean="0"/>
              <a:t>სულ თანამშრომელთა რაოდენობა: 3278</a:t>
            </a:r>
            <a:endParaRPr lang="ka-GE" sz="1000" b="1" dirty="0"/>
          </a:p>
          <a:p>
            <a:pPr marL="171450" indent="-171450">
              <a:buFont typeface="Arial" pitchFamily="34" charset="0"/>
              <a:buChar char="•"/>
            </a:pPr>
            <a:r>
              <a:rPr lang="ka-GE" sz="1000" b="1" dirty="0" smtClean="0">
                <a:solidFill>
                  <a:schemeClr val="accent3">
                    <a:lumMod val="75000"/>
                  </a:schemeClr>
                </a:solidFill>
              </a:rPr>
              <a:t>კონფლიქტის ზონის სსდ ცენტრში შემოდის ქვეკონტრაქტორად.</a:t>
            </a:r>
            <a:endParaRPr lang="ka-GE" sz="1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265092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r>
              <a:rPr lang="ka-GE" sz="1400" dirty="0" smtClean="0">
                <a:solidFill>
                  <a:srgbClr val="FF0000"/>
                </a:solidFill>
              </a:rPr>
              <a:t>ორგანიზაციული სტრუქტურა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800" y="1515561"/>
            <a:ext cx="685800" cy="16927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500" dirty="0" smtClean="0">
                <a:solidFill>
                  <a:schemeClr val="bg1"/>
                </a:solidFill>
              </a:rPr>
              <a:t>ასისტენტი</a:t>
            </a:r>
            <a:endParaRPr lang="en-US" sz="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52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265092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r>
              <a:rPr lang="ka-GE" sz="1400" dirty="0" smtClean="0">
                <a:solidFill>
                  <a:srgbClr val="FF0000"/>
                </a:solidFill>
              </a:rPr>
              <a:t>სათაო ოფისის სტრუქტურა</a:t>
            </a:r>
            <a:endParaRPr lang="en-US" sz="1400" dirty="0">
              <a:solidFill>
                <a:srgbClr val="FF000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68346124"/>
              </p:ext>
            </p:extLst>
          </p:nvPr>
        </p:nvGraphicFramePr>
        <p:xfrm>
          <a:off x="457200" y="990600"/>
          <a:ext cx="8305800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1066800" y="5553075"/>
            <a:ext cx="4657726" cy="1446550"/>
            <a:chOff x="533400" y="5495925"/>
            <a:chExt cx="4657726" cy="1446550"/>
          </a:xfrm>
        </p:grpSpPr>
        <p:sp>
          <p:nvSpPr>
            <p:cNvPr id="3" name="TextBox 2"/>
            <p:cNvSpPr txBox="1"/>
            <p:nvPr/>
          </p:nvSpPr>
          <p:spPr>
            <a:xfrm>
              <a:off x="1371600" y="5495925"/>
              <a:ext cx="381952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TOP</a:t>
              </a:r>
              <a:r>
                <a:rPr lang="ka-GE" sz="11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sz="11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Management</a:t>
              </a:r>
            </a:p>
            <a:p>
              <a:endParaRPr lang="ka-GE" sz="1100" b="1" dirty="0" smtClean="0">
                <a:solidFill>
                  <a:schemeClr val="accent2">
                    <a:lumMod val="75000"/>
                  </a:schemeClr>
                </a:solidFill>
              </a:endParaRPr>
            </a:p>
            <a:p>
              <a:r>
                <a:rPr lang="en-US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Middle Level Management</a:t>
              </a:r>
            </a:p>
            <a:p>
              <a:endParaRPr lang="ka-GE" sz="1100" b="1" dirty="0" smtClean="0"/>
            </a:p>
            <a:p>
              <a:r>
                <a:rPr lang="en-US" sz="1100" b="1" dirty="0" smtClean="0">
                  <a:solidFill>
                    <a:schemeClr val="accent4">
                      <a:lumMod val="75000"/>
                    </a:schemeClr>
                  </a:solidFill>
                </a:rPr>
                <a:t>Low Level management</a:t>
              </a:r>
            </a:p>
            <a:p>
              <a:endParaRPr lang="en-US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  <a:p>
              <a:r>
                <a:rPr lang="en-US" sz="11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Staff</a:t>
              </a:r>
              <a:endParaRPr lang="ka-GE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  <a:p>
              <a:endParaRPr lang="ka-GE" sz="1100" b="1" dirty="0" smtClean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33400" y="5562600"/>
              <a:ext cx="272548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3400" y="5867400"/>
              <a:ext cx="272548" cy="1524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33400" y="6219200"/>
              <a:ext cx="272548" cy="1524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3400" y="6553200"/>
              <a:ext cx="272548" cy="1524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1978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26645468"/>
              </p:ext>
            </p:extLst>
          </p:nvPr>
        </p:nvGraphicFramePr>
        <p:xfrm>
          <a:off x="533400" y="645675"/>
          <a:ext cx="81534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95400" y="265092"/>
            <a:ext cx="38100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r>
              <a:rPr lang="ka-GE" sz="1400" dirty="0" smtClean="0">
                <a:solidFill>
                  <a:srgbClr val="FF0000"/>
                </a:solidFill>
              </a:rPr>
              <a:t>ორგანიზაციული სტრუქტურა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ka-GE" sz="1100" dirty="0" smtClean="0"/>
              <a:t>(ადმინისტრაციული მიმართულება)</a:t>
            </a:r>
            <a:endParaRPr lang="en-US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1013326" y="5505450"/>
            <a:ext cx="4092074" cy="1446550"/>
            <a:chOff x="533400" y="5486400"/>
            <a:chExt cx="4092074" cy="1446550"/>
          </a:xfrm>
        </p:grpSpPr>
        <p:sp>
          <p:nvSpPr>
            <p:cNvPr id="11" name="TextBox 10"/>
            <p:cNvSpPr txBox="1"/>
            <p:nvPr/>
          </p:nvSpPr>
          <p:spPr>
            <a:xfrm>
              <a:off x="805948" y="5486400"/>
              <a:ext cx="381952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TOP</a:t>
              </a:r>
              <a:r>
                <a:rPr lang="ka-GE" sz="11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sz="11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Management</a:t>
              </a:r>
            </a:p>
            <a:p>
              <a:endParaRPr lang="ka-GE" sz="1100" b="1" dirty="0" smtClean="0">
                <a:solidFill>
                  <a:schemeClr val="accent2">
                    <a:lumMod val="75000"/>
                  </a:schemeClr>
                </a:solidFill>
              </a:endParaRPr>
            </a:p>
            <a:p>
              <a:r>
                <a:rPr lang="en-US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Middle Level Management</a:t>
              </a:r>
            </a:p>
            <a:p>
              <a:endParaRPr lang="ka-GE" sz="1100" b="1" dirty="0" smtClean="0"/>
            </a:p>
            <a:p>
              <a:r>
                <a:rPr lang="en-US" sz="1100" b="1" dirty="0" smtClean="0">
                  <a:solidFill>
                    <a:schemeClr val="accent4">
                      <a:lumMod val="75000"/>
                    </a:schemeClr>
                  </a:solidFill>
                </a:rPr>
                <a:t>Low Level management</a:t>
              </a:r>
            </a:p>
            <a:p>
              <a:endParaRPr lang="en-US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  <a:p>
              <a:r>
                <a:rPr lang="en-US" sz="11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Staff</a:t>
              </a:r>
              <a:endParaRPr lang="ka-GE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  <a:p>
              <a:endParaRPr lang="ka-GE" sz="1100" b="1" dirty="0" smtClean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3400" y="5562600"/>
              <a:ext cx="272548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33400" y="5867400"/>
              <a:ext cx="272548" cy="1524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33400" y="6219200"/>
              <a:ext cx="272548" cy="1524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33400" y="6553200"/>
              <a:ext cx="272548" cy="1524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505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8748900"/>
              </p:ext>
            </p:extLst>
          </p:nvPr>
        </p:nvGraphicFramePr>
        <p:xfrm>
          <a:off x="457200" y="586144"/>
          <a:ext cx="94488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95400" y="265092"/>
            <a:ext cx="38100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r>
              <a:rPr lang="ka-GE" sz="1400" dirty="0" smtClean="0">
                <a:solidFill>
                  <a:srgbClr val="FF0000"/>
                </a:solidFill>
              </a:rPr>
              <a:t>ორგანიზაციული სტრუქტურა</a:t>
            </a:r>
          </a:p>
          <a:p>
            <a:r>
              <a:rPr lang="ka-GE" sz="1100" dirty="0" smtClean="0"/>
              <a:t>(პროექტების </a:t>
            </a:r>
            <a:r>
              <a:rPr lang="ka-GE" sz="1100" dirty="0"/>
              <a:t>მიმართულება)</a:t>
            </a:r>
            <a:endParaRPr lang="en-US" sz="1100" dirty="0"/>
          </a:p>
          <a:p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296025" y="4345900"/>
            <a:ext cx="4092074" cy="1785104"/>
            <a:chOff x="533400" y="5486400"/>
            <a:chExt cx="4092074" cy="1785104"/>
          </a:xfrm>
        </p:grpSpPr>
        <p:sp>
          <p:nvSpPr>
            <p:cNvPr id="11" name="TextBox 10"/>
            <p:cNvSpPr txBox="1"/>
            <p:nvPr/>
          </p:nvSpPr>
          <p:spPr>
            <a:xfrm>
              <a:off x="805948" y="5486400"/>
              <a:ext cx="3819526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TOP</a:t>
              </a:r>
              <a:r>
                <a:rPr lang="ka-GE" sz="11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sz="11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Management</a:t>
              </a:r>
            </a:p>
            <a:p>
              <a:endParaRPr lang="ka-GE" sz="1100" b="1" dirty="0" smtClean="0">
                <a:solidFill>
                  <a:schemeClr val="accent2">
                    <a:lumMod val="75000"/>
                  </a:schemeClr>
                </a:solidFill>
              </a:endParaRPr>
            </a:p>
            <a:p>
              <a:r>
                <a:rPr lang="en-US" sz="1100" b="1" dirty="0" smtClean="0">
                  <a:solidFill>
                    <a:schemeClr val="accent6">
                      <a:lumMod val="75000"/>
                    </a:schemeClr>
                  </a:solidFill>
                </a:rPr>
                <a:t>Middle Level Management</a:t>
              </a:r>
            </a:p>
            <a:p>
              <a:endParaRPr lang="ka-GE" sz="1100" b="1" dirty="0" smtClean="0"/>
            </a:p>
            <a:p>
              <a:r>
                <a:rPr lang="en-US" sz="1100" b="1" dirty="0" smtClean="0">
                  <a:solidFill>
                    <a:schemeClr val="accent4">
                      <a:lumMod val="75000"/>
                    </a:schemeClr>
                  </a:solidFill>
                </a:rPr>
                <a:t>Low Level management</a:t>
              </a:r>
            </a:p>
            <a:p>
              <a:endParaRPr lang="en-US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  <a:p>
              <a:r>
                <a:rPr lang="en-US" sz="11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Staff</a:t>
              </a:r>
              <a:endParaRPr lang="ka-GE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  <a:p>
              <a:endParaRPr lang="ka-GE" sz="11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  <a:p>
              <a:r>
                <a:rPr lang="en-US" sz="1100" b="1" dirty="0" smtClean="0">
                  <a:solidFill>
                    <a:schemeClr val="accent3">
                      <a:lumMod val="75000"/>
                    </a:schemeClr>
                  </a:solidFill>
                </a:rPr>
                <a:t>Subcontractor</a:t>
              </a:r>
              <a:endParaRPr lang="ka-GE" sz="1100" b="1" dirty="0" smtClean="0">
                <a:solidFill>
                  <a:schemeClr val="accent3">
                    <a:lumMod val="75000"/>
                  </a:schemeClr>
                </a:solidFill>
              </a:endParaRPr>
            </a:p>
            <a:p>
              <a:endParaRPr lang="ka-GE" sz="1100" b="1" dirty="0" smtClean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3400" y="5562600"/>
              <a:ext cx="272548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33400" y="5867400"/>
              <a:ext cx="272548" cy="1524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33400" y="6219200"/>
              <a:ext cx="272548" cy="1524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33400" y="6553200"/>
              <a:ext cx="272548" cy="1524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6312151" y="5716250"/>
            <a:ext cx="272548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9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897" cy="11722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101025"/>
            <a:ext cx="4648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ა(ა)იპ „სსდ ცენტრი“</a:t>
            </a:r>
          </a:p>
          <a:p>
            <a:r>
              <a:rPr lang="ka-GE" sz="1400" dirty="0" smtClean="0">
                <a:solidFill>
                  <a:srgbClr val="FF0000"/>
                </a:solidFill>
              </a:rPr>
              <a:t> </a:t>
            </a:r>
            <a:endParaRPr lang="ka-GE" sz="1400" dirty="0">
              <a:solidFill>
                <a:srgbClr val="FF0000"/>
              </a:solidFill>
            </a:endParaRPr>
          </a:p>
          <a:p>
            <a:r>
              <a:rPr lang="ka-GE" sz="1400" dirty="0" smtClean="0"/>
              <a:t>მოქმედების სქემა</a:t>
            </a:r>
            <a:endParaRPr lang="en-US" sz="1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010817" y="929461"/>
            <a:ext cx="3422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b="1" dirty="0" smtClean="0"/>
              <a:t>პროექტირების ეტაპი მოიცავს: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52600" y="1311294"/>
            <a:ext cx="543450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დაწვრილებითი ბიზნესის გეგმის მომზადებას;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ა(ა)იპ-ის შექმნა/დაფუძნებას;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მართვის პროცესის სისტემიზაციის გეგმის შემუშავებას;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საოფისე და კაპიტალური ქონების მომზადებას;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კომუნიკაციის ინფრასტრუქტურის მომზადებას;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შესყიდვების გეგმის შედგენას;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შესყიდვებისთვის ტენდერების გამოცხადებას (მანქანებზე+);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არსებული თანამშრომელთა გადამზადება/დატრენინგებას;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სამუშაო გუნდის ფორმირებას;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გადაბარების გეგმის მომზადებას;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გადაბარებისთვის მზადყოფნას.</a:t>
            </a:r>
          </a:p>
          <a:p>
            <a:pPr marL="285750" indent="-285750">
              <a:buFont typeface="Arial" pitchFamily="34" charset="0"/>
              <a:buChar char="•"/>
            </a:pPr>
            <a:endParaRPr lang="ka-GE" sz="14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985356" y="3690223"/>
            <a:ext cx="3366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b="1" dirty="0" smtClean="0"/>
              <a:t>გადაბარების  ეტაპი მოიცავს: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52600" y="3810000"/>
            <a:ext cx="710643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ka-GE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სათითაო რეგიონის გადაბარებას;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გადაბარებული რეგიონის მუშაობის ეფექტურად მიმდინარეობის მონიტორინგს;</a:t>
            </a:r>
          </a:p>
          <a:p>
            <a:r>
              <a:rPr lang="ka-GE" sz="1400" dirty="0" smtClean="0"/>
              <a:t>(გეგმით განსაზღვრული შემდეგი რეგიონის გადაბარება/მონიტორინგი)</a:t>
            </a:r>
          </a:p>
          <a:p>
            <a:pPr marL="285750" indent="-285750">
              <a:buFont typeface="Arial" pitchFamily="34" charset="0"/>
              <a:buChar char="•"/>
            </a:pPr>
            <a:endParaRPr lang="ka-GE" sz="14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002234" y="4794885"/>
            <a:ext cx="3066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b="1" dirty="0" smtClean="0"/>
              <a:t>სტარტაპის  ეტაპი მოიცავს: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69478" y="4914662"/>
            <a:ext cx="41056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ka-GE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გაძლიერებულ მონიტორინგს;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ოპერატიული გადაწყვეტილებების მიღებას;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a-GE" sz="1400" dirty="0" smtClean="0"/>
              <a:t>მართვის პროცესის სისტემიზაცია.</a:t>
            </a:r>
          </a:p>
        </p:txBody>
      </p:sp>
    </p:spTree>
    <p:extLst>
      <p:ext uri="{BB962C8B-B14F-4D97-AF65-F5344CB8AC3E}">
        <p14:creationId xmlns:p14="http://schemas.microsoft.com/office/powerpoint/2010/main" val="32849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Custom 2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0000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TC101859868[[fn=Thermal]]</Template>
  <TotalTime>830</TotalTime>
  <Words>1823</Words>
  <Application>Microsoft Office PowerPoint</Application>
  <PresentationFormat>On-screen Show (4:3)</PresentationFormat>
  <Paragraphs>807</Paragraphs>
  <Slides>31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Thermal</vt:lpstr>
      <vt:lpstr>ა(ა)იპ „სსდ ცენტრი“</vt:lpstr>
      <vt:lpstr>ა(ა)იპ „სსდ ცენტრი“</vt:lpstr>
      <vt:lpstr>სსდ ბრიტანული მოდელი</vt:lpstr>
      <vt:lpstr>სსდ ავსტრალიური მოდელი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ა(ა)იპ „სსდ ცენტრი“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ა(ა)იპ „სსდ ცენტრი“</vt:lpstr>
      <vt:lpstr>PowerPoint Presentation</vt:lpstr>
      <vt:lpstr>PowerPoint Presentation</vt:lpstr>
      <vt:lpstr>PowerPoint Presentation</vt:lpstr>
      <vt:lpstr>PowerPoint Presentation</vt:lpstr>
      <vt:lpstr>ა(ა)იპ „სსდ ცენტრი“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ა(ა)იპ „რეგიონული სსდ ცენტრი“</dc:title>
  <dc:creator>Giorgi Eminashvili</dc:creator>
  <cp:lastModifiedBy>Eter Kipiani</cp:lastModifiedBy>
  <cp:revision>25</cp:revision>
  <cp:lastPrinted>2013-10-29T10:38:33Z</cp:lastPrinted>
  <dcterms:created xsi:type="dcterms:W3CDTF">2013-10-25T14:29:14Z</dcterms:created>
  <dcterms:modified xsi:type="dcterms:W3CDTF">2013-11-14T13:15:49Z</dcterms:modified>
</cp:coreProperties>
</file>