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321" r:id="rId4"/>
    <p:sldId id="322" r:id="rId5"/>
    <p:sldId id="323" r:id="rId6"/>
    <p:sldId id="324" r:id="rId7"/>
    <p:sldId id="326" r:id="rId8"/>
    <p:sldId id="327" r:id="rId9"/>
    <p:sldId id="329" r:id="rId10"/>
    <p:sldId id="330" r:id="rId11"/>
    <p:sldId id="332" r:id="rId12"/>
    <p:sldId id="334" r:id="rId13"/>
    <p:sldId id="335" r:id="rId14"/>
    <p:sldId id="284" r:id="rId15"/>
  </p:sldIdLst>
  <p:sldSz cx="11887200" cy="8229600"/>
  <p:notesSz cx="6784975" cy="9906000"/>
  <p:defaultTextStyle>
    <a:defPPr>
      <a:defRPr lang="en-US"/>
    </a:defPPr>
    <a:lvl1pPr marL="0" algn="l" defTabSz="11493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675" algn="l" defTabSz="11493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350" algn="l" defTabSz="11493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025" algn="l" defTabSz="11493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700" algn="l" defTabSz="11493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4010" algn="l" defTabSz="11493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685" algn="l" defTabSz="11493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360" algn="l" defTabSz="11493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8035" algn="l" defTabSz="114935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Kvernadze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28" y="-72"/>
      </p:cViewPr>
      <p:guideLst>
        <p:guide orient="horz" pos="2592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0ACF9-7B32-4640-891D-20B8876E305D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AC8DB4F-4C5A-424A-8FDA-4BEA0B3D5CCC}">
      <dgm:prSet phldrT="[Text]"/>
      <dgm:spPr/>
      <dgm:t>
        <a:bodyPr/>
        <a:lstStyle/>
        <a:p>
          <a:r>
            <a:rPr lang="ka-GE" dirty="0" smtClean="0">
              <a:solidFill>
                <a:schemeClr val="tx1"/>
              </a:solidFill>
            </a:rPr>
            <a:t>სამუშაოს მაძიებელი</a:t>
          </a:r>
          <a:endParaRPr lang="en-US" dirty="0">
            <a:solidFill>
              <a:schemeClr val="tx1"/>
            </a:solidFill>
          </a:endParaRPr>
        </a:p>
      </dgm:t>
    </dgm:pt>
    <dgm:pt modelId="{126E6C56-AA16-42D9-B80D-915EB3F2D1B0}" type="parTrans" cxnId="{59FE0CAC-2875-4241-94D8-B09A84FB954D}">
      <dgm:prSet/>
      <dgm:spPr/>
      <dgm:t>
        <a:bodyPr/>
        <a:lstStyle/>
        <a:p>
          <a:endParaRPr lang="en-US"/>
        </a:p>
      </dgm:t>
    </dgm:pt>
    <dgm:pt modelId="{3C4077A0-4815-4D53-866B-545E9C215F1F}" type="sibTrans" cxnId="{59FE0CAC-2875-4241-94D8-B09A84FB954D}">
      <dgm:prSet/>
      <dgm:spPr/>
      <dgm:t>
        <a:bodyPr/>
        <a:lstStyle/>
        <a:p>
          <a:endParaRPr lang="en-US"/>
        </a:p>
      </dgm:t>
    </dgm:pt>
    <dgm:pt modelId="{2F9664BD-3EB8-44C6-BA46-84D4DC91ECF7}">
      <dgm:prSet phldrT="[Text]"/>
      <dgm:spPr/>
      <dgm:t>
        <a:bodyPr/>
        <a:lstStyle/>
        <a:p>
          <a:r>
            <a:rPr lang="ka-GE" dirty="0" smtClean="0">
              <a:solidFill>
                <a:schemeClr val="tx1"/>
              </a:solidFill>
            </a:rPr>
            <a:t>დამსაქმებელი</a:t>
          </a:r>
          <a:endParaRPr lang="en-US" dirty="0">
            <a:solidFill>
              <a:schemeClr val="tx1"/>
            </a:solidFill>
          </a:endParaRPr>
        </a:p>
      </dgm:t>
    </dgm:pt>
    <dgm:pt modelId="{FF2755E7-34BF-4A35-BE7B-BF13CAF83424}" type="parTrans" cxnId="{B0C7D435-EC59-44AB-AE55-BEF7E522DADC}">
      <dgm:prSet/>
      <dgm:spPr/>
      <dgm:t>
        <a:bodyPr/>
        <a:lstStyle/>
        <a:p>
          <a:endParaRPr lang="en-US"/>
        </a:p>
      </dgm:t>
    </dgm:pt>
    <dgm:pt modelId="{CCB9F013-09CA-4494-ABBB-4BA8B35F19AF}" type="sibTrans" cxnId="{B0C7D435-EC59-44AB-AE55-BEF7E522DADC}">
      <dgm:prSet/>
      <dgm:spPr/>
      <dgm:t>
        <a:bodyPr/>
        <a:lstStyle/>
        <a:p>
          <a:endParaRPr lang="en-US"/>
        </a:p>
      </dgm:t>
    </dgm:pt>
    <dgm:pt modelId="{E066D833-E31D-4DFA-863B-69BE5210B1AA}">
      <dgm:prSet phldrT="[Text]"/>
      <dgm:spPr/>
      <dgm:t>
        <a:bodyPr/>
        <a:lstStyle/>
        <a:p>
          <a:r>
            <a:rPr lang="ka-GE" dirty="0" smtClean="0">
              <a:solidFill>
                <a:schemeClr val="tx1"/>
              </a:solidFill>
            </a:rPr>
            <a:t>განათლების პროვაიდერი</a:t>
          </a:r>
          <a:endParaRPr lang="en-US" dirty="0">
            <a:solidFill>
              <a:schemeClr val="tx1"/>
            </a:solidFill>
          </a:endParaRPr>
        </a:p>
      </dgm:t>
    </dgm:pt>
    <dgm:pt modelId="{05E8B4C4-4BFD-41F5-A25A-97AA99877A94}" type="parTrans" cxnId="{99C34303-405E-471D-B8FC-826D1A4FC4EE}">
      <dgm:prSet/>
      <dgm:spPr/>
      <dgm:t>
        <a:bodyPr/>
        <a:lstStyle/>
        <a:p>
          <a:endParaRPr lang="en-US"/>
        </a:p>
      </dgm:t>
    </dgm:pt>
    <dgm:pt modelId="{E10D0762-0D15-451B-A906-58F1F4BAB046}" type="sibTrans" cxnId="{99C34303-405E-471D-B8FC-826D1A4FC4EE}">
      <dgm:prSet/>
      <dgm:spPr/>
      <dgm:t>
        <a:bodyPr/>
        <a:lstStyle/>
        <a:p>
          <a:endParaRPr lang="en-US"/>
        </a:p>
      </dgm:t>
    </dgm:pt>
    <dgm:pt modelId="{016EE717-D642-486C-A2D6-93AB889C38CD}" type="pres">
      <dgm:prSet presAssocID="{2A10ACF9-7B32-4640-891D-20B8876E305D}" presName="Name0" presStyleCnt="0">
        <dgm:presLayoutVars>
          <dgm:dir/>
          <dgm:resizeHandles val="exact"/>
        </dgm:presLayoutVars>
      </dgm:prSet>
      <dgm:spPr/>
    </dgm:pt>
    <dgm:pt modelId="{CBDB6B3B-0844-42FF-99FE-DDDCC1EB685C}" type="pres">
      <dgm:prSet presAssocID="{2A10ACF9-7B32-4640-891D-20B8876E305D}" presName="fgShape" presStyleLbl="fgShp" presStyleIdx="0" presStyleCnt="1"/>
      <dgm:spPr/>
    </dgm:pt>
    <dgm:pt modelId="{A167FACB-E53D-4C1F-B5AC-067F3979D0F8}" type="pres">
      <dgm:prSet presAssocID="{2A10ACF9-7B32-4640-891D-20B8876E305D}" presName="linComp" presStyleCnt="0"/>
      <dgm:spPr/>
    </dgm:pt>
    <dgm:pt modelId="{D2C1AED5-8102-40BF-9CC2-F33EF228E9AD}" type="pres">
      <dgm:prSet presAssocID="{CAC8DB4F-4C5A-424A-8FDA-4BEA0B3D5CCC}" presName="compNode" presStyleCnt="0"/>
      <dgm:spPr/>
    </dgm:pt>
    <dgm:pt modelId="{B6582CAD-4A44-4651-BA9B-6CC10D12B926}" type="pres">
      <dgm:prSet presAssocID="{CAC8DB4F-4C5A-424A-8FDA-4BEA0B3D5CCC}" presName="bkgdShape" presStyleLbl="node1" presStyleIdx="0" presStyleCnt="3"/>
      <dgm:spPr/>
      <dgm:t>
        <a:bodyPr/>
        <a:lstStyle/>
        <a:p>
          <a:endParaRPr lang="en-US"/>
        </a:p>
      </dgm:t>
    </dgm:pt>
    <dgm:pt modelId="{24EA427B-FF15-44EE-BDFD-E6D3E8C107AD}" type="pres">
      <dgm:prSet presAssocID="{CAC8DB4F-4C5A-424A-8FDA-4BEA0B3D5CC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E3835-72AA-4B23-8BC9-8B118C3B3E7D}" type="pres">
      <dgm:prSet presAssocID="{CAC8DB4F-4C5A-424A-8FDA-4BEA0B3D5CCC}" presName="invisiNode" presStyleLbl="node1" presStyleIdx="0" presStyleCnt="3"/>
      <dgm:spPr/>
    </dgm:pt>
    <dgm:pt modelId="{8556BE7B-F196-4FE8-9DFC-C7596E8DB8BB}" type="pres">
      <dgm:prSet presAssocID="{CAC8DB4F-4C5A-424A-8FDA-4BEA0B3D5CC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C9DC520-851A-4E01-9BB7-DF628B889372}" type="pres">
      <dgm:prSet presAssocID="{3C4077A0-4815-4D53-866B-545E9C215F1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44CE34E-89CE-40ED-BA56-3A80AB149AF6}" type="pres">
      <dgm:prSet presAssocID="{2F9664BD-3EB8-44C6-BA46-84D4DC91ECF7}" presName="compNode" presStyleCnt="0"/>
      <dgm:spPr/>
    </dgm:pt>
    <dgm:pt modelId="{431EF074-818C-4A15-9C7D-43E11767D021}" type="pres">
      <dgm:prSet presAssocID="{2F9664BD-3EB8-44C6-BA46-84D4DC91ECF7}" presName="bkgdShape" presStyleLbl="node1" presStyleIdx="1" presStyleCnt="3"/>
      <dgm:spPr/>
      <dgm:t>
        <a:bodyPr/>
        <a:lstStyle/>
        <a:p>
          <a:endParaRPr lang="en-US"/>
        </a:p>
      </dgm:t>
    </dgm:pt>
    <dgm:pt modelId="{682EF555-2C56-4060-AF9B-2AB64431153A}" type="pres">
      <dgm:prSet presAssocID="{2F9664BD-3EB8-44C6-BA46-84D4DC91ECF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CA31E-2EEE-44DC-A2F1-4ACE88214DD8}" type="pres">
      <dgm:prSet presAssocID="{2F9664BD-3EB8-44C6-BA46-84D4DC91ECF7}" presName="invisiNode" presStyleLbl="node1" presStyleIdx="1" presStyleCnt="3"/>
      <dgm:spPr/>
    </dgm:pt>
    <dgm:pt modelId="{2EA60775-7DAA-41AA-A4D9-6772C96CF8FA}" type="pres">
      <dgm:prSet presAssocID="{2F9664BD-3EB8-44C6-BA46-84D4DC91ECF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AC55F3-FFB7-42E5-9A9E-69154FF4D7C8}" type="pres">
      <dgm:prSet presAssocID="{CCB9F013-09CA-4494-ABBB-4BA8B35F19A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8271675-15E0-4886-8590-07046447F9FE}" type="pres">
      <dgm:prSet presAssocID="{E066D833-E31D-4DFA-863B-69BE5210B1AA}" presName="compNode" presStyleCnt="0"/>
      <dgm:spPr/>
    </dgm:pt>
    <dgm:pt modelId="{DC0C8D8C-4972-4FF4-8C9B-DD1932C8513B}" type="pres">
      <dgm:prSet presAssocID="{E066D833-E31D-4DFA-863B-69BE5210B1AA}" presName="bkgdShape" presStyleLbl="node1" presStyleIdx="2" presStyleCnt="3"/>
      <dgm:spPr/>
      <dgm:t>
        <a:bodyPr/>
        <a:lstStyle/>
        <a:p>
          <a:endParaRPr lang="en-US"/>
        </a:p>
      </dgm:t>
    </dgm:pt>
    <dgm:pt modelId="{E726A17A-B271-41E7-B307-809B172602DB}" type="pres">
      <dgm:prSet presAssocID="{E066D833-E31D-4DFA-863B-69BE5210B1A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657A0-2BC5-4072-BF51-FE6D5AED0419}" type="pres">
      <dgm:prSet presAssocID="{E066D833-E31D-4DFA-863B-69BE5210B1AA}" presName="invisiNode" presStyleLbl="node1" presStyleIdx="2" presStyleCnt="3"/>
      <dgm:spPr/>
    </dgm:pt>
    <dgm:pt modelId="{D391DC82-4FAA-4030-98CB-932B6E3009AD}" type="pres">
      <dgm:prSet presAssocID="{E066D833-E31D-4DFA-863B-69BE5210B1AA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688" t="10688" r="10688" b="10688"/>
          </a:stretch>
        </a:blipFill>
      </dgm:spPr>
    </dgm:pt>
  </dgm:ptLst>
  <dgm:cxnLst>
    <dgm:cxn modelId="{8BFF6BEC-09A9-40F7-9F89-73BF353B5F32}" type="presOf" srcId="{CAC8DB4F-4C5A-424A-8FDA-4BEA0B3D5CCC}" destId="{B6582CAD-4A44-4651-BA9B-6CC10D12B926}" srcOrd="0" destOrd="0" presId="urn:microsoft.com/office/officeart/2005/8/layout/hList7"/>
    <dgm:cxn modelId="{99C34303-405E-471D-B8FC-826D1A4FC4EE}" srcId="{2A10ACF9-7B32-4640-891D-20B8876E305D}" destId="{E066D833-E31D-4DFA-863B-69BE5210B1AA}" srcOrd="2" destOrd="0" parTransId="{05E8B4C4-4BFD-41F5-A25A-97AA99877A94}" sibTransId="{E10D0762-0D15-451B-A906-58F1F4BAB046}"/>
    <dgm:cxn modelId="{59FE0CAC-2875-4241-94D8-B09A84FB954D}" srcId="{2A10ACF9-7B32-4640-891D-20B8876E305D}" destId="{CAC8DB4F-4C5A-424A-8FDA-4BEA0B3D5CCC}" srcOrd="0" destOrd="0" parTransId="{126E6C56-AA16-42D9-B80D-915EB3F2D1B0}" sibTransId="{3C4077A0-4815-4D53-866B-545E9C215F1F}"/>
    <dgm:cxn modelId="{1F754F0D-1B57-45EC-ABF5-231BA93DDD35}" type="presOf" srcId="{2F9664BD-3EB8-44C6-BA46-84D4DC91ECF7}" destId="{431EF074-818C-4A15-9C7D-43E11767D021}" srcOrd="0" destOrd="0" presId="urn:microsoft.com/office/officeart/2005/8/layout/hList7"/>
    <dgm:cxn modelId="{B0C7D435-EC59-44AB-AE55-BEF7E522DADC}" srcId="{2A10ACF9-7B32-4640-891D-20B8876E305D}" destId="{2F9664BD-3EB8-44C6-BA46-84D4DC91ECF7}" srcOrd="1" destOrd="0" parTransId="{FF2755E7-34BF-4A35-BE7B-BF13CAF83424}" sibTransId="{CCB9F013-09CA-4494-ABBB-4BA8B35F19AF}"/>
    <dgm:cxn modelId="{E94E87CF-2D43-4C8D-8F1D-807B918F4046}" type="presOf" srcId="{CCB9F013-09CA-4494-ABBB-4BA8B35F19AF}" destId="{BDAC55F3-FFB7-42E5-9A9E-69154FF4D7C8}" srcOrd="0" destOrd="0" presId="urn:microsoft.com/office/officeart/2005/8/layout/hList7"/>
    <dgm:cxn modelId="{31D294BB-C4D4-4DA6-A7E9-0EA0FF0FFB15}" type="presOf" srcId="{E066D833-E31D-4DFA-863B-69BE5210B1AA}" destId="{E726A17A-B271-41E7-B307-809B172602DB}" srcOrd="1" destOrd="0" presId="urn:microsoft.com/office/officeart/2005/8/layout/hList7"/>
    <dgm:cxn modelId="{87F848BF-E307-4ABA-AB25-1AD3B77A0EEB}" type="presOf" srcId="{2F9664BD-3EB8-44C6-BA46-84D4DC91ECF7}" destId="{682EF555-2C56-4060-AF9B-2AB64431153A}" srcOrd="1" destOrd="0" presId="urn:microsoft.com/office/officeart/2005/8/layout/hList7"/>
    <dgm:cxn modelId="{5E88BBB6-BB4F-43F2-8348-1ECBC9485B5E}" type="presOf" srcId="{3C4077A0-4815-4D53-866B-545E9C215F1F}" destId="{AC9DC520-851A-4E01-9BB7-DF628B889372}" srcOrd="0" destOrd="0" presId="urn:microsoft.com/office/officeart/2005/8/layout/hList7"/>
    <dgm:cxn modelId="{47AAB256-E94E-4B4F-B421-A9BFE2BED67F}" type="presOf" srcId="{E066D833-E31D-4DFA-863B-69BE5210B1AA}" destId="{DC0C8D8C-4972-4FF4-8C9B-DD1932C8513B}" srcOrd="0" destOrd="0" presId="urn:microsoft.com/office/officeart/2005/8/layout/hList7"/>
    <dgm:cxn modelId="{EBE05223-D0F6-4F17-99E0-F395EE88D282}" type="presOf" srcId="{CAC8DB4F-4C5A-424A-8FDA-4BEA0B3D5CCC}" destId="{24EA427B-FF15-44EE-BDFD-E6D3E8C107AD}" srcOrd="1" destOrd="0" presId="urn:microsoft.com/office/officeart/2005/8/layout/hList7"/>
    <dgm:cxn modelId="{19F9176B-1206-4A3A-872E-C3E0CE4DECBD}" type="presOf" srcId="{2A10ACF9-7B32-4640-891D-20B8876E305D}" destId="{016EE717-D642-486C-A2D6-93AB889C38CD}" srcOrd="0" destOrd="0" presId="urn:microsoft.com/office/officeart/2005/8/layout/hList7"/>
    <dgm:cxn modelId="{A18B04E4-F340-4144-9BA4-D7A254373F87}" type="presParOf" srcId="{016EE717-D642-486C-A2D6-93AB889C38CD}" destId="{CBDB6B3B-0844-42FF-99FE-DDDCC1EB685C}" srcOrd="0" destOrd="0" presId="urn:microsoft.com/office/officeart/2005/8/layout/hList7"/>
    <dgm:cxn modelId="{6ECB95D4-0942-45DC-AB69-C1DDF37A6F42}" type="presParOf" srcId="{016EE717-D642-486C-A2D6-93AB889C38CD}" destId="{A167FACB-E53D-4C1F-B5AC-067F3979D0F8}" srcOrd="1" destOrd="0" presId="urn:microsoft.com/office/officeart/2005/8/layout/hList7"/>
    <dgm:cxn modelId="{E84F0057-B3F6-4F3B-8AB0-DCFF6A4691A6}" type="presParOf" srcId="{A167FACB-E53D-4C1F-B5AC-067F3979D0F8}" destId="{D2C1AED5-8102-40BF-9CC2-F33EF228E9AD}" srcOrd="0" destOrd="0" presId="urn:microsoft.com/office/officeart/2005/8/layout/hList7"/>
    <dgm:cxn modelId="{B3403A79-EF96-4609-AF4A-7BE449E46A0D}" type="presParOf" srcId="{D2C1AED5-8102-40BF-9CC2-F33EF228E9AD}" destId="{B6582CAD-4A44-4651-BA9B-6CC10D12B926}" srcOrd="0" destOrd="0" presId="urn:microsoft.com/office/officeart/2005/8/layout/hList7"/>
    <dgm:cxn modelId="{9BB8CBE2-7F5D-44B0-A368-5A892E491D9D}" type="presParOf" srcId="{D2C1AED5-8102-40BF-9CC2-F33EF228E9AD}" destId="{24EA427B-FF15-44EE-BDFD-E6D3E8C107AD}" srcOrd="1" destOrd="0" presId="urn:microsoft.com/office/officeart/2005/8/layout/hList7"/>
    <dgm:cxn modelId="{C9AFF59C-2B39-48F0-BDF8-D261C3EA7317}" type="presParOf" srcId="{D2C1AED5-8102-40BF-9CC2-F33EF228E9AD}" destId="{1ADE3835-72AA-4B23-8BC9-8B118C3B3E7D}" srcOrd="2" destOrd="0" presId="urn:microsoft.com/office/officeart/2005/8/layout/hList7"/>
    <dgm:cxn modelId="{E9431E02-E7F0-4392-91A1-8E994A3EBF64}" type="presParOf" srcId="{D2C1AED5-8102-40BF-9CC2-F33EF228E9AD}" destId="{8556BE7B-F196-4FE8-9DFC-C7596E8DB8BB}" srcOrd="3" destOrd="0" presId="urn:microsoft.com/office/officeart/2005/8/layout/hList7"/>
    <dgm:cxn modelId="{892E977F-4652-4071-8942-2FB1870C6F88}" type="presParOf" srcId="{A167FACB-E53D-4C1F-B5AC-067F3979D0F8}" destId="{AC9DC520-851A-4E01-9BB7-DF628B889372}" srcOrd="1" destOrd="0" presId="urn:microsoft.com/office/officeart/2005/8/layout/hList7"/>
    <dgm:cxn modelId="{E0EDCDC2-E199-4259-8C24-9CC25BFA0309}" type="presParOf" srcId="{A167FACB-E53D-4C1F-B5AC-067F3979D0F8}" destId="{044CE34E-89CE-40ED-BA56-3A80AB149AF6}" srcOrd="2" destOrd="0" presId="urn:microsoft.com/office/officeart/2005/8/layout/hList7"/>
    <dgm:cxn modelId="{9250116A-91C9-49CB-B713-1A560F345978}" type="presParOf" srcId="{044CE34E-89CE-40ED-BA56-3A80AB149AF6}" destId="{431EF074-818C-4A15-9C7D-43E11767D021}" srcOrd="0" destOrd="0" presId="urn:microsoft.com/office/officeart/2005/8/layout/hList7"/>
    <dgm:cxn modelId="{31DFAF3D-B1AE-4306-994B-4BA625A61B0A}" type="presParOf" srcId="{044CE34E-89CE-40ED-BA56-3A80AB149AF6}" destId="{682EF555-2C56-4060-AF9B-2AB64431153A}" srcOrd="1" destOrd="0" presId="urn:microsoft.com/office/officeart/2005/8/layout/hList7"/>
    <dgm:cxn modelId="{E6502853-A80E-4B73-8B18-10E35C500734}" type="presParOf" srcId="{044CE34E-89CE-40ED-BA56-3A80AB149AF6}" destId="{A28CA31E-2EEE-44DC-A2F1-4ACE88214DD8}" srcOrd="2" destOrd="0" presId="urn:microsoft.com/office/officeart/2005/8/layout/hList7"/>
    <dgm:cxn modelId="{929DE6D5-1C39-4DF4-BF61-0846158EE4AD}" type="presParOf" srcId="{044CE34E-89CE-40ED-BA56-3A80AB149AF6}" destId="{2EA60775-7DAA-41AA-A4D9-6772C96CF8FA}" srcOrd="3" destOrd="0" presId="urn:microsoft.com/office/officeart/2005/8/layout/hList7"/>
    <dgm:cxn modelId="{F27DAFAC-4012-4437-A3F8-44611D2DF740}" type="presParOf" srcId="{A167FACB-E53D-4C1F-B5AC-067F3979D0F8}" destId="{BDAC55F3-FFB7-42E5-9A9E-69154FF4D7C8}" srcOrd="3" destOrd="0" presId="urn:microsoft.com/office/officeart/2005/8/layout/hList7"/>
    <dgm:cxn modelId="{D2683E14-6ADB-44A1-B6CC-6DBA7CDC209F}" type="presParOf" srcId="{A167FACB-E53D-4C1F-B5AC-067F3979D0F8}" destId="{58271675-15E0-4886-8590-07046447F9FE}" srcOrd="4" destOrd="0" presId="urn:microsoft.com/office/officeart/2005/8/layout/hList7"/>
    <dgm:cxn modelId="{B431B9F9-9D0C-41D6-95A8-9051DF68339C}" type="presParOf" srcId="{58271675-15E0-4886-8590-07046447F9FE}" destId="{DC0C8D8C-4972-4FF4-8C9B-DD1932C8513B}" srcOrd="0" destOrd="0" presId="urn:microsoft.com/office/officeart/2005/8/layout/hList7"/>
    <dgm:cxn modelId="{7839CA95-7F32-4CD0-95DF-E32779ADB136}" type="presParOf" srcId="{58271675-15E0-4886-8590-07046447F9FE}" destId="{E726A17A-B271-41E7-B307-809B172602DB}" srcOrd="1" destOrd="0" presId="urn:microsoft.com/office/officeart/2005/8/layout/hList7"/>
    <dgm:cxn modelId="{C9A56A84-B8A0-469E-BF97-DD7FAB28A79A}" type="presParOf" srcId="{58271675-15E0-4886-8590-07046447F9FE}" destId="{829657A0-2BC5-4072-BF51-FE6D5AED0419}" srcOrd="2" destOrd="0" presId="urn:microsoft.com/office/officeart/2005/8/layout/hList7"/>
    <dgm:cxn modelId="{47EA2AAB-B0D5-43D6-A3C0-47BB39D2687C}" type="presParOf" srcId="{58271675-15E0-4886-8590-07046447F9FE}" destId="{D391DC82-4FAA-4030-98CB-932B6E3009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1A64C-11C8-4805-8279-80F7ACF2F7D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3B5BF-8A19-4794-94F8-E654000CFCCA}">
      <dgm:prSet phldrT="[Text]" custT="1"/>
      <dgm:spPr/>
      <dgm:t>
        <a:bodyPr/>
        <a:lstStyle/>
        <a:p>
          <a:r>
            <a:rPr lang="ka-GE" sz="3200" dirty="0" smtClean="0">
              <a:solidFill>
                <a:schemeClr val="tx1"/>
              </a:solidFill>
            </a:rPr>
            <a:t>უზრუნველყობს დამსაქმებელისათვის</a:t>
          </a:r>
          <a:endParaRPr lang="en-US" sz="3200" dirty="0">
            <a:solidFill>
              <a:schemeClr val="tx1"/>
            </a:solidFill>
          </a:endParaRPr>
        </a:p>
      </dgm:t>
    </dgm:pt>
    <dgm:pt modelId="{0221FA5F-86E3-436C-8A19-262CCABD09B8}" type="parTrans" cxnId="{EB3CC9FC-3382-4541-95C3-C3AC8ACEF343}">
      <dgm:prSet/>
      <dgm:spPr/>
      <dgm:t>
        <a:bodyPr/>
        <a:lstStyle/>
        <a:p>
          <a:endParaRPr lang="en-US"/>
        </a:p>
      </dgm:t>
    </dgm:pt>
    <dgm:pt modelId="{99EBC364-37B9-4D01-A860-6506A28A4A2F}" type="sibTrans" cxnId="{EB3CC9FC-3382-4541-95C3-C3AC8ACEF343}">
      <dgm:prSet/>
      <dgm:spPr/>
      <dgm:t>
        <a:bodyPr/>
        <a:lstStyle/>
        <a:p>
          <a:endParaRPr lang="en-US"/>
        </a:p>
      </dgm:t>
    </dgm:pt>
    <dgm:pt modelId="{C1AAC72E-3DF3-41AE-B47A-88E3444A4D65}">
      <dgm:prSet phldrT="[Text]" custT="1"/>
      <dgm:spPr/>
      <dgm:t>
        <a:bodyPr/>
        <a:lstStyle/>
        <a:p>
          <a:r>
            <a:rPr lang="ka-GE" sz="2000" dirty="0" smtClean="0">
              <a:solidFill>
                <a:schemeClr val="tx1"/>
              </a:solidFill>
            </a:rPr>
            <a:t>კვალიფიციური კარდრის ხელმისაწვდომობას </a:t>
          </a:r>
          <a:endParaRPr lang="en-US" sz="2000" dirty="0">
            <a:solidFill>
              <a:schemeClr val="tx1"/>
            </a:solidFill>
          </a:endParaRPr>
        </a:p>
      </dgm:t>
    </dgm:pt>
    <dgm:pt modelId="{E29F58DA-2199-4149-9C05-F8858A1415DC}" type="parTrans" cxnId="{9480DF7F-5E25-4FBF-BB18-AF9072665458}">
      <dgm:prSet/>
      <dgm:spPr/>
      <dgm:t>
        <a:bodyPr/>
        <a:lstStyle/>
        <a:p>
          <a:endParaRPr lang="en-US"/>
        </a:p>
      </dgm:t>
    </dgm:pt>
    <dgm:pt modelId="{69648822-AE4A-451B-8893-F4C0ED8C88A2}" type="sibTrans" cxnId="{9480DF7F-5E25-4FBF-BB18-AF9072665458}">
      <dgm:prSet/>
      <dgm:spPr/>
      <dgm:t>
        <a:bodyPr/>
        <a:lstStyle/>
        <a:p>
          <a:endParaRPr lang="en-US"/>
        </a:p>
      </dgm:t>
    </dgm:pt>
    <dgm:pt modelId="{3C7A81DA-5223-4AF5-8386-C364713C695F}">
      <dgm:prSet phldrT="[Text]" custT="1"/>
      <dgm:spPr/>
      <dgm:t>
        <a:bodyPr/>
        <a:lstStyle/>
        <a:p>
          <a:pPr algn="l"/>
          <a:r>
            <a:rPr lang="ka-GE" sz="1800" dirty="0" smtClean="0">
              <a:solidFill>
                <a:schemeClr val="tx1"/>
              </a:solidFill>
            </a:rPr>
            <a:t>მომზადება-გადამზადება:</a:t>
          </a:r>
        </a:p>
        <a:p>
          <a:pPr algn="l"/>
          <a:r>
            <a:rPr lang="ka-GE" sz="1600" dirty="0" smtClean="0">
              <a:solidFill>
                <a:schemeClr val="tx1"/>
              </a:solidFill>
            </a:rPr>
            <a:t>ხანგრძლივობა: 2-4 თვე;</a:t>
          </a:r>
        </a:p>
        <a:p>
          <a:pPr algn="l"/>
          <a:r>
            <a:rPr lang="ka-GE" sz="1600" dirty="0" smtClean="0">
              <a:solidFill>
                <a:schemeClr val="tx1"/>
              </a:solidFill>
            </a:rPr>
            <a:t>პროფესია: 68 ერთეული;</a:t>
          </a:r>
        </a:p>
        <a:p>
          <a:pPr algn="l"/>
          <a:r>
            <a:rPr lang="ka-GE" sz="1600" dirty="0" smtClean="0">
              <a:solidFill>
                <a:schemeClr val="tx1"/>
              </a:solidFill>
            </a:rPr>
            <a:t>ვაუჩერის მაქს. ღირებულება: 1000 ლარი.</a:t>
          </a:r>
          <a:endParaRPr lang="en-US" sz="1600" dirty="0">
            <a:solidFill>
              <a:schemeClr val="tx1"/>
            </a:solidFill>
          </a:endParaRPr>
        </a:p>
      </dgm:t>
    </dgm:pt>
    <dgm:pt modelId="{A53D66FD-7AB4-498B-B955-E677B908DCFA}" type="parTrans" cxnId="{406A92C1-EFE1-4F2C-B6C7-3769D5A20809}">
      <dgm:prSet/>
      <dgm:spPr/>
      <dgm:t>
        <a:bodyPr/>
        <a:lstStyle/>
        <a:p>
          <a:endParaRPr lang="en-US"/>
        </a:p>
      </dgm:t>
    </dgm:pt>
    <dgm:pt modelId="{75D0E51A-E0F4-44E0-A731-00836706DA41}" type="sibTrans" cxnId="{406A92C1-EFE1-4F2C-B6C7-3769D5A20809}">
      <dgm:prSet/>
      <dgm:spPr/>
      <dgm:t>
        <a:bodyPr/>
        <a:lstStyle/>
        <a:p>
          <a:endParaRPr lang="en-US"/>
        </a:p>
      </dgm:t>
    </dgm:pt>
    <dgm:pt modelId="{FA1E5B24-C3C3-4DEC-80A8-9969F58278EC}">
      <dgm:prSet phldrT="[Text]" custT="1"/>
      <dgm:spPr/>
      <dgm:t>
        <a:bodyPr/>
        <a:lstStyle/>
        <a:p>
          <a:r>
            <a:rPr lang="ka-GE" sz="2000" dirty="0" smtClean="0">
              <a:solidFill>
                <a:schemeClr val="tx1"/>
              </a:solidFill>
            </a:rPr>
            <a:t>სტაჟირებისა და დასაქმების წახალისება</a:t>
          </a:r>
          <a:endParaRPr lang="en-US" sz="2000" dirty="0">
            <a:solidFill>
              <a:schemeClr val="tx1"/>
            </a:solidFill>
          </a:endParaRPr>
        </a:p>
      </dgm:t>
    </dgm:pt>
    <dgm:pt modelId="{8027FC51-9F2E-413B-9A2F-D7675674C6A9}" type="parTrans" cxnId="{952D530A-489B-48A7-AF65-87A48E3E8D49}">
      <dgm:prSet/>
      <dgm:spPr/>
      <dgm:t>
        <a:bodyPr/>
        <a:lstStyle/>
        <a:p>
          <a:endParaRPr lang="en-US"/>
        </a:p>
      </dgm:t>
    </dgm:pt>
    <dgm:pt modelId="{93651D1F-426D-44F8-8007-5685F8AA82BF}" type="sibTrans" cxnId="{952D530A-489B-48A7-AF65-87A48E3E8D49}">
      <dgm:prSet/>
      <dgm:spPr/>
      <dgm:t>
        <a:bodyPr/>
        <a:lstStyle/>
        <a:p>
          <a:endParaRPr lang="en-US"/>
        </a:p>
      </dgm:t>
    </dgm:pt>
    <dgm:pt modelId="{F0031A0E-204C-4605-BB64-6052EE0B19F8}">
      <dgm:prSet phldrT="[Text]" custT="1"/>
      <dgm:spPr/>
      <dgm:t>
        <a:bodyPr/>
        <a:lstStyle/>
        <a:p>
          <a:pPr algn="l"/>
          <a:endParaRPr lang="ka-GE" sz="1800" dirty="0" smtClean="0">
            <a:solidFill>
              <a:schemeClr val="tx1"/>
            </a:solidFill>
          </a:endParaRPr>
        </a:p>
        <a:p>
          <a:pPr algn="l"/>
          <a:r>
            <a:rPr lang="ka-GE" sz="1800" dirty="0" smtClean="0">
              <a:solidFill>
                <a:schemeClr val="tx1"/>
              </a:solidFill>
            </a:rPr>
            <a:t>სტაჟირება:</a:t>
          </a:r>
        </a:p>
        <a:p>
          <a:pPr algn="l"/>
          <a:r>
            <a:rPr lang="ka-GE" sz="1600" dirty="0" smtClean="0">
              <a:solidFill>
                <a:schemeClr val="tx1"/>
              </a:solidFill>
            </a:rPr>
            <a:t>მაქსიმალური ხანგრძლივობა: 4 თვე;</a:t>
          </a:r>
        </a:p>
        <a:p>
          <a:pPr algn="l"/>
          <a:r>
            <a:rPr lang="ka-GE" sz="1600" dirty="0" smtClean="0">
              <a:solidFill>
                <a:schemeClr val="tx1"/>
              </a:solidFill>
            </a:rPr>
            <a:t>საგზურის ღირებულება: 150 ლარი;</a:t>
          </a:r>
        </a:p>
        <a:p>
          <a:pPr algn="l"/>
          <a:r>
            <a:rPr lang="ka-GE" sz="1600" dirty="0" smtClean="0">
              <a:solidFill>
                <a:schemeClr val="tx1"/>
              </a:solidFill>
            </a:rPr>
            <a:t>დასაქმების მინ. პერიოდი: 6 თვე</a:t>
          </a:r>
        </a:p>
        <a:p>
          <a:pPr algn="ctr"/>
          <a:endParaRPr lang="en-US" sz="2000" dirty="0"/>
        </a:p>
      </dgm:t>
    </dgm:pt>
    <dgm:pt modelId="{750E20C6-CF0F-436F-ADF5-E603BF729521}" type="parTrans" cxnId="{EF794ED3-943F-45E5-AC78-6CEE7BF0DD66}">
      <dgm:prSet/>
      <dgm:spPr/>
      <dgm:t>
        <a:bodyPr/>
        <a:lstStyle/>
        <a:p>
          <a:endParaRPr lang="en-US"/>
        </a:p>
      </dgm:t>
    </dgm:pt>
    <dgm:pt modelId="{7529B0B0-1A81-4C3C-81F7-EB28F887E225}" type="sibTrans" cxnId="{EF794ED3-943F-45E5-AC78-6CEE7BF0DD66}">
      <dgm:prSet/>
      <dgm:spPr/>
      <dgm:t>
        <a:bodyPr/>
        <a:lstStyle/>
        <a:p>
          <a:endParaRPr lang="en-US"/>
        </a:p>
      </dgm:t>
    </dgm:pt>
    <dgm:pt modelId="{FA0D454D-43BD-498A-934E-4CC29C4A89D2}" type="pres">
      <dgm:prSet presAssocID="{3F91A64C-11C8-4805-8279-80F7ACF2F7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A02A94-3A2B-476F-8FF3-0D7EAE6BF310}" type="pres">
      <dgm:prSet presAssocID="{8EB3B5BF-8A19-4794-94F8-E654000CFCCA}" presName="vertOne" presStyleCnt="0"/>
      <dgm:spPr/>
    </dgm:pt>
    <dgm:pt modelId="{C4E69337-667C-40F9-9842-BA6B162A9899}" type="pres">
      <dgm:prSet presAssocID="{8EB3B5BF-8A19-4794-94F8-E654000CFCC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CA1443-0C5D-4237-8399-48A1CCB716DC}" type="pres">
      <dgm:prSet presAssocID="{8EB3B5BF-8A19-4794-94F8-E654000CFCCA}" presName="parTransOne" presStyleCnt="0"/>
      <dgm:spPr/>
    </dgm:pt>
    <dgm:pt modelId="{C1BE8663-299D-4AE2-AB76-6124B0C10290}" type="pres">
      <dgm:prSet presAssocID="{8EB3B5BF-8A19-4794-94F8-E654000CFCCA}" presName="horzOne" presStyleCnt="0"/>
      <dgm:spPr/>
    </dgm:pt>
    <dgm:pt modelId="{D9EEFDA5-ED1B-4BD5-8B81-FD9D73C0C593}" type="pres">
      <dgm:prSet presAssocID="{C1AAC72E-3DF3-41AE-B47A-88E3444A4D65}" presName="vertTwo" presStyleCnt="0"/>
      <dgm:spPr/>
    </dgm:pt>
    <dgm:pt modelId="{B76DFEFE-1294-4BF3-ACB0-45869EF9FA84}" type="pres">
      <dgm:prSet presAssocID="{C1AAC72E-3DF3-41AE-B47A-88E3444A4D6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F22954-0855-4D2F-B685-4693CD33DD19}" type="pres">
      <dgm:prSet presAssocID="{C1AAC72E-3DF3-41AE-B47A-88E3444A4D65}" presName="parTransTwo" presStyleCnt="0"/>
      <dgm:spPr/>
    </dgm:pt>
    <dgm:pt modelId="{5A1B8589-2335-4FD7-B7C5-B3BE4F3E3907}" type="pres">
      <dgm:prSet presAssocID="{C1AAC72E-3DF3-41AE-B47A-88E3444A4D65}" presName="horzTwo" presStyleCnt="0"/>
      <dgm:spPr/>
    </dgm:pt>
    <dgm:pt modelId="{BC797996-FE99-4D43-BD50-21CA0B557B53}" type="pres">
      <dgm:prSet presAssocID="{3C7A81DA-5223-4AF5-8386-C364713C695F}" presName="vertThree" presStyleCnt="0"/>
      <dgm:spPr/>
    </dgm:pt>
    <dgm:pt modelId="{6246A8A1-50D7-4502-9D4A-70700475BDE8}" type="pres">
      <dgm:prSet presAssocID="{3C7A81DA-5223-4AF5-8386-C364713C695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DA2268-3D96-453F-908A-C78D87BB0E0E}" type="pres">
      <dgm:prSet presAssocID="{3C7A81DA-5223-4AF5-8386-C364713C695F}" presName="horzThree" presStyleCnt="0"/>
      <dgm:spPr/>
    </dgm:pt>
    <dgm:pt modelId="{4EB389DA-EBD4-4455-8439-5596255F15F5}" type="pres">
      <dgm:prSet presAssocID="{69648822-AE4A-451B-8893-F4C0ED8C88A2}" presName="sibSpaceTwo" presStyleCnt="0"/>
      <dgm:spPr/>
    </dgm:pt>
    <dgm:pt modelId="{308D340D-B300-4999-BC9C-7660EC0BD365}" type="pres">
      <dgm:prSet presAssocID="{FA1E5B24-C3C3-4DEC-80A8-9969F58278EC}" presName="vertTwo" presStyleCnt="0"/>
      <dgm:spPr/>
    </dgm:pt>
    <dgm:pt modelId="{66AA6468-FC19-42FD-A573-0FC04F1503C7}" type="pres">
      <dgm:prSet presAssocID="{FA1E5B24-C3C3-4DEC-80A8-9969F58278E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AC1A5-464F-4B04-A8C8-ED15B3E96359}" type="pres">
      <dgm:prSet presAssocID="{FA1E5B24-C3C3-4DEC-80A8-9969F58278EC}" presName="parTransTwo" presStyleCnt="0"/>
      <dgm:spPr/>
    </dgm:pt>
    <dgm:pt modelId="{B6DB7EDE-8140-4343-A821-AD456767C662}" type="pres">
      <dgm:prSet presAssocID="{FA1E5B24-C3C3-4DEC-80A8-9969F58278EC}" presName="horzTwo" presStyleCnt="0"/>
      <dgm:spPr/>
    </dgm:pt>
    <dgm:pt modelId="{E3A7732B-B5B0-40B3-BF72-DD531139099B}" type="pres">
      <dgm:prSet presAssocID="{F0031A0E-204C-4605-BB64-6052EE0B19F8}" presName="vertThree" presStyleCnt="0"/>
      <dgm:spPr/>
    </dgm:pt>
    <dgm:pt modelId="{4B2DB214-9177-4B55-93C4-ABECD99C4328}" type="pres">
      <dgm:prSet presAssocID="{F0031A0E-204C-4605-BB64-6052EE0B19F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5679B8-C33F-4528-B861-9F900B67F489}" type="pres">
      <dgm:prSet presAssocID="{F0031A0E-204C-4605-BB64-6052EE0B19F8}" presName="horzThree" presStyleCnt="0"/>
      <dgm:spPr/>
    </dgm:pt>
  </dgm:ptLst>
  <dgm:cxnLst>
    <dgm:cxn modelId="{EF794ED3-943F-45E5-AC78-6CEE7BF0DD66}" srcId="{FA1E5B24-C3C3-4DEC-80A8-9969F58278EC}" destId="{F0031A0E-204C-4605-BB64-6052EE0B19F8}" srcOrd="0" destOrd="0" parTransId="{750E20C6-CF0F-436F-ADF5-E603BF729521}" sibTransId="{7529B0B0-1A81-4C3C-81F7-EB28F887E225}"/>
    <dgm:cxn modelId="{BC3E3FE3-F1D3-49CD-BF80-AB8404FE8C9E}" type="presOf" srcId="{F0031A0E-204C-4605-BB64-6052EE0B19F8}" destId="{4B2DB214-9177-4B55-93C4-ABECD99C4328}" srcOrd="0" destOrd="0" presId="urn:microsoft.com/office/officeart/2005/8/layout/hierarchy4"/>
    <dgm:cxn modelId="{D46AB0D5-C758-4884-A429-4743A573B06C}" type="presOf" srcId="{3C7A81DA-5223-4AF5-8386-C364713C695F}" destId="{6246A8A1-50D7-4502-9D4A-70700475BDE8}" srcOrd="0" destOrd="0" presId="urn:microsoft.com/office/officeart/2005/8/layout/hierarchy4"/>
    <dgm:cxn modelId="{9F383A11-5F40-4139-AA78-C619A10B17AF}" type="presOf" srcId="{8EB3B5BF-8A19-4794-94F8-E654000CFCCA}" destId="{C4E69337-667C-40F9-9842-BA6B162A9899}" srcOrd="0" destOrd="0" presId="urn:microsoft.com/office/officeart/2005/8/layout/hierarchy4"/>
    <dgm:cxn modelId="{EB3CC9FC-3382-4541-95C3-C3AC8ACEF343}" srcId="{3F91A64C-11C8-4805-8279-80F7ACF2F7DC}" destId="{8EB3B5BF-8A19-4794-94F8-E654000CFCCA}" srcOrd="0" destOrd="0" parTransId="{0221FA5F-86E3-436C-8A19-262CCABD09B8}" sibTransId="{99EBC364-37B9-4D01-A860-6506A28A4A2F}"/>
    <dgm:cxn modelId="{406A92C1-EFE1-4F2C-B6C7-3769D5A20809}" srcId="{C1AAC72E-3DF3-41AE-B47A-88E3444A4D65}" destId="{3C7A81DA-5223-4AF5-8386-C364713C695F}" srcOrd="0" destOrd="0" parTransId="{A53D66FD-7AB4-498B-B955-E677B908DCFA}" sibTransId="{75D0E51A-E0F4-44E0-A731-00836706DA41}"/>
    <dgm:cxn modelId="{952D530A-489B-48A7-AF65-87A48E3E8D49}" srcId="{8EB3B5BF-8A19-4794-94F8-E654000CFCCA}" destId="{FA1E5B24-C3C3-4DEC-80A8-9969F58278EC}" srcOrd="1" destOrd="0" parTransId="{8027FC51-9F2E-413B-9A2F-D7675674C6A9}" sibTransId="{93651D1F-426D-44F8-8007-5685F8AA82BF}"/>
    <dgm:cxn modelId="{B89D7221-B938-4FD8-A46E-BEE1A292806A}" type="presOf" srcId="{C1AAC72E-3DF3-41AE-B47A-88E3444A4D65}" destId="{B76DFEFE-1294-4BF3-ACB0-45869EF9FA84}" srcOrd="0" destOrd="0" presId="urn:microsoft.com/office/officeart/2005/8/layout/hierarchy4"/>
    <dgm:cxn modelId="{EA4E7E82-F41C-47A1-97D1-000EE50B2A78}" type="presOf" srcId="{FA1E5B24-C3C3-4DEC-80A8-9969F58278EC}" destId="{66AA6468-FC19-42FD-A573-0FC04F1503C7}" srcOrd="0" destOrd="0" presId="urn:microsoft.com/office/officeart/2005/8/layout/hierarchy4"/>
    <dgm:cxn modelId="{9480DF7F-5E25-4FBF-BB18-AF9072665458}" srcId="{8EB3B5BF-8A19-4794-94F8-E654000CFCCA}" destId="{C1AAC72E-3DF3-41AE-B47A-88E3444A4D65}" srcOrd="0" destOrd="0" parTransId="{E29F58DA-2199-4149-9C05-F8858A1415DC}" sibTransId="{69648822-AE4A-451B-8893-F4C0ED8C88A2}"/>
    <dgm:cxn modelId="{A098398C-7D22-4AF3-BD85-B9F7B47CAE3A}" type="presOf" srcId="{3F91A64C-11C8-4805-8279-80F7ACF2F7DC}" destId="{FA0D454D-43BD-498A-934E-4CC29C4A89D2}" srcOrd="0" destOrd="0" presId="urn:microsoft.com/office/officeart/2005/8/layout/hierarchy4"/>
    <dgm:cxn modelId="{E0E5AAA7-207C-4BF3-BD1B-6318D8883F3A}" type="presParOf" srcId="{FA0D454D-43BD-498A-934E-4CC29C4A89D2}" destId="{C4A02A94-3A2B-476F-8FF3-0D7EAE6BF310}" srcOrd="0" destOrd="0" presId="urn:microsoft.com/office/officeart/2005/8/layout/hierarchy4"/>
    <dgm:cxn modelId="{5CD496CC-A80F-4C3E-8A06-5CB8BE596AED}" type="presParOf" srcId="{C4A02A94-3A2B-476F-8FF3-0D7EAE6BF310}" destId="{C4E69337-667C-40F9-9842-BA6B162A9899}" srcOrd="0" destOrd="0" presId="urn:microsoft.com/office/officeart/2005/8/layout/hierarchy4"/>
    <dgm:cxn modelId="{90382987-24B6-4A31-958C-EBEDF7DAB019}" type="presParOf" srcId="{C4A02A94-3A2B-476F-8FF3-0D7EAE6BF310}" destId="{F8CA1443-0C5D-4237-8399-48A1CCB716DC}" srcOrd="1" destOrd="0" presId="urn:microsoft.com/office/officeart/2005/8/layout/hierarchy4"/>
    <dgm:cxn modelId="{C8B4908B-D3A7-457D-8A80-8E3C13575EAB}" type="presParOf" srcId="{C4A02A94-3A2B-476F-8FF3-0D7EAE6BF310}" destId="{C1BE8663-299D-4AE2-AB76-6124B0C10290}" srcOrd="2" destOrd="0" presId="urn:microsoft.com/office/officeart/2005/8/layout/hierarchy4"/>
    <dgm:cxn modelId="{35A0C0A4-EB4F-45C8-88D7-25932B15557E}" type="presParOf" srcId="{C1BE8663-299D-4AE2-AB76-6124B0C10290}" destId="{D9EEFDA5-ED1B-4BD5-8B81-FD9D73C0C593}" srcOrd="0" destOrd="0" presId="urn:microsoft.com/office/officeart/2005/8/layout/hierarchy4"/>
    <dgm:cxn modelId="{1E95D59D-0106-469C-A5BC-7DA1231F1C03}" type="presParOf" srcId="{D9EEFDA5-ED1B-4BD5-8B81-FD9D73C0C593}" destId="{B76DFEFE-1294-4BF3-ACB0-45869EF9FA84}" srcOrd="0" destOrd="0" presId="urn:microsoft.com/office/officeart/2005/8/layout/hierarchy4"/>
    <dgm:cxn modelId="{5DB282A6-A160-4C0A-BDDD-8F06B130A745}" type="presParOf" srcId="{D9EEFDA5-ED1B-4BD5-8B81-FD9D73C0C593}" destId="{66F22954-0855-4D2F-B685-4693CD33DD19}" srcOrd="1" destOrd="0" presId="urn:microsoft.com/office/officeart/2005/8/layout/hierarchy4"/>
    <dgm:cxn modelId="{036E1BDC-C3C8-4EB0-BFC2-D029FCC1BA9B}" type="presParOf" srcId="{D9EEFDA5-ED1B-4BD5-8B81-FD9D73C0C593}" destId="{5A1B8589-2335-4FD7-B7C5-B3BE4F3E3907}" srcOrd="2" destOrd="0" presId="urn:microsoft.com/office/officeart/2005/8/layout/hierarchy4"/>
    <dgm:cxn modelId="{9F3DAF04-495E-43D5-BBC4-A1792DD69747}" type="presParOf" srcId="{5A1B8589-2335-4FD7-B7C5-B3BE4F3E3907}" destId="{BC797996-FE99-4D43-BD50-21CA0B557B53}" srcOrd="0" destOrd="0" presId="urn:microsoft.com/office/officeart/2005/8/layout/hierarchy4"/>
    <dgm:cxn modelId="{CD4B1931-98ED-4B7E-833B-0598A81B15CD}" type="presParOf" srcId="{BC797996-FE99-4D43-BD50-21CA0B557B53}" destId="{6246A8A1-50D7-4502-9D4A-70700475BDE8}" srcOrd="0" destOrd="0" presId="urn:microsoft.com/office/officeart/2005/8/layout/hierarchy4"/>
    <dgm:cxn modelId="{E2113CE1-9536-42AB-836A-6B8308D9C446}" type="presParOf" srcId="{BC797996-FE99-4D43-BD50-21CA0B557B53}" destId="{E6DA2268-3D96-453F-908A-C78D87BB0E0E}" srcOrd="1" destOrd="0" presId="urn:microsoft.com/office/officeart/2005/8/layout/hierarchy4"/>
    <dgm:cxn modelId="{D3160C13-36F0-4F96-BA37-AEFA557E7B84}" type="presParOf" srcId="{C1BE8663-299D-4AE2-AB76-6124B0C10290}" destId="{4EB389DA-EBD4-4455-8439-5596255F15F5}" srcOrd="1" destOrd="0" presId="urn:microsoft.com/office/officeart/2005/8/layout/hierarchy4"/>
    <dgm:cxn modelId="{100ABA1F-F7EC-47C7-8B6B-3AD504FD8BD6}" type="presParOf" srcId="{C1BE8663-299D-4AE2-AB76-6124B0C10290}" destId="{308D340D-B300-4999-BC9C-7660EC0BD365}" srcOrd="2" destOrd="0" presId="urn:microsoft.com/office/officeart/2005/8/layout/hierarchy4"/>
    <dgm:cxn modelId="{F68A8958-984B-4B8A-92D8-3831723013BD}" type="presParOf" srcId="{308D340D-B300-4999-BC9C-7660EC0BD365}" destId="{66AA6468-FC19-42FD-A573-0FC04F1503C7}" srcOrd="0" destOrd="0" presId="urn:microsoft.com/office/officeart/2005/8/layout/hierarchy4"/>
    <dgm:cxn modelId="{152FFAD2-6160-42BA-AD15-D94A8D115A8E}" type="presParOf" srcId="{308D340D-B300-4999-BC9C-7660EC0BD365}" destId="{7A1AC1A5-464F-4B04-A8C8-ED15B3E96359}" srcOrd="1" destOrd="0" presId="urn:microsoft.com/office/officeart/2005/8/layout/hierarchy4"/>
    <dgm:cxn modelId="{35C87503-6C5D-4A4E-A9BB-B6678207727F}" type="presParOf" srcId="{308D340D-B300-4999-BC9C-7660EC0BD365}" destId="{B6DB7EDE-8140-4343-A821-AD456767C662}" srcOrd="2" destOrd="0" presId="urn:microsoft.com/office/officeart/2005/8/layout/hierarchy4"/>
    <dgm:cxn modelId="{AF9D403D-928D-4A84-A1E2-29C7A67524AD}" type="presParOf" srcId="{B6DB7EDE-8140-4343-A821-AD456767C662}" destId="{E3A7732B-B5B0-40B3-BF72-DD531139099B}" srcOrd="0" destOrd="0" presId="urn:microsoft.com/office/officeart/2005/8/layout/hierarchy4"/>
    <dgm:cxn modelId="{21A52714-9923-46DA-8396-13E1B05A224B}" type="presParOf" srcId="{E3A7732B-B5B0-40B3-BF72-DD531139099B}" destId="{4B2DB214-9177-4B55-93C4-ABECD99C4328}" srcOrd="0" destOrd="0" presId="urn:microsoft.com/office/officeart/2005/8/layout/hierarchy4"/>
    <dgm:cxn modelId="{FED6EB0B-E963-4604-BEA6-D8D4804E9C65}" type="presParOf" srcId="{E3A7732B-B5B0-40B3-BF72-DD531139099B}" destId="{AC5679B8-C33F-4528-B861-9F900B67F4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93C5B-3BB2-4A7B-8560-123734EC0F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55AE4DF-47BE-4DCD-97FB-71BEF3E67306}">
      <dgm:prSet phldrT="[Text]" custT="1"/>
      <dgm:spPr/>
      <dgm:t>
        <a:bodyPr/>
        <a:lstStyle/>
        <a:p>
          <a:pPr algn="l"/>
          <a:r>
            <a:rPr lang="ka-GE" sz="1800" b="1" dirty="0" smtClean="0">
              <a:solidFill>
                <a:schemeClr val="tx1"/>
              </a:solidFill>
            </a:rPr>
            <a:t>შრომის ბაზრის მოთხოვნის კომპონენტის კვლევა</a:t>
          </a:r>
        </a:p>
        <a:p>
          <a:pPr algn="l"/>
          <a:r>
            <a:rPr lang="ka-GE" sz="1200" b="1" dirty="0" smtClean="0">
              <a:solidFill>
                <a:schemeClr val="tx1"/>
              </a:solidFill>
            </a:rPr>
            <a:t>- რეგიონებისა და ეკონომიკური სექტორების მიხედვით დასაქმების ტენდენციების გამოვლენა</a:t>
          </a:r>
        </a:p>
        <a:p>
          <a:pPr algn="l"/>
          <a:r>
            <a:rPr lang="ka-GE" sz="1200" b="1" dirty="0" smtClean="0">
              <a:solidFill>
                <a:schemeClr val="tx1"/>
              </a:solidFill>
            </a:rPr>
            <a:t>- ვაკანსიების მიხედვით მოთხოვნადი პროფესიების იდენტიფიცირება</a:t>
          </a:r>
          <a:endParaRPr lang="en-US" sz="1200" b="1" dirty="0">
            <a:solidFill>
              <a:schemeClr val="tx1"/>
            </a:solidFill>
          </a:endParaRPr>
        </a:p>
      </dgm:t>
    </dgm:pt>
    <dgm:pt modelId="{9CA9DE69-9016-4097-B532-74F0C7EF7B48}" type="parTrans" cxnId="{6B810E4C-924F-470C-A007-D985DAC73705}">
      <dgm:prSet/>
      <dgm:spPr/>
      <dgm:t>
        <a:bodyPr/>
        <a:lstStyle/>
        <a:p>
          <a:endParaRPr lang="en-US"/>
        </a:p>
      </dgm:t>
    </dgm:pt>
    <dgm:pt modelId="{61DB3A55-0BA1-42EB-8EBD-B767520EA561}" type="sibTrans" cxnId="{6B810E4C-924F-470C-A007-D985DAC73705}">
      <dgm:prSet/>
      <dgm:spPr/>
      <dgm:t>
        <a:bodyPr/>
        <a:lstStyle/>
        <a:p>
          <a:endParaRPr lang="en-US"/>
        </a:p>
      </dgm:t>
    </dgm:pt>
    <dgm:pt modelId="{26B6C98C-3C4C-4432-A498-8736F2BE2501}">
      <dgm:prSet phldrT="[Text]" custT="1"/>
      <dgm:spPr/>
      <dgm:t>
        <a:bodyPr/>
        <a:lstStyle/>
        <a:p>
          <a:pPr algn="l"/>
          <a:r>
            <a:rPr lang="ka-GE" sz="1800" b="1" dirty="0" smtClean="0">
              <a:solidFill>
                <a:schemeClr val="tx1"/>
              </a:solidFill>
            </a:rPr>
            <a:t>შშმ პირთა სამუშაო გარემოსთან ადაპტაციასა და შრომით ეფექტიანობის კვლევა</a:t>
          </a:r>
        </a:p>
        <a:p>
          <a:pPr algn="l"/>
          <a:r>
            <a:rPr lang="ka-GE" sz="1200" b="1" dirty="0" smtClean="0">
              <a:solidFill>
                <a:schemeClr val="tx1"/>
              </a:solidFill>
            </a:rPr>
            <a:t>- ეკონომიკური სექტორებისა და რეგიონების მიხედვით დასაქმებული შშმ პირების ზოგადი სურათის შექმნა </a:t>
          </a:r>
        </a:p>
        <a:p>
          <a:pPr algn="l"/>
          <a:endParaRPr lang="en-US" sz="1800" b="1" dirty="0">
            <a:solidFill>
              <a:schemeClr val="tx1"/>
            </a:solidFill>
          </a:endParaRPr>
        </a:p>
      </dgm:t>
    </dgm:pt>
    <dgm:pt modelId="{3417B8A1-2557-4A0C-9324-FF2E9B3216D5}" type="parTrans" cxnId="{A4D9670A-B7BC-4E0E-A06E-C5DAEF3080D2}">
      <dgm:prSet/>
      <dgm:spPr/>
      <dgm:t>
        <a:bodyPr/>
        <a:lstStyle/>
        <a:p>
          <a:endParaRPr lang="en-US"/>
        </a:p>
      </dgm:t>
    </dgm:pt>
    <dgm:pt modelId="{C0BFFE3A-C6A9-43F3-9F45-FC16B6E98A6B}" type="sibTrans" cxnId="{A4D9670A-B7BC-4E0E-A06E-C5DAEF3080D2}">
      <dgm:prSet/>
      <dgm:spPr/>
      <dgm:t>
        <a:bodyPr/>
        <a:lstStyle/>
        <a:p>
          <a:endParaRPr lang="en-US"/>
        </a:p>
      </dgm:t>
    </dgm:pt>
    <dgm:pt modelId="{250FCD94-5AD5-4A42-AA57-9E29A034D91D}">
      <dgm:prSet phldrT="[Text]" custT="1"/>
      <dgm:spPr/>
      <dgm:t>
        <a:bodyPr/>
        <a:lstStyle/>
        <a:p>
          <a:pPr algn="l"/>
          <a:r>
            <a:rPr lang="ka-GE" sz="1800" b="1" dirty="0" smtClean="0">
              <a:solidFill>
                <a:schemeClr val="tx1"/>
              </a:solidFill>
            </a:rPr>
            <a:t>ახალგაზრდების დამოკიდებულებების, მოტივაციისა და დასაქმების სტრატეგიების შესწავლა </a:t>
          </a:r>
        </a:p>
        <a:p>
          <a:pPr algn="l"/>
          <a:r>
            <a:rPr lang="ka-GE" sz="1200" b="1" dirty="0" smtClean="0">
              <a:solidFill>
                <a:schemeClr val="tx1"/>
              </a:solidFill>
            </a:rPr>
            <a:t>- ახალგაზრდების დასაქმებასთან დაკავშირებული პრობლემებისა შესწავლა </a:t>
          </a:r>
        </a:p>
        <a:p>
          <a:pPr algn="l"/>
          <a:r>
            <a:rPr lang="ka-GE" sz="1200" b="1" dirty="0" smtClean="0">
              <a:solidFill>
                <a:schemeClr val="tx1"/>
              </a:solidFill>
            </a:rPr>
            <a:t>- მათ მიერ გამოყენებული დასაქმების სტრატეგიების იდენტიფიცირება</a:t>
          </a:r>
          <a:endParaRPr lang="en-US" sz="1200" b="1" dirty="0">
            <a:solidFill>
              <a:schemeClr val="tx1"/>
            </a:solidFill>
          </a:endParaRPr>
        </a:p>
      </dgm:t>
    </dgm:pt>
    <dgm:pt modelId="{2B9018E2-7F6E-4522-9197-28977F3A245B}" type="parTrans" cxnId="{636F6F28-9445-469B-B425-550F3108F4CF}">
      <dgm:prSet/>
      <dgm:spPr/>
      <dgm:t>
        <a:bodyPr/>
        <a:lstStyle/>
        <a:p>
          <a:endParaRPr lang="en-US"/>
        </a:p>
      </dgm:t>
    </dgm:pt>
    <dgm:pt modelId="{158BE5CB-B9C0-46BE-ABA1-7D8F9A543978}" type="sibTrans" cxnId="{636F6F28-9445-469B-B425-550F3108F4CF}">
      <dgm:prSet/>
      <dgm:spPr/>
      <dgm:t>
        <a:bodyPr/>
        <a:lstStyle/>
        <a:p>
          <a:endParaRPr lang="en-US"/>
        </a:p>
      </dgm:t>
    </dgm:pt>
    <dgm:pt modelId="{40852E52-0FC0-4974-893A-12FD12B37853}" type="pres">
      <dgm:prSet presAssocID="{B0293C5B-3BB2-4A7B-8560-123734EC0F43}" presName="linearFlow" presStyleCnt="0">
        <dgm:presLayoutVars>
          <dgm:dir/>
          <dgm:resizeHandles val="exact"/>
        </dgm:presLayoutVars>
      </dgm:prSet>
      <dgm:spPr/>
    </dgm:pt>
    <dgm:pt modelId="{ABB1627A-3720-40B3-A303-4058E789B658}" type="pres">
      <dgm:prSet presAssocID="{555AE4DF-47BE-4DCD-97FB-71BEF3E67306}" presName="composite" presStyleCnt="0"/>
      <dgm:spPr/>
    </dgm:pt>
    <dgm:pt modelId="{19CBAB79-50FD-4038-8FF5-34F0FAD49872}" type="pres">
      <dgm:prSet presAssocID="{555AE4DF-47BE-4DCD-97FB-71BEF3E67306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84F0B238-4DF9-427D-B757-DEB3A8AD01D6}" type="pres">
      <dgm:prSet presAssocID="{555AE4DF-47BE-4DCD-97FB-71BEF3E6730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D781A-5575-4C4D-BFB0-56F211FBEDEC}" type="pres">
      <dgm:prSet presAssocID="{61DB3A55-0BA1-42EB-8EBD-B767520EA561}" presName="spacing" presStyleCnt="0"/>
      <dgm:spPr/>
    </dgm:pt>
    <dgm:pt modelId="{B717619F-A190-42AB-8B39-941C255FBE8C}" type="pres">
      <dgm:prSet presAssocID="{26B6C98C-3C4C-4432-A498-8736F2BE2501}" presName="composite" presStyleCnt="0"/>
      <dgm:spPr/>
    </dgm:pt>
    <dgm:pt modelId="{EAF27844-C9AD-41AD-97BA-95C6D3F480B6}" type="pres">
      <dgm:prSet presAssocID="{26B6C98C-3C4C-4432-A498-8736F2BE2501}" presName="imgShp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821" t="5010" r="7821" b="5010"/>
          </a:stretch>
        </a:blipFill>
      </dgm:spPr>
    </dgm:pt>
    <dgm:pt modelId="{197F8EDF-1EE5-4742-BDD2-CBA3B99CE915}" type="pres">
      <dgm:prSet presAssocID="{26B6C98C-3C4C-4432-A498-8736F2BE250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E8501-4273-41EB-A7DA-0DE24457D8C7}" type="pres">
      <dgm:prSet presAssocID="{C0BFFE3A-C6A9-43F3-9F45-FC16B6E98A6B}" presName="spacing" presStyleCnt="0"/>
      <dgm:spPr/>
    </dgm:pt>
    <dgm:pt modelId="{4EE85418-8C9E-4077-9809-B2058BC75E90}" type="pres">
      <dgm:prSet presAssocID="{250FCD94-5AD5-4A42-AA57-9E29A034D91D}" presName="composite" presStyleCnt="0"/>
      <dgm:spPr/>
    </dgm:pt>
    <dgm:pt modelId="{51E005C4-8AD4-4D3A-9B5D-C319FBECD058}" type="pres">
      <dgm:prSet presAssocID="{250FCD94-5AD5-4A42-AA57-9E29A034D91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A64A213-DC79-47AE-8703-68BC5FD297B6}" type="pres">
      <dgm:prSet presAssocID="{250FCD94-5AD5-4A42-AA57-9E29A034D91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810E4C-924F-470C-A007-D985DAC73705}" srcId="{B0293C5B-3BB2-4A7B-8560-123734EC0F43}" destId="{555AE4DF-47BE-4DCD-97FB-71BEF3E67306}" srcOrd="0" destOrd="0" parTransId="{9CA9DE69-9016-4097-B532-74F0C7EF7B48}" sibTransId="{61DB3A55-0BA1-42EB-8EBD-B767520EA561}"/>
    <dgm:cxn modelId="{F8B33557-3CAF-41A8-82C4-B7AD5CB6E9D1}" type="presOf" srcId="{26B6C98C-3C4C-4432-A498-8736F2BE2501}" destId="{197F8EDF-1EE5-4742-BDD2-CBA3B99CE915}" srcOrd="0" destOrd="0" presId="urn:microsoft.com/office/officeart/2005/8/layout/vList3"/>
    <dgm:cxn modelId="{636F6F28-9445-469B-B425-550F3108F4CF}" srcId="{B0293C5B-3BB2-4A7B-8560-123734EC0F43}" destId="{250FCD94-5AD5-4A42-AA57-9E29A034D91D}" srcOrd="2" destOrd="0" parTransId="{2B9018E2-7F6E-4522-9197-28977F3A245B}" sibTransId="{158BE5CB-B9C0-46BE-ABA1-7D8F9A543978}"/>
    <dgm:cxn modelId="{20614EBC-9FA1-4213-84CC-2FE1FBC142C1}" type="presOf" srcId="{B0293C5B-3BB2-4A7B-8560-123734EC0F43}" destId="{40852E52-0FC0-4974-893A-12FD12B37853}" srcOrd="0" destOrd="0" presId="urn:microsoft.com/office/officeart/2005/8/layout/vList3"/>
    <dgm:cxn modelId="{A4D9670A-B7BC-4E0E-A06E-C5DAEF3080D2}" srcId="{B0293C5B-3BB2-4A7B-8560-123734EC0F43}" destId="{26B6C98C-3C4C-4432-A498-8736F2BE2501}" srcOrd="1" destOrd="0" parTransId="{3417B8A1-2557-4A0C-9324-FF2E9B3216D5}" sibTransId="{C0BFFE3A-C6A9-43F3-9F45-FC16B6E98A6B}"/>
    <dgm:cxn modelId="{D9388E63-FA80-44D9-8121-185C8CA36FF9}" type="presOf" srcId="{250FCD94-5AD5-4A42-AA57-9E29A034D91D}" destId="{DA64A213-DC79-47AE-8703-68BC5FD297B6}" srcOrd="0" destOrd="0" presId="urn:microsoft.com/office/officeart/2005/8/layout/vList3"/>
    <dgm:cxn modelId="{96FEA1B4-71D6-4FF6-A2E4-7D4663778DEB}" type="presOf" srcId="{555AE4DF-47BE-4DCD-97FB-71BEF3E67306}" destId="{84F0B238-4DF9-427D-B757-DEB3A8AD01D6}" srcOrd="0" destOrd="0" presId="urn:microsoft.com/office/officeart/2005/8/layout/vList3"/>
    <dgm:cxn modelId="{E573056F-19E6-42FD-8A6C-707B592D4727}" type="presParOf" srcId="{40852E52-0FC0-4974-893A-12FD12B37853}" destId="{ABB1627A-3720-40B3-A303-4058E789B658}" srcOrd="0" destOrd="0" presId="urn:microsoft.com/office/officeart/2005/8/layout/vList3"/>
    <dgm:cxn modelId="{0406175E-39CC-4ECC-BD26-A3A2BE9CF337}" type="presParOf" srcId="{ABB1627A-3720-40B3-A303-4058E789B658}" destId="{19CBAB79-50FD-4038-8FF5-34F0FAD49872}" srcOrd="0" destOrd="0" presId="urn:microsoft.com/office/officeart/2005/8/layout/vList3"/>
    <dgm:cxn modelId="{18D9E493-3AA7-4325-83ED-8C8F4E38DF67}" type="presParOf" srcId="{ABB1627A-3720-40B3-A303-4058E789B658}" destId="{84F0B238-4DF9-427D-B757-DEB3A8AD01D6}" srcOrd="1" destOrd="0" presId="urn:microsoft.com/office/officeart/2005/8/layout/vList3"/>
    <dgm:cxn modelId="{62991574-01CE-467A-A219-AE80E89497B4}" type="presParOf" srcId="{40852E52-0FC0-4974-893A-12FD12B37853}" destId="{653D781A-5575-4C4D-BFB0-56F211FBEDEC}" srcOrd="1" destOrd="0" presId="urn:microsoft.com/office/officeart/2005/8/layout/vList3"/>
    <dgm:cxn modelId="{2D26E402-8011-4713-BC0B-1DAC96CE71FD}" type="presParOf" srcId="{40852E52-0FC0-4974-893A-12FD12B37853}" destId="{B717619F-A190-42AB-8B39-941C255FBE8C}" srcOrd="2" destOrd="0" presId="urn:microsoft.com/office/officeart/2005/8/layout/vList3"/>
    <dgm:cxn modelId="{B6740910-6D8A-4D24-9D01-9A5C62389255}" type="presParOf" srcId="{B717619F-A190-42AB-8B39-941C255FBE8C}" destId="{EAF27844-C9AD-41AD-97BA-95C6D3F480B6}" srcOrd="0" destOrd="0" presId="urn:microsoft.com/office/officeart/2005/8/layout/vList3"/>
    <dgm:cxn modelId="{E3231B3F-5A60-465E-8045-FF7E114B5AD8}" type="presParOf" srcId="{B717619F-A190-42AB-8B39-941C255FBE8C}" destId="{197F8EDF-1EE5-4742-BDD2-CBA3B99CE915}" srcOrd="1" destOrd="0" presId="urn:microsoft.com/office/officeart/2005/8/layout/vList3"/>
    <dgm:cxn modelId="{45BA1404-D9A6-4030-BEDA-801B1C4C8F72}" type="presParOf" srcId="{40852E52-0FC0-4974-893A-12FD12B37853}" destId="{0CBE8501-4273-41EB-A7DA-0DE24457D8C7}" srcOrd="3" destOrd="0" presId="urn:microsoft.com/office/officeart/2005/8/layout/vList3"/>
    <dgm:cxn modelId="{B87469A6-CA35-468A-B733-0FE12693920A}" type="presParOf" srcId="{40852E52-0FC0-4974-893A-12FD12B37853}" destId="{4EE85418-8C9E-4077-9809-B2058BC75E90}" srcOrd="4" destOrd="0" presId="urn:microsoft.com/office/officeart/2005/8/layout/vList3"/>
    <dgm:cxn modelId="{4DDF87C4-2D8A-42A3-8F20-8F49A08341E2}" type="presParOf" srcId="{4EE85418-8C9E-4077-9809-B2058BC75E90}" destId="{51E005C4-8AD4-4D3A-9B5D-C319FBECD058}" srcOrd="0" destOrd="0" presId="urn:microsoft.com/office/officeart/2005/8/layout/vList3"/>
    <dgm:cxn modelId="{1A38B729-3DAE-4376-9845-BF4858FE4361}" type="presParOf" srcId="{4EE85418-8C9E-4077-9809-B2058BC75E90}" destId="{DA64A213-DC79-47AE-8703-68BC5FD297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B3D251-830A-4D21-8C2D-B05F6D9D8AC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1D624-AD60-4183-8860-FCEE76939726}">
      <dgm:prSet phldrT="[Text]" custT="1"/>
      <dgm:spPr/>
      <dgm:t>
        <a:bodyPr/>
        <a:lstStyle/>
        <a:p>
          <a:r>
            <a:rPr lang="ka-GE" sz="2500" dirty="0" smtClean="0">
              <a:solidFill>
                <a:schemeClr val="tx1"/>
              </a:solidFill>
            </a:rPr>
            <a:t>გაფიცვების შემცირებასა და გამოწვეული ზიანის თავიდან აცილებაში</a:t>
          </a:r>
          <a:endParaRPr lang="en-US" sz="2500" dirty="0">
            <a:solidFill>
              <a:schemeClr val="tx1"/>
            </a:solidFill>
          </a:endParaRPr>
        </a:p>
      </dgm:t>
    </dgm:pt>
    <dgm:pt modelId="{86B7657F-75D0-4167-A45E-63A19F32BA76}" type="parTrans" cxnId="{1DA74CA9-30BF-4D4B-814D-69FC1B9A990F}">
      <dgm:prSet/>
      <dgm:spPr/>
      <dgm:t>
        <a:bodyPr/>
        <a:lstStyle/>
        <a:p>
          <a:endParaRPr lang="en-US"/>
        </a:p>
      </dgm:t>
    </dgm:pt>
    <dgm:pt modelId="{B2859338-A75E-4AA4-B7EA-3D6F6B72CA0D}" type="sibTrans" cxnId="{1DA74CA9-30BF-4D4B-814D-69FC1B9A990F}">
      <dgm:prSet/>
      <dgm:spPr/>
      <dgm:t>
        <a:bodyPr/>
        <a:lstStyle/>
        <a:p>
          <a:endParaRPr lang="en-US"/>
        </a:p>
      </dgm:t>
    </dgm:pt>
    <dgm:pt modelId="{661AC92F-ED01-4AA0-9AA6-D26F2409D1F7}">
      <dgm:prSet phldrT="[Text]" custT="1"/>
      <dgm:spPr/>
      <dgm:t>
        <a:bodyPr/>
        <a:lstStyle/>
        <a:p>
          <a:r>
            <a:rPr lang="ka-GE" sz="2500" dirty="0" smtClean="0">
              <a:solidFill>
                <a:schemeClr val="tx1"/>
              </a:solidFill>
            </a:rPr>
            <a:t>კვალიფიციური კადრების შენარჩუნებაში</a:t>
          </a:r>
          <a:endParaRPr lang="en-US" sz="2500" dirty="0">
            <a:solidFill>
              <a:schemeClr val="tx1"/>
            </a:solidFill>
          </a:endParaRPr>
        </a:p>
      </dgm:t>
    </dgm:pt>
    <dgm:pt modelId="{BE15E595-F43D-480E-BB17-F875EDD7A98B}" type="parTrans" cxnId="{761B0B02-4A93-4022-90AF-4543E1922213}">
      <dgm:prSet/>
      <dgm:spPr/>
      <dgm:t>
        <a:bodyPr/>
        <a:lstStyle/>
        <a:p>
          <a:endParaRPr lang="en-US"/>
        </a:p>
      </dgm:t>
    </dgm:pt>
    <dgm:pt modelId="{EA247963-803A-43FE-B250-C4699AF9DC28}" type="sibTrans" cxnId="{761B0B02-4A93-4022-90AF-4543E1922213}">
      <dgm:prSet/>
      <dgm:spPr/>
      <dgm:t>
        <a:bodyPr/>
        <a:lstStyle/>
        <a:p>
          <a:endParaRPr lang="en-US"/>
        </a:p>
      </dgm:t>
    </dgm:pt>
    <dgm:pt modelId="{6F2C469E-6CC8-4BB2-9881-4D5AC4218FEE}">
      <dgm:prSet phldrT="[Text]" custT="1"/>
      <dgm:spPr/>
      <dgm:t>
        <a:bodyPr/>
        <a:lstStyle/>
        <a:p>
          <a:r>
            <a:rPr lang="ka-GE" sz="2500" dirty="0" smtClean="0">
              <a:solidFill>
                <a:schemeClr val="tx1"/>
              </a:solidFill>
            </a:rPr>
            <a:t>დამსაქმებლებსა და დასაქმებულებს შორის კარგი ურთიერთნდობის ჩამოყალიბებაში</a:t>
          </a:r>
          <a:endParaRPr lang="en-US" sz="2500" dirty="0">
            <a:solidFill>
              <a:schemeClr val="tx1"/>
            </a:solidFill>
          </a:endParaRPr>
        </a:p>
      </dgm:t>
    </dgm:pt>
    <dgm:pt modelId="{588A5999-5FD5-44A9-B575-84FF35C05A05}" type="parTrans" cxnId="{F9F47447-0DF0-4A7E-9AA3-7965BE1AF853}">
      <dgm:prSet/>
      <dgm:spPr/>
      <dgm:t>
        <a:bodyPr/>
        <a:lstStyle/>
        <a:p>
          <a:endParaRPr lang="en-US"/>
        </a:p>
      </dgm:t>
    </dgm:pt>
    <dgm:pt modelId="{3736D02F-936E-46D3-9785-219562051DFF}" type="sibTrans" cxnId="{F9F47447-0DF0-4A7E-9AA3-7965BE1AF853}">
      <dgm:prSet/>
      <dgm:spPr/>
      <dgm:t>
        <a:bodyPr/>
        <a:lstStyle/>
        <a:p>
          <a:endParaRPr lang="en-US"/>
        </a:p>
      </dgm:t>
    </dgm:pt>
    <dgm:pt modelId="{DA00CA87-E3F3-4981-B1FC-CEF0BA36C1F4}" type="pres">
      <dgm:prSet presAssocID="{F2B3D251-830A-4D21-8C2D-B05F6D9D8A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9208CA-94D2-480D-8394-39CAFA0C7171}" type="pres">
      <dgm:prSet presAssocID="{18A1D624-AD60-4183-8860-FCEE76939726}" presName="comp" presStyleCnt="0"/>
      <dgm:spPr/>
    </dgm:pt>
    <dgm:pt modelId="{D6C7AA1B-0B39-40A9-A9CF-0E56C0B2001A}" type="pres">
      <dgm:prSet presAssocID="{18A1D624-AD60-4183-8860-FCEE76939726}" presName="rect2" presStyleLbl="node1" presStyleIdx="0" presStyleCnt="3" custScaleX="169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6B680-B46D-460D-80B9-61C7C138974C}" type="pres">
      <dgm:prSet presAssocID="{18A1D624-AD60-4183-8860-FCEE76939726}" presName="rect1" presStyleLbl="lnNode1" presStyleIdx="0" presStyleCnt="3" custLinFactNeighborX="-77700" custLinFactNeighborY="16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2" t="6521" r="-2702" b="6521"/>
          </a:stretch>
        </a:blipFill>
      </dgm:spPr>
    </dgm:pt>
    <dgm:pt modelId="{F403799D-80DC-41CF-8AB6-68B9F1AE228D}" type="pres">
      <dgm:prSet presAssocID="{B2859338-A75E-4AA4-B7EA-3D6F6B72CA0D}" presName="sibTrans" presStyleCnt="0"/>
      <dgm:spPr/>
    </dgm:pt>
    <dgm:pt modelId="{D8352F82-3632-4FB3-AEA0-81DA79CF508E}" type="pres">
      <dgm:prSet presAssocID="{661AC92F-ED01-4AA0-9AA6-D26F2409D1F7}" presName="comp" presStyleCnt="0"/>
      <dgm:spPr/>
    </dgm:pt>
    <dgm:pt modelId="{0AB13486-250A-407C-BE17-B7FBAE48C913}" type="pres">
      <dgm:prSet presAssocID="{661AC92F-ED01-4AA0-9AA6-D26F2409D1F7}" presName="rect2" presStyleLbl="node1" presStyleIdx="1" presStyleCnt="3" custScaleX="169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D6968-CA72-4C48-B325-B6A5A755617E}" type="pres">
      <dgm:prSet presAssocID="{661AC92F-ED01-4AA0-9AA6-D26F2409D1F7}" presName="rect1" presStyleLbl="lnNode1" presStyleIdx="1" presStyleCnt="3" custLinFactNeighborX="777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80236EB-B631-4EE7-822B-940E5ED6B9B2}" type="pres">
      <dgm:prSet presAssocID="{EA247963-803A-43FE-B250-C4699AF9DC28}" presName="sibTrans" presStyleCnt="0"/>
      <dgm:spPr/>
    </dgm:pt>
    <dgm:pt modelId="{EFDFFE3D-6BA4-4577-B0FA-CBC530779A8D}" type="pres">
      <dgm:prSet presAssocID="{6F2C469E-6CC8-4BB2-9881-4D5AC4218FEE}" presName="comp" presStyleCnt="0"/>
      <dgm:spPr/>
    </dgm:pt>
    <dgm:pt modelId="{20E79223-734E-4D00-A882-FB001FCAAD07}" type="pres">
      <dgm:prSet presAssocID="{6F2C469E-6CC8-4BB2-9881-4D5AC4218FEE}" presName="rect2" presStyleLbl="node1" presStyleIdx="2" presStyleCnt="3" custScaleX="20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BF6AD-98CF-4EA3-AA86-03422B0F7DFC}" type="pres">
      <dgm:prSet presAssocID="{6F2C469E-6CC8-4BB2-9881-4D5AC4218FEE}" presName="rect1" presStyleLbl="lnNode1" presStyleIdx="2" presStyleCnt="3" custLinFactX="-10161" custLinFactNeighborX="-100000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81" t="6521" r="6081" b="6521"/>
          </a:stretch>
        </a:blipFill>
      </dgm:spPr>
    </dgm:pt>
  </dgm:ptLst>
  <dgm:cxnLst>
    <dgm:cxn modelId="{761B0B02-4A93-4022-90AF-4543E1922213}" srcId="{F2B3D251-830A-4D21-8C2D-B05F6D9D8AC0}" destId="{661AC92F-ED01-4AA0-9AA6-D26F2409D1F7}" srcOrd="1" destOrd="0" parTransId="{BE15E595-F43D-480E-BB17-F875EDD7A98B}" sibTransId="{EA247963-803A-43FE-B250-C4699AF9DC28}"/>
    <dgm:cxn modelId="{482C1C4E-6F4E-4328-BAEA-5AF69409E19F}" type="presOf" srcId="{6F2C469E-6CC8-4BB2-9881-4D5AC4218FEE}" destId="{20E79223-734E-4D00-A882-FB001FCAAD07}" srcOrd="0" destOrd="0" presId="urn:microsoft.com/office/officeart/2008/layout/AlternatingPictureBlocks"/>
    <dgm:cxn modelId="{3FBA3437-4442-4EBF-B89F-2CE9FD1BC6E4}" type="presOf" srcId="{F2B3D251-830A-4D21-8C2D-B05F6D9D8AC0}" destId="{DA00CA87-E3F3-4981-B1FC-CEF0BA36C1F4}" srcOrd="0" destOrd="0" presId="urn:microsoft.com/office/officeart/2008/layout/AlternatingPictureBlocks"/>
    <dgm:cxn modelId="{1DA74CA9-30BF-4D4B-814D-69FC1B9A990F}" srcId="{F2B3D251-830A-4D21-8C2D-B05F6D9D8AC0}" destId="{18A1D624-AD60-4183-8860-FCEE76939726}" srcOrd="0" destOrd="0" parTransId="{86B7657F-75D0-4167-A45E-63A19F32BA76}" sibTransId="{B2859338-A75E-4AA4-B7EA-3D6F6B72CA0D}"/>
    <dgm:cxn modelId="{2FF5CA27-4329-4AFC-917A-84D1B8189D41}" type="presOf" srcId="{661AC92F-ED01-4AA0-9AA6-D26F2409D1F7}" destId="{0AB13486-250A-407C-BE17-B7FBAE48C913}" srcOrd="0" destOrd="0" presId="urn:microsoft.com/office/officeart/2008/layout/AlternatingPictureBlocks"/>
    <dgm:cxn modelId="{F9F47447-0DF0-4A7E-9AA3-7965BE1AF853}" srcId="{F2B3D251-830A-4D21-8C2D-B05F6D9D8AC0}" destId="{6F2C469E-6CC8-4BB2-9881-4D5AC4218FEE}" srcOrd="2" destOrd="0" parTransId="{588A5999-5FD5-44A9-B575-84FF35C05A05}" sibTransId="{3736D02F-936E-46D3-9785-219562051DFF}"/>
    <dgm:cxn modelId="{8DDE08FF-6C68-422B-9305-D98ECF146AE5}" type="presOf" srcId="{18A1D624-AD60-4183-8860-FCEE76939726}" destId="{D6C7AA1B-0B39-40A9-A9CF-0E56C0B2001A}" srcOrd="0" destOrd="0" presId="urn:microsoft.com/office/officeart/2008/layout/AlternatingPictureBlocks"/>
    <dgm:cxn modelId="{156B12BE-90BF-4056-A8FE-F877AF434F0D}" type="presParOf" srcId="{DA00CA87-E3F3-4981-B1FC-CEF0BA36C1F4}" destId="{029208CA-94D2-480D-8394-39CAFA0C7171}" srcOrd="0" destOrd="0" presId="urn:microsoft.com/office/officeart/2008/layout/AlternatingPictureBlocks"/>
    <dgm:cxn modelId="{7035DEC5-62D6-4D7B-A32C-868B04F023D1}" type="presParOf" srcId="{029208CA-94D2-480D-8394-39CAFA0C7171}" destId="{D6C7AA1B-0B39-40A9-A9CF-0E56C0B2001A}" srcOrd="0" destOrd="0" presId="urn:microsoft.com/office/officeart/2008/layout/AlternatingPictureBlocks"/>
    <dgm:cxn modelId="{76EC4B23-A977-426A-ABA3-3735BEEE7D76}" type="presParOf" srcId="{029208CA-94D2-480D-8394-39CAFA0C7171}" destId="{B076B680-B46D-460D-80B9-61C7C138974C}" srcOrd="1" destOrd="0" presId="urn:microsoft.com/office/officeart/2008/layout/AlternatingPictureBlocks"/>
    <dgm:cxn modelId="{F02ADB48-87CA-41A8-92D0-C7486A1F23CA}" type="presParOf" srcId="{DA00CA87-E3F3-4981-B1FC-CEF0BA36C1F4}" destId="{F403799D-80DC-41CF-8AB6-68B9F1AE228D}" srcOrd="1" destOrd="0" presId="urn:microsoft.com/office/officeart/2008/layout/AlternatingPictureBlocks"/>
    <dgm:cxn modelId="{A6F6CC5D-7CD6-4430-8AE6-E245FA0D2B16}" type="presParOf" srcId="{DA00CA87-E3F3-4981-B1FC-CEF0BA36C1F4}" destId="{D8352F82-3632-4FB3-AEA0-81DA79CF508E}" srcOrd="2" destOrd="0" presId="urn:microsoft.com/office/officeart/2008/layout/AlternatingPictureBlocks"/>
    <dgm:cxn modelId="{5D217C4D-B90F-4F2F-AEB6-FACA12BD0331}" type="presParOf" srcId="{D8352F82-3632-4FB3-AEA0-81DA79CF508E}" destId="{0AB13486-250A-407C-BE17-B7FBAE48C913}" srcOrd="0" destOrd="0" presId="urn:microsoft.com/office/officeart/2008/layout/AlternatingPictureBlocks"/>
    <dgm:cxn modelId="{0860821C-FDC4-45BC-BBEE-78E7900EA296}" type="presParOf" srcId="{D8352F82-3632-4FB3-AEA0-81DA79CF508E}" destId="{2ABD6968-CA72-4C48-B325-B6A5A755617E}" srcOrd="1" destOrd="0" presId="urn:microsoft.com/office/officeart/2008/layout/AlternatingPictureBlocks"/>
    <dgm:cxn modelId="{4BFEFDD8-8520-4779-856A-B0E003103D0B}" type="presParOf" srcId="{DA00CA87-E3F3-4981-B1FC-CEF0BA36C1F4}" destId="{D80236EB-B631-4EE7-822B-940E5ED6B9B2}" srcOrd="3" destOrd="0" presId="urn:microsoft.com/office/officeart/2008/layout/AlternatingPictureBlocks"/>
    <dgm:cxn modelId="{91B3BD4D-9AFE-4762-B32D-D43C5DC4717C}" type="presParOf" srcId="{DA00CA87-E3F3-4981-B1FC-CEF0BA36C1F4}" destId="{EFDFFE3D-6BA4-4577-B0FA-CBC530779A8D}" srcOrd="4" destOrd="0" presId="urn:microsoft.com/office/officeart/2008/layout/AlternatingPictureBlocks"/>
    <dgm:cxn modelId="{30ED0411-187C-4923-A714-FBFC8924240C}" type="presParOf" srcId="{EFDFFE3D-6BA4-4577-B0FA-CBC530779A8D}" destId="{20E79223-734E-4D00-A882-FB001FCAAD07}" srcOrd="0" destOrd="0" presId="urn:microsoft.com/office/officeart/2008/layout/AlternatingPictureBlocks"/>
    <dgm:cxn modelId="{1B2D1D7B-767E-4417-AC05-83C8E7E2F8BE}" type="presParOf" srcId="{EFDFFE3D-6BA4-4577-B0FA-CBC530779A8D}" destId="{709BF6AD-98CF-4EA3-AA86-03422B0F7DF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88F03D-054A-4D4C-86F9-87ADEFC5D5F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8B413A-074B-43E6-A842-F9DFA0853DC7}">
      <dgm:prSet phldrT="[Text]" custT="1"/>
      <dgm:spPr/>
      <dgm:t>
        <a:bodyPr/>
        <a:lstStyle/>
        <a:p>
          <a:r>
            <a:rPr lang="ka-GE" sz="1600" dirty="0" smtClean="0"/>
            <a:t>შრომითი კულტურის ჩამოყალიბება</a:t>
          </a:r>
          <a:endParaRPr lang="en-US" sz="1600" dirty="0"/>
        </a:p>
      </dgm:t>
    </dgm:pt>
    <dgm:pt modelId="{452B00CC-C002-406F-81FA-A930156D0EF6}" type="parTrans" cxnId="{FB9C8BE2-6A9C-4CCC-B517-A93D6BF6C960}">
      <dgm:prSet/>
      <dgm:spPr/>
      <dgm:t>
        <a:bodyPr/>
        <a:lstStyle/>
        <a:p>
          <a:endParaRPr lang="en-US"/>
        </a:p>
      </dgm:t>
    </dgm:pt>
    <dgm:pt modelId="{597F2C26-0D9C-4A69-AF41-92D574B2A8DC}" type="sibTrans" cxnId="{FB9C8BE2-6A9C-4CCC-B517-A93D6BF6C960}">
      <dgm:prSet/>
      <dgm:spPr/>
      <dgm:t>
        <a:bodyPr/>
        <a:lstStyle/>
        <a:p>
          <a:endParaRPr lang="en-US"/>
        </a:p>
      </dgm:t>
    </dgm:pt>
    <dgm:pt modelId="{C06BA4F7-18C5-4C96-9878-6DE9E292271E}">
      <dgm:prSet phldrT="[Text]" custT="1"/>
      <dgm:spPr/>
      <dgm:t>
        <a:bodyPr/>
        <a:lstStyle/>
        <a:p>
          <a:r>
            <a:rPr lang="ka-GE" sz="1600" dirty="0" smtClean="0"/>
            <a:t>ნაკლები უბედური შემთხვევები და </a:t>
          </a:r>
          <a:r>
            <a:rPr lang="en-US" sz="1600" dirty="0" err="1" smtClean="0"/>
            <a:t>პროფესიით</a:t>
          </a:r>
          <a:r>
            <a:rPr lang="en-US" sz="1600" dirty="0" smtClean="0"/>
            <a:t> </a:t>
          </a:r>
          <a:r>
            <a:rPr lang="en-US" sz="1600" dirty="0" err="1" smtClean="0"/>
            <a:t>განპირობებული</a:t>
          </a:r>
          <a:r>
            <a:rPr lang="en-US" sz="1600" dirty="0" smtClean="0"/>
            <a:t> </a:t>
          </a:r>
          <a:r>
            <a:rPr lang="en-US" sz="1600" dirty="0" err="1" smtClean="0"/>
            <a:t>დაავადებები</a:t>
          </a:r>
          <a:endParaRPr lang="en-US" sz="1600" dirty="0"/>
        </a:p>
      </dgm:t>
    </dgm:pt>
    <dgm:pt modelId="{C2811E63-7D02-4944-859B-B1BB55763C66}" type="parTrans" cxnId="{C48650FB-C144-4A5A-9BF2-B4A7D1D5295A}">
      <dgm:prSet/>
      <dgm:spPr/>
      <dgm:t>
        <a:bodyPr/>
        <a:lstStyle/>
        <a:p>
          <a:endParaRPr lang="en-US"/>
        </a:p>
      </dgm:t>
    </dgm:pt>
    <dgm:pt modelId="{B3088709-A3E6-40EE-8930-D66742955D99}" type="sibTrans" cxnId="{C48650FB-C144-4A5A-9BF2-B4A7D1D5295A}">
      <dgm:prSet/>
      <dgm:spPr/>
      <dgm:t>
        <a:bodyPr/>
        <a:lstStyle/>
        <a:p>
          <a:endParaRPr lang="en-US"/>
        </a:p>
      </dgm:t>
    </dgm:pt>
    <dgm:pt modelId="{96D8DEBC-3CC3-4241-90D5-94580A8B1CE4}">
      <dgm:prSet phldrT="[Text]" custT="1"/>
      <dgm:spPr/>
      <dgm:t>
        <a:bodyPr/>
        <a:lstStyle/>
        <a:p>
          <a:r>
            <a:rPr lang="ka-GE" sz="1600" dirty="0" smtClean="0"/>
            <a:t>მეტი ინფორმირებულობა და პროდუქტიულობა</a:t>
          </a:r>
          <a:endParaRPr lang="en-US" sz="1600" dirty="0"/>
        </a:p>
      </dgm:t>
    </dgm:pt>
    <dgm:pt modelId="{BFB1AE0C-9D2B-47DD-8224-019AF464998F}" type="parTrans" cxnId="{28816156-3A1B-43BB-A059-2B30BE978E3A}">
      <dgm:prSet/>
      <dgm:spPr/>
      <dgm:t>
        <a:bodyPr/>
        <a:lstStyle/>
        <a:p>
          <a:endParaRPr lang="en-US"/>
        </a:p>
      </dgm:t>
    </dgm:pt>
    <dgm:pt modelId="{921CC49B-A704-41CB-8EA0-022D335E9FA7}" type="sibTrans" cxnId="{28816156-3A1B-43BB-A059-2B30BE978E3A}">
      <dgm:prSet/>
      <dgm:spPr/>
      <dgm:t>
        <a:bodyPr/>
        <a:lstStyle/>
        <a:p>
          <a:endParaRPr lang="en-US"/>
        </a:p>
      </dgm:t>
    </dgm:pt>
    <dgm:pt modelId="{8AA731A6-935C-4D7B-96E6-8DC515EBD627}">
      <dgm:prSet phldrT="[Text]" custT="1"/>
      <dgm:spPr/>
      <dgm:t>
        <a:bodyPr/>
        <a:lstStyle/>
        <a:p>
          <a:r>
            <a:rPr lang="ka-GE" sz="1600" dirty="0" smtClean="0"/>
            <a:t>პარტნიორებთან გაუმჯობესებული ურთერთობები</a:t>
          </a:r>
          <a:endParaRPr lang="en-US" sz="1600" dirty="0"/>
        </a:p>
      </dgm:t>
    </dgm:pt>
    <dgm:pt modelId="{EBB23B02-55B3-40EF-8228-8AFBA1646123}" type="parTrans" cxnId="{75FCC6A6-3A60-4F4E-8C82-65FDF4699EEE}">
      <dgm:prSet/>
      <dgm:spPr/>
      <dgm:t>
        <a:bodyPr/>
        <a:lstStyle/>
        <a:p>
          <a:endParaRPr lang="en-US"/>
        </a:p>
      </dgm:t>
    </dgm:pt>
    <dgm:pt modelId="{3FBAC896-C627-4ACF-B82D-762B93DBD5A2}" type="sibTrans" cxnId="{75FCC6A6-3A60-4F4E-8C82-65FDF4699EEE}">
      <dgm:prSet/>
      <dgm:spPr/>
      <dgm:t>
        <a:bodyPr/>
        <a:lstStyle/>
        <a:p>
          <a:endParaRPr lang="en-US"/>
        </a:p>
      </dgm:t>
    </dgm:pt>
    <dgm:pt modelId="{878A1006-BE9F-4A69-839C-B47301333090}" type="pres">
      <dgm:prSet presAssocID="{0788F03D-054A-4D4C-86F9-87ADEFC5D5F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EAE569B-6242-485C-B30A-C0CC67F99787}" type="pres">
      <dgm:prSet presAssocID="{028B413A-074B-43E6-A842-F9DFA0853DC7}" presName="composite" presStyleCnt="0"/>
      <dgm:spPr/>
    </dgm:pt>
    <dgm:pt modelId="{BE840DDF-86F1-4306-90B2-3F4901978F2C}" type="pres">
      <dgm:prSet presAssocID="{028B413A-074B-43E6-A842-F9DFA0853DC7}" presName="LShape" presStyleLbl="alignNode1" presStyleIdx="0" presStyleCnt="7"/>
      <dgm:spPr/>
    </dgm:pt>
    <dgm:pt modelId="{D93C935F-DC53-417C-98FD-07C333C543A7}" type="pres">
      <dgm:prSet presAssocID="{028B413A-074B-43E6-A842-F9DFA0853DC7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4E813-73E5-4A41-BE43-092688171883}" type="pres">
      <dgm:prSet presAssocID="{028B413A-074B-43E6-A842-F9DFA0853DC7}" presName="Triangle" presStyleLbl="alignNode1" presStyleIdx="1" presStyleCnt="7"/>
      <dgm:spPr/>
    </dgm:pt>
    <dgm:pt modelId="{A9EFA49F-B469-4EB8-9BCC-B91E7BCF4E02}" type="pres">
      <dgm:prSet presAssocID="{597F2C26-0D9C-4A69-AF41-92D574B2A8DC}" presName="sibTrans" presStyleCnt="0"/>
      <dgm:spPr/>
    </dgm:pt>
    <dgm:pt modelId="{95F9D35F-D906-4FE4-B821-80BDA3F28821}" type="pres">
      <dgm:prSet presAssocID="{597F2C26-0D9C-4A69-AF41-92D574B2A8DC}" presName="space" presStyleCnt="0"/>
      <dgm:spPr/>
    </dgm:pt>
    <dgm:pt modelId="{84FB07E3-AFE3-4463-912B-A2340BD40F31}" type="pres">
      <dgm:prSet presAssocID="{C06BA4F7-18C5-4C96-9878-6DE9E292271E}" presName="composite" presStyleCnt="0"/>
      <dgm:spPr/>
    </dgm:pt>
    <dgm:pt modelId="{C247E43F-FBEB-45C8-A46B-A9D4DFDF50A8}" type="pres">
      <dgm:prSet presAssocID="{C06BA4F7-18C5-4C96-9878-6DE9E292271E}" presName="LShape" presStyleLbl="alignNode1" presStyleIdx="2" presStyleCnt="7"/>
      <dgm:spPr/>
    </dgm:pt>
    <dgm:pt modelId="{56608A9F-916B-47F3-B889-132C4271BF75}" type="pres">
      <dgm:prSet presAssocID="{C06BA4F7-18C5-4C96-9878-6DE9E292271E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44ABC-2FA2-450D-805B-5F9FD265EBA1}" type="pres">
      <dgm:prSet presAssocID="{C06BA4F7-18C5-4C96-9878-6DE9E292271E}" presName="Triangle" presStyleLbl="alignNode1" presStyleIdx="3" presStyleCnt="7"/>
      <dgm:spPr/>
    </dgm:pt>
    <dgm:pt modelId="{8277D6B1-9888-43D1-99DE-D7EE570A5BAF}" type="pres">
      <dgm:prSet presAssocID="{B3088709-A3E6-40EE-8930-D66742955D99}" presName="sibTrans" presStyleCnt="0"/>
      <dgm:spPr/>
    </dgm:pt>
    <dgm:pt modelId="{39CE3404-BD06-4441-A59E-B8582F9B796D}" type="pres">
      <dgm:prSet presAssocID="{B3088709-A3E6-40EE-8930-D66742955D99}" presName="space" presStyleCnt="0"/>
      <dgm:spPr/>
    </dgm:pt>
    <dgm:pt modelId="{42731F3C-A50A-4CE4-8465-ADEC6EB8FD2D}" type="pres">
      <dgm:prSet presAssocID="{96D8DEBC-3CC3-4241-90D5-94580A8B1CE4}" presName="composite" presStyleCnt="0"/>
      <dgm:spPr/>
    </dgm:pt>
    <dgm:pt modelId="{465581FB-4FED-42D2-BF85-33676E04BF99}" type="pres">
      <dgm:prSet presAssocID="{96D8DEBC-3CC3-4241-90D5-94580A8B1CE4}" presName="LShape" presStyleLbl="alignNode1" presStyleIdx="4" presStyleCnt="7"/>
      <dgm:spPr/>
    </dgm:pt>
    <dgm:pt modelId="{E11885FB-1501-407E-B255-EFD7E740FDD1}" type="pres">
      <dgm:prSet presAssocID="{96D8DEBC-3CC3-4241-90D5-94580A8B1CE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02FA0-2E82-4E55-ABB9-3823C547420D}" type="pres">
      <dgm:prSet presAssocID="{96D8DEBC-3CC3-4241-90D5-94580A8B1CE4}" presName="Triangle" presStyleLbl="alignNode1" presStyleIdx="5" presStyleCnt="7"/>
      <dgm:spPr/>
    </dgm:pt>
    <dgm:pt modelId="{55E8EF9F-2C0D-40D9-AB17-636225EB2599}" type="pres">
      <dgm:prSet presAssocID="{921CC49B-A704-41CB-8EA0-022D335E9FA7}" presName="sibTrans" presStyleCnt="0"/>
      <dgm:spPr/>
    </dgm:pt>
    <dgm:pt modelId="{7F3AAF73-4B2D-47ED-BCE8-5FA81B487EA1}" type="pres">
      <dgm:prSet presAssocID="{921CC49B-A704-41CB-8EA0-022D335E9FA7}" presName="space" presStyleCnt="0"/>
      <dgm:spPr/>
    </dgm:pt>
    <dgm:pt modelId="{0E399949-4404-476D-B6CA-C8ACFB6D587F}" type="pres">
      <dgm:prSet presAssocID="{8AA731A6-935C-4D7B-96E6-8DC515EBD627}" presName="composite" presStyleCnt="0"/>
      <dgm:spPr/>
    </dgm:pt>
    <dgm:pt modelId="{12D1B642-F68F-4622-A21F-84F714C456BF}" type="pres">
      <dgm:prSet presAssocID="{8AA731A6-935C-4D7B-96E6-8DC515EBD627}" presName="LShape" presStyleLbl="alignNode1" presStyleIdx="6" presStyleCnt="7"/>
      <dgm:spPr/>
    </dgm:pt>
    <dgm:pt modelId="{9823F605-F7F1-4B21-A128-4E2FEA753CAC}" type="pres">
      <dgm:prSet presAssocID="{8AA731A6-935C-4D7B-96E6-8DC515EBD627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16156-3A1B-43BB-A059-2B30BE978E3A}" srcId="{0788F03D-054A-4D4C-86F9-87ADEFC5D5FE}" destId="{96D8DEBC-3CC3-4241-90D5-94580A8B1CE4}" srcOrd="2" destOrd="0" parTransId="{BFB1AE0C-9D2B-47DD-8224-019AF464998F}" sibTransId="{921CC49B-A704-41CB-8EA0-022D335E9FA7}"/>
    <dgm:cxn modelId="{C48650FB-C144-4A5A-9BF2-B4A7D1D5295A}" srcId="{0788F03D-054A-4D4C-86F9-87ADEFC5D5FE}" destId="{C06BA4F7-18C5-4C96-9878-6DE9E292271E}" srcOrd="1" destOrd="0" parTransId="{C2811E63-7D02-4944-859B-B1BB55763C66}" sibTransId="{B3088709-A3E6-40EE-8930-D66742955D99}"/>
    <dgm:cxn modelId="{487B601B-0B5E-4540-8C42-BE4D8D1D02B2}" type="presOf" srcId="{0788F03D-054A-4D4C-86F9-87ADEFC5D5FE}" destId="{878A1006-BE9F-4A69-839C-B47301333090}" srcOrd="0" destOrd="0" presId="urn:microsoft.com/office/officeart/2009/3/layout/StepUpProcess"/>
    <dgm:cxn modelId="{75FCC6A6-3A60-4F4E-8C82-65FDF4699EEE}" srcId="{0788F03D-054A-4D4C-86F9-87ADEFC5D5FE}" destId="{8AA731A6-935C-4D7B-96E6-8DC515EBD627}" srcOrd="3" destOrd="0" parTransId="{EBB23B02-55B3-40EF-8228-8AFBA1646123}" sibTransId="{3FBAC896-C627-4ACF-B82D-762B93DBD5A2}"/>
    <dgm:cxn modelId="{B00EDC33-0693-4A9D-A57C-B1755CD7C1E3}" type="presOf" srcId="{96D8DEBC-3CC3-4241-90D5-94580A8B1CE4}" destId="{E11885FB-1501-407E-B255-EFD7E740FDD1}" srcOrd="0" destOrd="0" presId="urn:microsoft.com/office/officeart/2009/3/layout/StepUpProcess"/>
    <dgm:cxn modelId="{FB9C8BE2-6A9C-4CCC-B517-A93D6BF6C960}" srcId="{0788F03D-054A-4D4C-86F9-87ADEFC5D5FE}" destId="{028B413A-074B-43E6-A842-F9DFA0853DC7}" srcOrd="0" destOrd="0" parTransId="{452B00CC-C002-406F-81FA-A930156D0EF6}" sibTransId="{597F2C26-0D9C-4A69-AF41-92D574B2A8DC}"/>
    <dgm:cxn modelId="{BE545A0E-E079-4481-A2D1-FA6C49E74065}" type="presOf" srcId="{8AA731A6-935C-4D7B-96E6-8DC515EBD627}" destId="{9823F605-F7F1-4B21-A128-4E2FEA753CAC}" srcOrd="0" destOrd="0" presId="urn:microsoft.com/office/officeart/2009/3/layout/StepUpProcess"/>
    <dgm:cxn modelId="{05660694-EA7D-4BF6-89E8-D7C3CDC99870}" type="presOf" srcId="{C06BA4F7-18C5-4C96-9878-6DE9E292271E}" destId="{56608A9F-916B-47F3-B889-132C4271BF75}" srcOrd="0" destOrd="0" presId="urn:microsoft.com/office/officeart/2009/3/layout/StepUpProcess"/>
    <dgm:cxn modelId="{400FFC03-0DFC-462F-BFF6-10E513AF0A67}" type="presOf" srcId="{028B413A-074B-43E6-A842-F9DFA0853DC7}" destId="{D93C935F-DC53-417C-98FD-07C333C543A7}" srcOrd="0" destOrd="0" presId="urn:microsoft.com/office/officeart/2009/3/layout/StepUpProcess"/>
    <dgm:cxn modelId="{060CBC17-24F4-438A-9959-51220FFE223D}" type="presParOf" srcId="{878A1006-BE9F-4A69-839C-B47301333090}" destId="{BEAE569B-6242-485C-B30A-C0CC67F99787}" srcOrd="0" destOrd="0" presId="urn:microsoft.com/office/officeart/2009/3/layout/StepUpProcess"/>
    <dgm:cxn modelId="{6F5C20F5-8118-4FB9-B993-E4AEDED97BD4}" type="presParOf" srcId="{BEAE569B-6242-485C-B30A-C0CC67F99787}" destId="{BE840DDF-86F1-4306-90B2-3F4901978F2C}" srcOrd="0" destOrd="0" presId="urn:microsoft.com/office/officeart/2009/3/layout/StepUpProcess"/>
    <dgm:cxn modelId="{8B08BE22-1420-4366-B295-0B7FFE911D69}" type="presParOf" srcId="{BEAE569B-6242-485C-B30A-C0CC67F99787}" destId="{D93C935F-DC53-417C-98FD-07C333C543A7}" srcOrd="1" destOrd="0" presId="urn:microsoft.com/office/officeart/2009/3/layout/StepUpProcess"/>
    <dgm:cxn modelId="{7012472A-4056-4044-AA95-505B66AD4B75}" type="presParOf" srcId="{BEAE569B-6242-485C-B30A-C0CC67F99787}" destId="{F5C4E813-73E5-4A41-BE43-092688171883}" srcOrd="2" destOrd="0" presId="urn:microsoft.com/office/officeart/2009/3/layout/StepUpProcess"/>
    <dgm:cxn modelId="{550D1A92-BB79-4659-9281-F80D3F76A2A7}" type="presParOf" srcId="{878A1006-BE9F-4A69-839C-B47301333090}" destId="{A9EFA49F-B469-4EB8-9BCC-B91E7BCF4E02}" srcOrd="1" destOrd="0" presId="urn:microsoft.com/office/officeart/2009/3/layout/StepUpProcess"/>
    <dgm:cxn modelId="{18ED762C-AAC6-43CF-B993-FED093C66B54}" type="presParOf" srcId="{A9EFA49F-B469-4EB8-9BCC-B91E7BCF4E02}" destId="{95F9D35F-D906-4FE4-B821-80BDA3F28821}" srcOrd="0" destOrd="0" presId="urn:microsoft.com/office/officeart/2009/3/layout/StepUpProcess"/>
    <dgm:cxn modelId="{92BD6B0A-8112-4B57-B736-35E629FF9F2A}" type="presParOf" srcId="{878A1006-BE9F-4A69-839C-B47301333090}" destId="{84FB07E3-AFE3-4463-912B-A2340BD40F31}" srcOrd="2" destOrd="0" presId="urn:microsoft.com/office/officeart/2009/3/layout/StepUpProcess"/>
    <dgm:cxn modelId="{3CFF324F-1A9C-4C31-A14E-69808FF80E7A}" type="presParOf" srcId="{84FB07E3-AFE3-4463-912B-A2340BD40F31}" destId="{C247E43F-FBEB-45C8-A46B-A9D4DFDF50A8}" srcOrd="0" destOrd="0" presId="urn:microsoft.com/office/officeart/2009/3/layout/StepUpProcess"/>
    <dgm:cxn modelId="{D7A4C577-D8B3-43C4-BF90-B067CA08B112}" type="presParOf" srcId="{84FB07E3-AFE3-4463-912B-A2340BD40F31}" destId="{56608A9F-916B-47F3-B889-132C4271BF75}" srcOrd="1" destOrd="0" presId="urn:microsoft.com/office/officeart/2009/3/layout/StepUpProcess"/>
    <dgm:cxn modelId="{AA44C418-F24E-4A0E-82D5-B27CEE856799}" type="presParOf" srcId="{84FB07E3-AFE3-4463-912B-A2340BD40F31}" destId="{EF044ABC-2FA2-450D-805B-5F9FD265EBA1}" srcOrd="2" destOrd="0" presId="urn:microsoft.com/office/officeart/2009/3/layout/StepUpProcess"/>
    <dgm:cxn modelId="{098DC79A-013A-4CD6-A587-E62DFA08C452}" type="presParOf" srcId="{878A1006-BE9F-4A69-839C-B47301333090}" destId="{8277D6B1-9888-43D1-99DE-D7EE570A5BAF}" srcOrd="3" destOrd="0" presId="urn:microsoft.com/office/officeart/2009/3/layout/StepUpProcess"/>
    <dgm:cxn modelId="{D639BBA9-2636-4ADB-9569-FCB79A894176}" type="presParOf" srcId="{8277D6B1-9888-43D1-99DE-D7EE570A5BAF}" destId="{39CE3404-BD06-4441-A59E-B8582F9B796D}" srcOrd="0" destOrd="0" presId="urn:microsoft.com/office/officeart/2009/3/layout/StepUpProcess"/>
    <dgm:cxn modelId="{B29C243D-2CF0-4B65-AD02-DDEDA0E90D39}" type="presParOf" srcId="{878A1006-BE9F-4A69-839C-B47301333090}" destId="{42731F3C-A50A-4CE4-8465-ADEC6EB8FD2D}" srcOrd="4" destOrd="0" presId="urn:microsoft.com/office/officeart/2009/3/layout/StepUpProcess"/>
    <dgm:cxn modelId="{53292934-AC29-4C9C-A7C4-85A362D88F7E}" type="presParOf" srcId="{42731F3C-A50A-4CE4-8465-ADEC6EB8FD2D}" destId="{465581FB-4FED-42D2-BF85-33676E04BF99}" srcOrd="0" destOrd="0" presId="urn:microsoft.com/office/officeart/2009/3/layout/StepUpProcess"/>
    <dgm:cxn modelId="{D082A477-CFF3-4709-AA54-42B45A118251}" type="presParOf" srcId="{42731F3C-A50A-4CE4-8465-ADEC6EB8FD2D}" destId="{E11885FB-1501-407E-B255-EFD7E740FDD1}" srcOrd="1" destOrd="0" presId="urn:microsoft.com/office/officeart/2009/3/layout/StepUpProcess"/>
    <dgm:cxn modelId="{41E9E5DA-1039-4C35-AE63-A16A7509EF72}" type="presParOf" srcId="{42731F3C-A50A-4CE4-8465-ADEC6EB8FD2D}" destId="{F5702FA0-2E82-4E55-ABB9-3823C547420D}" srcOrd="2" destOrd="0" presId="urn:microsoft.com/office/officeart/2009/3/layout/StepUpProcess"/>
    <dgm:cxn modelId="{0D4F4C09-E6FD-4946-86A6-C0B4C53EA046}" type="presParOf" srcId="{878A1006-BE9F-4A69-839C-B47301333090}" destId="{55E8EF9F-2C0D-40D9-AB17-636225EB2599}" srcOrd="5" destOrd="0" presId="urn:microsoft.com/office/officeart/2009/3/layout/StepUpProcess"/>
    <dgm:cxn modelId="{F4D371B8-B858-497D-B902-B04A9A74F16F}" type="presParOf" srcId="{55E8EF9F-2C0D-40D9-AB17-636225EB2599}" destId="{7F3AAF73-4B2D-47ED-BCE8-5FA81B487EA1}" srcOrd="0" destOrd="0" presId="urn:microsoft.com/office/officeart/2009/3/layout/StepUpProcess"/>
    <dgm:cxn modelId="{47E62DB1-5F10-4CC7-95AC-5C012C3DB131}" type="presParOf" srcId="{878A1006-BE9F-4A69-839C-B47301333090}" destId="{0E399949-4404-476D-B6CA-C8ACFB6D587F}" srcOrd="6" destOrd="0" presId="urn:microsoft.com/office/officeart/2009/3/layout/StepUpProcess"/>
    <dgm:cxn modelId="{38147497-69F0-46DB-8AB3-A79E28911038}" type="presParOf" srcId="{0E399949-4404-476D-B6CA-C8ACFB6D587F}" destId="{12D1B642-F68F-4622-A21F-84F714C456BF}" srcOrd="0" destOrd="0" presId="urn:microsoft.com/office/officeart/2009/3/layout/StepUpProcess"/>
    <dgm:cxn modelId="{8EDB5586-5733-4551-9027-D3BD9B896420}" type="presParOf" srcId="{0E399949-4404-476D-B6CA-C8ACFB6D587F}" destId="{9823F605-F7F1-4B21-A128-4E2FEA753CA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CBAFAD-74F2-4C02-B2F9-1097B68A8799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8F3E8-1935-443F-B7A3-F82916522D34}">
      <dgm:prSet phldrT="[Text]"/>
      <dgm:spPr/>
      <dgm:t>
        <a:bodyPr/>
        <a:lstStyle/>
        <a:p>
          <a:r>
            <a:rPr lang="ka-GE" dirty="0" smtClean="0">
              <a:solidFill>
                <a:schemeClr val="tx1"/>
              </a:solidFill>
            </a:rPr>
            <a:t>დაეხმარება დამსაქმებელს:</a:t>
          </a:r>
          <a:endParaRPr lang="en-US" dirty="0">
            <a:solidFill>
              <a:schemeClr val="tx1"/>
            </a:solidFill>
          </a:endParaRPr>
        </a:p>
      </dgm:t>
    </dgm:pt>
    <dgm:pt modelId="{8DA8F10F-625F-43AB-9532-9469E2C4C6BC}" type="parTrans" cxnId="{53089CDA-64B4-413D-A0F5-C9D7B4935CA7}">
      <dgm:prSet/>
      <dgm:spPr/>
      <dgm:t>
        <a:bodyPr/>
        <a:lstStyle/>
        <a:p>
          <a:endParaRPr lang="en-US"/>
        </a:p>
      </dgm:t>
    </dgm:pt>
    <dgm:pt modelId="{C461B620-9F5C-4F19-9864-460F1492CE21}" type="sibTrans" cxnId="{53089CDA-64B4-413D-A0F5-C9D7B4935CA7}">
      <dgm:prSet/>
      <dgm:spPr/>
      <dgm:t>
        <a:bodyPr/>
        <a:lstStyle/>
        <a:p>
          <a:endParaRPr lang="en-US"/>
        </a:p>
      </dgm:t>
    </dgm:pt>
    <dgm:pt modelId="{A872B19E-E795-49E6-BE9E-4AD33F76CDFB}">
      <dgm:prSet phldrT="[Text]"/>
      <dgm:spPr/>
      <dgm:t>
        <a:bodyPr/>
        <a:lstStyle/>
        <a:p>
          <a:r>
            <a:rPr lang="ka-GE" dirty="0" smtClean="0">
              <a:solidFill>
                <a:schemeClr val="tx1"/>
              </a:solidFill>
            </a:rPr>
            <a:t>შრომის ბაზრის ინფორმაციის გაანალიზებაში</a:t>
          </a:r>
          <a:endParaRPr lang="en-US" dirty="0">
            <a:solidFill>
              <a:schemeClr val="tx1"/>
            </a:solidFill>
          </a:endParaRPr>
        </a:p>
      </dgm:t>
    </dgm:pt>
    <dgm:pt modelId="{CF0F5D0C-2DAF-4CE0-9C53-B1C3606F35A4}" type="parTrans" cxnId="{E45EAEB6-7A6D-4DB6-AA5C-D452F5E25672}">
      <dgm:prSet/>
      <dgm:spPr/>
      <dgm:t>
        <a:bodyPr/>
        <a:lstStyle/>
        <a:p>
          <a:endParaRPr lang="en-US"/>
        </a:p>
      </dgm:t>
    </dgm:pt>
    <dgm:pt modelId="{B6002B6E-5966-44F1-ADEA-D520327AAF38}" type="sibTrans" cxnId="{E45EAEB6-7A6D-4DB6-AA5C-D452F5E25672}">
      <dgm:prSet/>
      <dgm:spPr/>
      <dgm:t>
        <a:bodyPr/>
        <a:lstStyle/>
        <a:p>
          <a:endParaRPr lang="en-US"/>
        </a:p>
      </dgm:t>
    </dgm:pt>
    <dgm:pt modelId="{9286624B-596D-405B-8047-7128F9F5B95A}">
      <dgm:prSet phldrT="[Text]"/>
      <dgm:spPr/>
      <dgm:t>
        <a:bodyPr/>
        <a:lstStyle/>
        <a:p>
          <a:r>
            <a:rPr lang="ka-GE" dirty="0" smtClean="0">
              <a:solidFill>
                <a:schemeClr val="tx1"/>
              </a:solidFill>
            </a:rPr>
            <a:t>დროისა და დანახარჯების დაზოგვაში</a:t>
          </a:r>
        </a:p>
        <a:p>
          <a:endParaRPr lang="en-US" dirty="0"/>
        </a:p>
      </dgm:t>
    </dgm:pt>
    <dgm:pt modelId="{B768017F-262A-40D0-A980-BA81BA8CFA15}" type="parTrans" cxnId="{F1B928E0-2C6D-4D7E-BC44-8D372648B6F0}">
      <dgm:prSet/>
      <dgm:spPr/>
      <dgm:t>
        <a:bodyPr/>
        <a:lstStyle/>
        <a:p>
          <a:endParaRPr lang="en-US"/>
        </a:p>
      </dgm:t>
    </dgm:pt>
    <dgm:pt modelId="{B7B21FA4-2275-4C15-9A61-50D9C3D350F6}" type="sibTrans" cxnId="{F1B928E0-2C6D-4D7E-BC44-8D372648B6F0}">
      <dgm:prSet/>
      <dgm:spPr/>
      <dgm:t>
        <a:bodyPr/>
        <a:lstStyle/>
        <a:p>
          <a:endParaRPr lang="en-US"/>
        </a:p>
      </dgm:t>
    </dgm:pt>
    <dgm:pt modelId="{DBBA4B6E-A0EC-4A1D-A39A-FF6B591749F6}" type="pres">
      <dgm:prSet presAssocID="{41CBAFAD-74F2-4C02-B2F9-1097B68A879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C19A4F-F6A0-4657-ABEE-1E000463DD32}" type="pres">
      <dgm:prSet presAssocID="{41CBAFAD-74F2-4C02-B2F9-1097B68A8799}" presName="outerBox" presStyleCnt="0"/>
      <dgm:spPr/>
    </dgm:pt>
    <dgm:pt modelId="{8310F812-1900-48E2-BA9A-B05F18F28405}" type="pres">
      <dgm:prSet presAssocID="{41CBAFAD-74F2-4C02-B2F9-1097B68A8799}" presName="outerBoxParent" presStyleLbl="node1" presStyleIdx="0" presStyleCnt="3"/>
      <dgm:spPr/>
      <dgm:t>
        <a:bodyPr/>
        <a:lstStyle/>
        <a:p>
          <a:endParaRPr lang="en-US"/>
        </a:p>
      </dgm:t>
    </dgm:pt>
    <dgm:pt modelId="{6DC0ED80-1768-4BD7-A9CD-39113059C7D6}" type="pres">
      <dgm:prSet presAssocID="{41CBAFAD-74F2-4C02-B2F9-1097B68A8799}" presName="outerBoxChildren" presStyleCnt="0"/>
      <dgm:spPr/>
    </dgm:pt>
    <dgm:pt modelId="{B21B07B7-A299-448D-853F-7EC182A41AC8}" type="pres">
      <dgm:prSet presAssocID="{41CBAFAD-74F2-4C02-B2F9-1097B68A8799}" presName="middleBox" presStyleCnt="0"/>
      <dgm:spPr/>
    </dgm:pt>
    <dgm:pt modelId="{CA348F12-AEF3-4427-9748-735D04112C3F}" type="pres">
      <dgm:prSet presAssocID="{41CBAFAD-74F2-4C02-B2F9-1097B68A8799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484CDDFA-1749-4AE5-A4D4-D75C37B715FF}" type="pres">
      <dgm:prSet presAssocID="{41CBAFAD-74F2-4C02-B2F9-1097B68A8799}" presName="middleBoxChildren" presStyleCnt="0"/>
      <dgm:spPr/>
    </dgm:pt>
    <dgm:pt modelId="{D70F2ADB-E650-4564-B00D-669970B55DFF}" type="pres">
      <dgm:prSet presAssocID="{41CBAFAD-74F2-4C02-B2F9-1097B68A8799}" presName="centerBox" presStyleCnt="0"/>
      <dgm:spPr/>
    </dgm:pt>
    <dgm:pt modelId="{7C09A2EA-3DA5-4395-8246-ACF0793041C9}" type="pres">
      <dgm:prSet presAssocID="{41CBAFAD-74F2-4C02-B2F9-1097B68A8799}" presName="centerBoxParent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37C6D10-089B-4BAF-A297-F2A8304BE76B}" type="presOf" srcId="{9286624B-596D-405B-8047-7128F9F5B95A}" destId="{7C09A2EA-3DA5-4395-8246-ACF0793041C9}" srcOrd="0" destOrd="0" presId="urn:microsoft.com/office/officeart/2005/8/layout/target2"/>
    <dgm:cxn modelId="{FD419B81-DC86-428D-923D-B4ABD19D3256}" type="presOf" srcId="{A872B19E-E795-49E6-BE9E-4AD33F76CDFB}" destId="{CA348F12-AEF3-4427-9748-735D04112C3F}" srcOrd="0" destOrd="0" presId="urn:microsoft.com/office/officeart/2005/8/layout/target2"/>
    <dgm:cxn modelId="{F1B928E0-2C6D-4D7E-BC44-8D372648B6F0}" srcId="{41CBAFAD-74F2-4C02-B2F9-1097B68A8799}" destId="{9286624B-596D-405B-8047-7128F9F5B95A}" srcOrd="2" destOrd="0" parTransId="{B768017F-262A-40D0-A980-BA81BA8CFA15}" sibTransId="{B7B21FA4-2275-4C15-9A61-50D9C3D350F6}"/>
    <dgm:cxn modelId="{9FD15853-BDA6-443D-98BC-AC812D359E31}" type="presOf" srcId="{7E38F3E8-1935-443F-B7A3-F82916522D34}" destId="{8310F812-1900-48E2-BA9A-B05F18F28405}" srcOrd="0" destOrd="0" presId="urn:microsoft.com/office/officeart/2005/8/layout/target2"/>
    <dgm:cxn modelId="{E45EAEB6-7A6D-4DB6-AA5C-D452F5E25672}" srcId="{41CBAFAD-74F2-4C02-B2F9-1097B68A8799}" destId="{A872B19E-E795-49E6-BE9E-4AD33F76CDFB}" srcOrd="1" destOrd="0" parTransId="{CF0F5D0C-2DAF-4CE0-9C53-B1C3606F35A4}" sibTransId="{B6002B6E-5966-44F1-ADEA-D520327AAF38}"/>
    <dgm:cxn modelId="{CACAADE7-6303-4901-9669-E4D9781C3B46}" type="presOf" srcId="{41CBAFAD-74F2-4C02-B2F9-1097B68A8799}" destId="{DBBA4B6E-A0EC-4A1D-A39A-FF6B591749F6}" srcOrd="0" destOrd="0" presId="urn:microsoft.com/office/officeart/2005/8/layout/target2"/>
    <dgm:cxn modelId="{53089CDA-64B4-413D-A0F5-C9D7B4935CA7}" srcId="{41CBAFAD-74F2-4C02-B2F9-1097B68A8799}" destId="{7E38F3E8-1935-443F-B7A3-F82916522D34}" srcOrd="0" destOrd="0" parTransId="{8DA8F10F-625F-43AB-9532-9469E2C4C6BC}" sibTransId="{C461B620-9F5C-4F19-9864-460F1492CE21}"/>
    <dgm:cxn modelId="{5E701637-AC58-4C2A-ABAC-A6839AB9DA5E}" type="presParOf" srcId="{DBBA4B6E-A0EC-4A1D-A39A-FF6B591749F6}" destId="{1CC19A4F-F6A0-4657-ABEE-1E000463DD32}" srcOrd="0" destOrd="0" presId="urn:microsoft.com/office/officeart/2005/8/layout/target2"/>
    <dgm:cxn modelId="{B2235068-7652-4782-9EB0-0D22F61F5263}" type="presParOf" srcId="{1CC19A4F-F6A0-4657-ABEE-1E000463DD32}" destId="{8310F812-1900-48E2-BA9A-B05F18F28405}" srcOrd="0" destOrd="0" presId="urn:microsoft.com/office/officeart/2005/8/layout/target2"/>
    <dgm:cxn modelId="{DD55CDF2-2942-4BEB-B175-2299612DB7E6}" type="presParOf" srcId="{1CC19A4F-F6A0-4657-ABEE-1E000463DD32}" destId="{6DC0ED80-1768-4BD7-A9CD-39113059C7D6}" srcOrd="1" destOrd="0" presId="urn:microsoft.com/office/officeart/2005/8/layout/target2"/>
    <dgm:cxn modelId="{454CFA0F-71E9-423D-9474-01934E1EEE94}" type="presParOf" srcId="{DBBA4B6E-A0EC-4A1D-A39A-FF6B591749F6}" destId="{B21B07B7-A299-448D-853F-7EC182A41AC8}" srcOrd="1" destOrd="0" presId="urn:microsoft.com/office/officeart/2005/8/layout/target2"/>
    <dgm:cxn modelId="{D512524A-8905-46C5-A66F-C667973CB933}" type="presParOf" srcId="{B21B07B7-A299-448D-853F-7EC182A41AC8}" destId="{CA348F12-AEF3-4427-9748-735D04112C3F}" srcOrd="0" destOrd="0" presId="urn:microsoft.com/office/officeart/2005/8/layout/target2"/>
    <dgm:cxn modelId="{C07BD45F-451F-4D94-982D-66F1DC823492}" type="presParOf" srcId="{B21B07B7-A299-448D-853F-7EC182A41AC8}" destId="{484CDDFA-1749-4AE5-A4D4-D75C37B715FF}" srcOrd="1" destOrd="0" presId="urn:microsoft.com/office/officeart/2005/8/layout/target2"/>
    <dgm:cxn modelId="{F85E6782-511C-4BAD-A15C-D708F685AADF}" type="presParOf" srcId="{DBBA4B6E-A0EC-4A1D-A39A-FF6B591749F6}" destId="{D70F2ADB-E650-4564-B00D-669970B55DFF}" srcOrd="2" destOrd="0" presId="urn:microsoft.com/office/officeart/2005/8/layout/target2"/>
    <dgm:cxn modelId="{B648E413-1695-465D-A834-EFAECBD06BB5}" type="presParOf" srcId="{D70F2ADB-E650-4564-B00D-669970B55DFF}" destId="{7C09A2EA-3DA5-4395-8246-ACF0793041C9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82CAD-4A44-4651-BA9B-6CC10D12B926}">
      <dsp:nvSpPr>
        <dsp:cNvPr id="0" name=""/>
        <dsp:cNvSpPr/>
      </dsp:nvSpPr>
      <dsp:spPr>
        <a:xfrm>
          <a:off x="1423" y="0"/>
          <a:ext cx="2215343" cy="4191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>
              <a:solidFill>
                <a:schemeClr val="tx1"/>
              </a:solidFill>
            </a:rPr>
            <a:t>სამუშაოს მაძიებელი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423" y="1676400"/>
        <a:ext cx="2215343" cy="1676400"/>
      </dsp:txXfrm>
    </dsp:sp>
    <dsp:sp modelId="{8556BE7B-F196-4FE8-9DFC-C7596E8DB8BB}">
      <dsp:nvSpPr>
        <dsp:cNvPr id="0" name=""/>
        <dsp:cNvSpPr/>
      </dsp:nvSpPr>
      <dsp:spPr>
        <a:xfrm>
          <a:off x="411294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EF074-818C-4A15-9C7D-43E11767D021}">
      <dsp:nvSpPr>
        <dsp:cNvPr id="0" name=""/>
        <dsp:cNvSpPr/>
      </dsp:nvSpPr>
      <dsp:spPr>
        <a:xfrm>
          <a:off x="2283228" y="0"/>
          <a:ext cx="2215343" cy="4191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>
              <a:solidFill>
                <a:schemeClr val="tx1"/>
              </a:solidFill>
            </a:rPr>
            <a:t>დამსაქმებელი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283228" y="1676400"/>
        <a:ext cx="2215343" cy="1676400"/>
      </dsp:txXfrm>
    </dsp:sp>
    <dsp:sp modelId="{2EA60775-7DAA-41AA-A4D9-6772C96CF8FA}">
      <dsp:nvSpPr>
        <dsp:cNvPr id="0" name=""/>
        <dsp:cNvSpPr/>
      </dsp:nvSpPr>
      <dsp:spPr>
        <a:xfrm>
          <a:off x="2693098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C8D8C-4972-4FF4-8C9B-DD1932C8513B}">
      <dsp:nvSpPr>
        <dsp:cNvPr id="0" name=""/>
        <dsp:cNvSpPr/>
      </dsp:nvSpPr>
      <dsp:spPr>
        <a:xfrm>
          <a:off x="4565032" y="0"/>
          <a:ext cx="2215343" cy="4191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>
              <a:solidFill>
                <a:schemeClr val="tx1"/>
              </a:solidFill>
            </a:rPr>
            <a:t>განათლების პროვაიდერი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565032" y="1676400"/>
        <a:ext cx="2215343" cy="1676400"/>
      </dsp:txXfrm>
    </dsp:sp>
    <dsp:sp modelId="{D391DC82-4FAA-4030-98CB-932B6E3009AD}">
      <dsp:nvSpPr>
        <dsp:cNvPr id="0" name=""/>
        <dsp:cNvSpPr/>
      </dsp:nvSpPr>
      <dsp:spPr>
        <a:xfrm>
          <a:off x="4974902" y="251460"/>
          <a:ext cx="1395603" cy="139560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688" t="10688" r="10688" b="10688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B6B3B-0844-42FF-99FE-DDDCC1EB685C}">
      <dsp:nvSpPr>
        <dsp:cNvPr id="0" name=""/>
        <dsp:cNvSpPr/>
      </dsp:nvSpPr>
      <dsp:spPr>
        <a:xfrm>
          <a:off x="271271" y="3352800"/>
          <a:ext cx="6239256" cy="6286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69337-667C-40F9-9842-BA6B162A9899}">
      <dsp:nvSpPr>
        <dsp:cNvPr id="0" name=""/>
        <dsp:cNvSpPr/>
      </dsp:nvSpPr>
      <dsp:spPr>
        <a:xfrm>
          <a:off x="3206" y="1247"/>
          <a:ext cx="8680386" cy="138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kern="1200" dirty="0" smtClean="0">
              <a:solidFill>
                <a:schemeClr val="tx1"/>
              </a:solidFill>
            </a:rPr>
            <a:t>უზრუნველყობს დამსაქმებელისათვის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3739" y="41780"/>
        <a:ext cx="8599320" cy="1302839"/>
      </dsp:txXfrm>
    </dsp:sp>
    <dsp:sp modelId="{B76DFEFE-1294-4BF3-ACB0-45869EF9FA84}">
      <dsp:nvSpPr>
        <dsp:cNvPr id="0" name=""/>
        <dsp:cNvSpPr/>
      </dsp:nvSpPr>
      <dsp:spPr>
        <a:xfrm>
          <a:off x="3206" y="1536221"/>
          <a:ext cx="4165252" cy="138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solidFill>
                <a:schemeClr val="tx1"/>
              </a:solidFill>
            </a:rPr>
            <a:t>კვალიფიციური კარდრის ხელმისაწვდომობას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3739" y="1576754"/>
        <a:ext cx="4084186" cy="1302839"/>
      </dsp:txXfrm>
    </dsp:sp>
    <dsp:sp modelId="{6246A8A1-50D7-4502-9D4A-70700475BDE8}">
      <dsp:nvSpPr>
        <dsp:cNvPr id="0" name=""/>
        <dsp:cNvSpPr/>
      </dsp:nvSpPr>
      <dsp:spPr>
        <a:xfrm>
          <a:off x="3206" y="3071196"/>
          <a:ext cx="4165252" cy="138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solidFill>
                <a:schemeClr val="tx1"/>
              </a:solidFill>
            </a:rPr>
            <a:t>მომზადება-გადამზადება: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ხანგრძლივობა: 2-4 თვე;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პროფესია: 68 ერთეული;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ვაუჩერის მაქს. ღირებულება: 1000 ლარი.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739" y="3111729"/>
        <a:ext cx="4084186" cy="1302839"/>
      </dsp:txXfrm>
    </dsp:sp>
    <dsp:sp modelId="{66AA6468-FC19-42FD-A573-0FC04F1503C7}">
      <dsp:nvSpPr>
        <dsp:cNvPr id="0" name=""/>
        <dsp:cNvSpPr/>
      </dsp:nvSpPr>
      <dsp:spPr>
        <a:xfrm>
          <a:off x="4518340" y="1536221"/>
          <a:ext cx="4165252" cy="138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>
              <a:solidFill>
                <a:schemeClr val="tx1"/>
              </a:solidFill>
            </a:rPr>
            <a:t>სტაჟირებისა და დასაქმების წახალისება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8873" y="1576754"/>
        <a:ext cx="4084186" cy="1302839"/>
      </dsp:txXfrm>
    </dsp:sp>
    <dsp:sp modelId="{4B2DB214-9177-4B55-93C4-ABECD99C4328}">
      <dsp:nvSpPr>
        <dsp:cNvPr id="0" name=""/>
        <dsp:cNvSpPr/>
      </dsp:nvSpPr>
      <dsp:spPr>
        <a:xfrm>
          <a:off x="4518340" y="3071196"/>
          <a:ext cx="4165252" cy="138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solidFill>
                <a:schemeClr val="tx1"/>
              </a:solidFill>
            </a:rPr>
            <a:t>სტაჟირება: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მაქსიმალური ხანგრძლივობა: 4 თვე;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საგზურის ღირებულება: 150 ლარი;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>
              <a:solidFill>
                <a:schemeClr val="tx1"/>
              </a:solidFill>
            </a:rPr>
            <a:t>დასაქმების მინ. პერიოდი: 6 თვე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558873" y="3111729"/>
        <a:ext cx="4084186" cy="1302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B238-4DF9-427D-B757-DEB3A8AD01D6}">
      <dsp:nvSpPr>
        <dsp:cNvPr id="0" name=""/>
        <dsp:cNvSpPr/>
      </dsp:nvSpPr>
      <dsp:spPr>
        <a:xfrm rot="10800000">
          <a:off x="2198692" y="1499"/>
          <a:ext cx="7115333" cy="16259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99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solidFill>
                <a:schemeClr val="tx1"/>
              </a:solidFill>
            </a:rPr>
            <a:t>შრომის ბაზრის მოთხოვნის კომპონენტის კვლევა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>
              <a:solidFill>
                <a:schemeClr val="tx1"/>
              </a:solidFill>
            </a:rPr>
            <a:t>- რეგიონებისა და ეკონომიკური სექტორების მიხედვით დასაქმების ტენდენციების გამოვლენა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>
              <a:solidFill>
                <a:schemeClr val="tx1"/>
              </a:solidFill>
            </a:rPr>
            <a:t>- ვაკანსიების მიხედვით მოთხოვნადი პროფესიების იდენტიფიცირება</a:t>
          </a:r>
          <a:endParaRPr lang="en-US" sz="1200" b="1" kern="1200" dirty="0">
            <a:solidFill>
              <a:schemeClr val="tx1"/>
            </a:solidFill>
          </a:endParaRPr>
        </a:p>
      </dsp:txBody>
      <dsp:txXfrm rot="10800000">
        <a:off x="2605176" y="1499"/>
        <a:ext cx="6708849" cy="1625938"/>
      </dsp:txXfrm>
    </dsp:sp>
    <dsp:sp modelId="{19CBAB79-50FD-4038-8FF5-34F0FAD49872}">
      <dsp:nvSpPr>
        <dsp:cNvPr id="0" name=""/>
        <dsp:cNvSpPr/>
      </dsp:nvSpPr>
      <dsp:spPr>
        <a:xfrm>
          <a:off x="1385723" y="1499"/>
          <a:ext cx="1625938" cy="16259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F8EDF-1EE5-4742-BDD2-CBA3B99CE915}">
      <dsp:nvSpPr>
        <dsp:cNvPr id="0" name=""/>
        <dsp:cNvSpPr/>
      </dsp:nvSpPr>
      <dsp:spPr>
        <a:xfrm rot="10800000">
          <a:off x="2198692" y="2112793"/>
          <a:ext cx="7115333" cy="16259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99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solidFill>
                <a:schemeClr val="tx1"/>
              </a:solidFill>
            </a:rPr>
            <a:t>შშმ პირთა სამუშაო გარემოსთან ადაპტაციასა და შრომით ეფექტიანობის კვლევა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>
              <a:solidFill>
                <a:schemeClr val="tx1"/>
              </a:solidFill>
            </a:rPr>
            <a:t>- ეკონომიკური სექტორებისა და რეგიონების მიხედვით დასაქმებული შშმ პირების ზოგადი სურათის შექმნა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 rot="10800000">
        <a:off x="2605176" y="2112793"/>
        <a:ext cx="6708849" cy="1625938"/>
      </dsp:txXfrm>
    </dsp:sp>
    <dsp:sp modelId="{EAF27844-C9AD-41AD-97BA-95C6D3F480B6}">
      <dsp:nvSpPr>
        <dsp:cNvPr id="0" name=""/>
        <dsp:cNvSpPr/>
      </dsp:nvSpPr>
      <dsp:spPr>
        <a:xfrm>
          <a:off x="1385723" y="2112793"/>
          <a:ext cx="1625938" cy="1625938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821" t="5010" r="7821" b="501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4A213-DC79-47AE-8703-68BC5FD297B6}">
      <dsp:nvSpPr>
        <dsp:cNvPr id="0" name=""/>
        <dsp:cNvSpPr/>
      </dsp:nvSpPr>
      <dsp:spPr>
        <a:xfrm rot="10800000">
          <a:off x="2198692" y="4224086"/>
          <a:ext cx="7115333" cy="16259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994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solidFill>
                <a:schemeClr val="tx1"/>
              </a:solidFill>
            </a:rPr>
            <a:t>ახალგაზრდების დამოკიდებულებების, მოტივაციისა და დასაქმების სტრატეგიების შესწავლა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>
              <a:solidFill>
                <a:schemeClr val="tx1"/>
              </a:solidFill>
            </a:rPr>
            <a:t>- ახალგაზრდების დასაქმებასთან დაკავშირებული პრობლემებისა შესწავლა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b="1" kern="1200" dirty="0" smtClean="0">
              <a:solidFill>
                <a:schemeClr val="tx1"/>
              </a:solidFill>
            </a:rPr>
            <a:t>- მათ მიერ გამოყენებული დასაქმების სტრატეგიების იდენტიფიცირება</a:t>
          </a:r>
          <a:endParaRPr lang="en-US" sz="1200" b="1" kern="1200" dirty="0">
            <a:solidFill>
              <a:schemeClr val="tx1"/>
            </a:solidFill>
          </a:endParaRPr>
        </a:p>
      </dsp:txBody>
      <dsp:txXfrm rot="10800000">
        <a:off x="2605176" y="4224086"/>
        <a:ext cx="6708849" cy="1625938"/>
      </dsp:txXfrm>
    </dsp:sp>
    <dsp:sp modelId="{51E005C4-8AD4-4D3A-9B5D-C319FBECD058}">
      <dsp:nvSpPr>
        <dsp:cNvPr id="0" name=""/>
        <dsp:cNvSpPr/>
      </dsp:nvSpPr>
      <dsp:spPr>
        <a:xfrm>
          <a:off x="1385723" y="4224086"/>
          <a:ext cx="1625938" cy="16259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7AA1B-0B39-40A9-A9CF-0E56C0B2001A}">
      <dsp:nvSpPr>
        <dsp:cNvPr id="0" name=""/>
        <dsp:cNvSpPr/>
      </dsp:nvSpPr>
      <dsp:spPr>
        <a:xfrm>
          <a:off x="2409352" y="2682"/>
          <a:ext cx="5902330" cy="1577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kern="1200" dirty="0" smtClean="0">
              <a:solidFill>
                <a:schemeClr val="tx1"/>
              </a:solidFill>
            </a:rPr>
            <a:t>გაფიცვების შემცირებასა და გამოწვეული ზიანის თავიდან აცილებაში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409352" y="2682"/>
        <a:ext cx="5902330" cy="1577307"/>
      </dsp:txXfrm>
    </dsp:sp>
    <dsp:sp modelId="{B076B680-B46D-460D-80B9-61C7C138974C}">
      <dsp:nvSpPr>
        <dsp:cNvPr id="0" name=""/>
        <dsp:cNvSpPr/>
      </dsp:nvSpPr>
      <dsp:spPr>
        <a:xfrm>
          <a:off x="685804" y="28077"/>
          <a:ext cx="1561534" cy="1577307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2" t="6521" r="-2702" b="6521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13486-250A-407C-BE17-B7FBAE48C913}">
      <dsp:nvSpPr>
        <dsp:cNvPr id="0" name=""/>
        <dsp:cNvSpPr/>
      </dsp:nvSpPr>
      <dsp:spPr>
        <a:xfrm>
          <a:off x="1899125" y="1840246"/>
          <a:ext cx="5902295" cy="1577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kern="1200" dirty="0" smtClean="0">
              <a:solidFill>
                <a:schemeClr val="tx1"/>
              </a:solidFill>
            </a:rPr>
            <a:t>კვალიფიციური კადრების შენარჩუნებაში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899125" y="1840246"/>
        <a:ext cx="5902295" cy="1577307"/>
      </dsp:txXfrm>
    </dsp:sp>
    <dsp:sp modelId="{2ABD6968-CA72-4C48-B325-B6A5A755617E}">
      <dsp:nvSpPr>
        <dsp:cNvPr id="0" name=""/>
        <dsp:cNvSpPr/>
      </dsp:nvSpPr>
      <dsp:spPr>
        <a:xfrm>
          <a:off x="7963468" y="1840246"/>
          <a:ext cx="1561534" cy="157730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79223-734E-4D00-A882-FB001FCAAD07}">
      <dsp:nvSpPr>
        <dsp:cNvPr id="0" name=""/>
        <dsp:cNvSpPr/>
      </dsp:nvSpPr>
      <dsp:spPr>
        <a:xfrm>
          <a:off x="1600204" y="3677809"/>
          <a:ext cx="7010390" cy="1577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kern="1200" dirty="0" smtClean="0">
              <a:solidFill>
                <a:schemeClr val="tx1"/>
              </a:solidFill>
            </a:rPr>
            <a:t>დამსაქმებლებსა და დასაქმებულებს შორის კარგი ურთიერთნდობის ჩამოყალიბებაში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600204" y="3677809"/>
        <a:ext cx="7010390" cy="1577307"/>
      </dsp:txXfrm>
    </dsp:sp>
    <dsp:sp modelId="{709BF6AD-98CF-4EA3-AA86-03422B0F7DFC}">
      <dsp:nvSpPr>
        <dsp:cNvPr id="0" name=""/>
        <dsp:cNvSpPr/>
      </dsp:nvSpPr>
      <dsp:spPr>
        <a:xfrm>
          <a:off x="0" y="3677809"/>
          <a:ext cx="1561534" cy="1577307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081" t="6521" r="6081" b="6521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40DDF-86F1-4306-90B2-3F4901978F2C}">
      <dsp:nvSpPr>
        <dsp:cNvPr id="0" name=""/>
        <dsp:cNvSpPr/>
      </dsp:nvSpPr>
      <dsp:spPr>
        <a:xfrm rot="5400000">
          <a:off x="496258" y="2344600"/>
          <a:ext cx="1488731" cy="24772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C935F-DC53-417C-98FD-07C333C543A7}">
      <dsp:nvSpPr>
        <dsp:cNvPr id="0" name=""/>
        <dsp:cNvSpPr/>
      </dsp:nvSpPr>
      <dsp:spPr>
        <a:xfrm>
          <a:off x="247752" y="3084754"/>
          <a:ext cx="2236444" cy="196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შრომითი კულტურის ჩამოყალიბება</a:t>
          </a:r>
          <a:endParaRPr lang="en-US" sz="1600" kern="1200" dirty="0"/>
        </a:p>
      </dsp:txBody>
      <dsp:txXfrm>
        <a:off x="247752" y="3084754"/>
        <a:ext cx="2236444" cy="1960375"/>
      </dsp:txXfrm>
    </dsp:sp>
    <dsp:sp modelId="{F5C4E813-73E5-4A41-BE43-092688171883}">
      <dsp:nvSpPr>
        <dsp:cNvPr id="0" name=""/>
        <dsp:cNvSpPr/>
      </dsp:nvSpPr>
      <dsp:spPr>
        <a:xfrm>
          <a:off x="2062226" y="2162225"/>
          <a:ext cx="421970" cy="42197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7E43F-FBEB-45C8-A46B-A9D4DFDF50A8}">
      <dsp:nvSpPr>
        <dsp:cNvPr id="0" name=""/>
        <dsp:cNvSpPr/>
      </dsp:nvSpPr>
      <dsp:spPr>
        <a:xfrm rot="5400000">
          <a:off x="3234104" y="1667118"/>
          <a:ext cx="1488731" cy="24772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08A9F-916B-47F3-B889-132C4271BF75}">
      <dsp:nvSpPr>
        <dsp:cNvPr id="0" name=""/>
        <dsp:cNvSpPr/>
      </dsp:nvSpPr>
      <dsp:spPr>
        <a:xfrm>
          <a:off x="2985597" y="2407272"/>
          <a:ext cx="2236444" cy="196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ნაკლები უბედური შემთხვევები და </a:t>
          </a:r>
          <a:r>
            <a:rPr lang="en-US" sz="1600" kern="1200" dirty="0" err="1" smtClean="0"/>
            <a:t>პროფესიით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განპირობებული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დაავადებები</a:t>
          </a:r>
          <a:endParaRPr lang="en-US" sz="1600" kern="1200" dirty="0"/>
        </a:p>
      </dsp:txBody>
      <dsp:txXfrm>
        <a:off x="2985597" y="2407272"/>
        <a:ext cx="2236444" cy="1960375"/>
      </dsp:txXfrm>
    </dsp:sp>
    <dsp:sp modelId="{EF044ABC-2FA2-450D-805B-5F9FD265EBA1}">
      <dsp:nvSpPr>
        <dsp:cNvPr id="0" name=""/>
        <dsp:cNvSpPr/>
      </dsp:nvSpPr>
      <dsp:spPr>
        <a:xfrm>
          <a:off x="4800071" y="1484742"/>
          <a:ext cx="421970" cy="42197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581FB-4FED-42D2-BF85-33676E04BF99}">
      <dsp:nvSpPr>
        <dsp:cNvPr id="0" name=""/>
        <dsp:cNvSpPr/>
      </dsp:nvSpPr>
      <dsp:spPr>
        <a:xfrm rot="5400000">
          <a:off x="5971949" y="989635"/>
          <a:ext cx="1488731" cy="24772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885FB-1501-407E-B255-EFD7E740FDD1}">
      <dsp:nvSpPr>
        <dsp:cNvPr id="0" name=""/>
        <dsp:cNvSpPr/>
      </dsp:nvSpPr>
      <dsp:spPr>
        <a:xfrm>
          <a:off x="5723443" y="1729789"/>
          <a:ext cx="2236444" cy="196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მეტი ინფორმირებულობა და პროდუქტიულობა</a:t>
          </a:r>
          <a:endParaRPr lang="en-US" sz="1600" kern="1200" dirty="0"/>
        </a:p>
      </dsp:txBody>
      <dsp:txXfrm>
        <a:off x="5723443" y="1729789"/>
        <a:ext cx="2236444" cy="1960375"/>
      </dsp:txXfrm>
    </dsp:sp>
    <dsp:sp modelId="{F5702FA0-2E82-4E55-ABB9-3823C547420D}">
      <dsp:nvSpPr>
        <dsp:cNvPr id="0" name=""/>
        <dsp:cNvSpPr/>
      </dsp:nvSpPr>
      <dsp:spPr>
        <a:xfrm>
          <a:off x="7537917" y="807260"/>
          <a:ext cx="421970" cy="42197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1B642-F68F-4622-A21F-84F714C456BF}">
      <dsp:nvSpPr>
        <dsp:cNvPr id="0" name=""/>
        <dsp:cNvSpPr/>
      </dsp:nvSpPr>
      <dsp:spPr>
        <a:xfrm rot="5400000">
          <a:off x="8709795" y="312152"/>
          <a:ext cx="1488731" cy="24772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3F605-F7F1-4B21-A128-4E2FEA753CAC}">
      <dsp:nvSpPr>
        <dsp:cNvPr id="0" name=""/>
        <dsp:cNvSpPr/>
      </dsp:nvSpPr>
      <dsp:spPr>
        <a:xfrm>
          <a:off x="8461288" y="1052306"/>
          <a:ext cx="2236444" cy="196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 smtClean="0"/>
            <a:t>პარტნიორებთან გაუმჯობესებული ურთერთობები</a:t>
          </a:r>
          <a:endParaRPr lang="en-US" sz="1600" kern="1200" dirty="0"/>
        </a:p>
      </dsp:txBody>
      <dsp:txXfrm>
        <a:off x="8461288" y="1052306"/>
        <a:ext cx="2236444" cy="1960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0F812-1900-48E2-BA9A-B05F18F28405}">
      <dsp:nvSpPr>
        <dsp:cNvPr id="0" name=""/>
        <dsp:cNvSpPr/>
      </dsp:nvSpPr>
      <dsp:spPr>
        <a:xfrm>
          <a:off x="0" y="0"/>
          <a:ext cx="5181600" cy="304800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365587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solidFill>
                <a:schemeClr val="tx1"/>
              </a:solidFill>
            </a:rPr>
            <a:t>დაეხმარება დამსაქმებელს: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5882" y="75882"/>
        <a:ext cx="5029836" cy="2896236"/>
      </dsp:txXfrm>
    </dsp:sp>
    <dsp:sp modelId="{CA348F12-AEF3-4427-9748-735D04112C3F}">
      <dsp:nvSpPr>
        <dsp:cNvPr id="0" name=""/>
        <dsp:cNvSpPr/>
      </dsp:nvSpPr>
      <dsp:spPr>
        <a:xfrm>
          <a:off x="129540" y="762000"/>
          <a:ext cx="4922520" cy="213360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35483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solidFill>
                <a:schemeClr val="tx1"/>
              </a:solidFill>
            </a:rPr>
            <a:t>შრომის ბაზრის ინფორმაციის გაანალიზებაში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95156" y="827616"/>
        <a:ext cx="4791288" cy="2002368"/>
      </dsp:txXfrm>
    </dsp:sp>
    <dsp:sp modelId="{7C09A2EA-3DA5-4395-8246-ACF0793041C9}">
      <dsp:nvSpPr>
        <dsp:cNvPr id="0" name=""/>
        <dsp:cNvSpPr/>
      </dsp:nvSpPr>
      <dsp:spPr>
        <a:xfrm>
          <a:off x="259080" y="1524000"/>
          <a:ext cx="4663440" cy="121920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solidFill>
                <a:schemeClr val="tx1"/>
              </a:solidFill>
            </a:rPr>
            <a:t>დროისა და დანახარჯების დაზოგვაში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96575" y="1561495"/>
        <a:ext cx="4588450" cy="1144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7840C-0CCF-4E42-B334-000FCE2FDAD0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7F36-9C3F-4660-BB59-4BB705F6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DD60B-7990-4CC0-80F6-972721DD1AB0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08A60-C692-4A88-898A-27EA8FCB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645921"/>
            <a:ext cx="10203180" cy="2312670"/>
          </a:xfrm>
        </p:spPr>
        <p:txBody>
          <a:bodyPr anchor="b">
            <a:noAutofit/>
          </a:bodyPr>
          <a:lstStyle>
            <a:lvl1pPr>
              <a:defRPr sz="68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540" y="4206240"/>
            <a:ext cx="8321040" cy="21031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4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91540" y="4078224"/>
            <a:ext cx="10203180" cy="19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731520"/>
            <a:ext cx="2674620" cy="704088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31520"/>
            <a:ext cx="7825740" cy="7040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2834641"/>
            <a:ext cx="10104120" cy="2640330"/>
          </a:xfrm>
        </p:spPr>
        <p:txBody>
          <a:bodyPr anchor="b">
            <a:normAutofit/>
          </a:bodyPr>
          <a:lstStyle>
            <a:lvl1pPr algn="l">
              <a:defRPr sz="6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5552238"/>
            <a:ext cx="10104120" cy="1800224"/>
          </a:xfrm>
        </p:spPr>
        <p:txBody>
          <a:bodyPr anchor="t"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5746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0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40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50976" y="5519318"/>
            <a:ext cx="10203180" cy="19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008022"/>
            <a:ext cx="5250180" cy="566196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2008022"/>
            <a:ext cx="5250180" cy="566196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11680"/>
            <a:ext cx="5111496" cy="76771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500" b="0">
                <a:solidFill>
                  <a:schemeClr val="tx2"/>
                </a:solidFill>
              </a:defRPr>
            </a:lvl1pPr>
            <a:lvl2pPr marL="574675" indent="0">
              <a:buNone/>
              <a:defRPr sz="2500" b="1"/>
            </a:lvl2pPr>
            <a:lvl3pPr marL="1149350" indent="0">
              <a:buNone/>
              <a:defRPr sz="2300" b="1"/>
            </a:lvl3pPr>
            <a:lvl4pPr marL="1724025" indent="0">
              <a:buNone/>
              <a:defRPr sz="2000" b="1"/>
            </a:lvl4pPr>
            <a:lvl5pPr marL="2298700" indent="0">
              <a:buNone/>
              <a:defRPr sz="2000" b="1"/>
            </a:lvl5pPr>
            <a:lvl6pPr marL="2874010" indent="0">
              <a:buNone/>
              <a:defRPr sz="2000" b="1"/>
            </a:lvl6pPr>
            <a:lvl7pPr marL="3448685" indent="0">
              <a:buNone/>
              <a:defRPr sz="2000" b="1"/>
            </a:lvl7pPr>
            <a:lvl8pPr marL="4023360" indent="0">
              <a:buNone/>
              <a:defRPr sz="2000" b="1"/>
            </a:lvl8pPr>
            <a:lvl9pPr marL="459803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926080"/>
            <a:ext cx="5111496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1344" y="2011680"/>
            <a:ext cx="5111496" cy="76771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4675" indent="0">
              <a:buNone/>
              <a:defRPr sz="2500" b="1"/>
            </a:lvl2pPr>
            <a:lvl3pPr marL="1149350" indent="0">
              <a:buNone/>
              <a:defRPr sz="2300" b="1"/>
            </a:lvl3pPr>
            <a:lvl4pPr marL="1724025" indent="0">
              <a:buNone/>
              <a:defRPr sz="2000" b="1"/>
            </a:lvl4pPr>
            <a:lvl5pPr marL="2298700" indent="0">
              <a:buNone/>
              <a:defRPr sz="2000" b="1"/>
            </a:lvl5pPr>
            <a:lvl6pPr marL="2874010" indent="0">
              <a:buNone/>
              <a:defRPr sz="2000" b="1"/>
            </a:lvl6pPr>
            <a:lvl7pPr marL="3448685" indent="0">
              <a:buNone/>
              <a:defRPr sz="2000" b="1"/>
            </a:lvl7pPr>
            <a:lvl8pPr marL="4023360" indent="0">
              <a:buNone/>
              <a:defRPr sz="2000" b="1"/>
            </a:lvl8pPr>
            <a:lvl9pPr marL="459803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1344" y="2926080"/>
            <a:ext cx="5111496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18620" y="4854948"/>
            <a:ext cx="5650992" cy="103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950496"/>
            <a:ext cx="2781605" cy="1514246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340" y="950496"/>
            <a:ext cx="7429500" cy="6693408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2556663"/>
            <a:ext cx="2781605" cy="5092338"/>
          </a:xfrm>
        </p:spPr>
        <p:txBody>
          <a:bodyPr/>
          <a:lstStyle>
            <a:lvl1pPr marL="0" indent="0">
              <a:buNone/>
              <a:defRPr sz="1800"/>
            </a:lvl1pPr>
            <a:lvl2pPr marL="574675" indent="0">
              <a:buNone/>
              <a:defRPr sz="1500"/>
            </a:lvl2pPr>
            <a:lvl3pPr marL="1149350" indent="0">
              <a:buNone/>
              <a:defRPr sz="1300"/>
            </a:lvl3pPr>
            <a:lvl4pPr marL="1724025" indent="0">
              <a:buNone/>
              <a:defRPr sz="1100"/>
            </a:lvl4pPr>
            <a:lvl5pPr marL="2298700" indent="0">
              <a:buNone/>
              <a:defRPr sz="1100"/>
            </a:lvl5pPr>
            <a:lvl6pPr marL="2874010" indent="0">
              <a:buNone/>
              <a:defRPr sz="1100"/>
            </a:lvl6pPr>
            <a:lvl7pPr marL="3448685" indent="0">
              <a:buNone/>
              <a:defRPr sz="1100"/>
            </a:lvl7pPr>
            <a:lvl8pPr marL="4023360" indent="0">
              <a:buNone/>
              <a:defRPr sz="1100"/>
            </a:lvl8pPr>
            <a:lvl9pPr marL="459803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61841" y="4296168"/>
            <a:ext cx="6693408" cy="206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950976"/>
            <a:ext cx="2785484" cy="151790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6193" y="1005841"/>
            <a:ext cx="7675707" cy="6600547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000"/>
            </a:lvl1pPr>
            <a:lvl2pPr marL="574675" indent="0">
              <a:buNone/>
              <a:defRPr sz="3500"/>
            </a:lvl2pPr>
            <a:lvl3pPr marL="1149350" indent="0">
              <a:buNone/>
              <a:defRPr sz="3000"/>
            </a:lvl3pPr>
            <a:lvl4pPr marL="1724025" indent="0">
              <a:buNone/>
              <a:defRPr sz="2500"/>
            </a:lvl4pPr>
            <a:lvl5pPr marL="2298700" indent="0">
              <a:buNone/>
              <a:defRPr sz="2500"/>
            </a:lvl5pPr>
            <a:lvl6pPr marL="2874010" indent="0">
              <a:buNone/>
              <a:defRPr sz="2500"/>
            </a:lvl6pPr>
            <a:lvl7pPr marL="3448685" indent="0">
              <a:buNone/>
              <a:defRPr sz="2500"/>
            </a:lvl7pPr>
            <a:lvl8pPr marL="4023360" indent="0">
              <a:buNone/>
              <a:defRPr sz="2500"/>
            </a:lvl8pPr>
            <a:lvl9pPr marL="4598035" indent="0">
              <a:buNone/>
              <a:defRPr sz="2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60320"/>
            <a:ext cx="2781605" cy="5091379"/>
          </a:xfrm>
        </p:spPr>
        <p:txBody>
          <a:bodyPr/>
          <a:lstStyle>
            <a:lvl1pPr marL="0" indent="0">
              <a:buNone/>
              <a:defRPr sz="1800"/>
            </a:lvl1pPr>
            <a:lvl2pPr marL="574675" indent="0">
              <a:buNone/>
              <a:defRPr sz="1500"/>
            </a:lvl2pPr>
            <a:lvl3pPr marL="1149350" indent="0">
              <a:buNone/>
              <a:defRPr sz="1300"/>
            </a:lvl3pPr>
            <a:lvl4pPr marL="1724025" indent="0">
              <a:buNone/>
              <a:defRPr sz="1100"/>
            </a:lvl4pPr>
            <a:lvl5pPr marL="2298700" indent="0">
              <a:buNone/>
              <a:defRPr sz="1100"/>
            </a:lvl5pPr>
            <a:lvl6pPr marL="2874010" indent="0">
              <a:buNone/>
              <a:defRPr sz="1100"/>
            </a:lvl6pPr>
            <a:lvl7pPr marL="3448685" indent="0">
              <a:buNone/>
              <a:defRPr sz="1100"/>
            </a:lvl7pPr>
            <a:lvl8pPr marL="4023360" indent="0">
              <a:buNone/>
              <a:defRPr sz="1100"/>
            </a:lvl8pPr>
            <a:lvl9pPr marL="459803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4943"/>
            <a:ext cx="11887200" cy="27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40080"/>
            <a:ext cx="10698480" cy="1188720"/>
          </a:xfrm>
          <a:prstGeom prst="rect">
            <a:avLst/>
          </a:prstGeom>
        </p:spPr>
        <p:txBody>
          <a:bodyPr vert="horz" lIns="114949" tIns="57475" rIns="114949" bIns="574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0"/>
            <a:ext cx="10698480" cy="5852160"/>
          </a:xfrm>
          <a:prstGeom prst="rect">
            <a:avLst/>
          </a:prstGeom>
        </p:spPr>
        <p:txBody>
          <a:bodyPr vert="horz" lIns="114949" tIns="57475" rIns="114949" bIns="574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1887200" cy="438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21946"/>
            <a:ext cx="3764280" cy="395021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l">
              <a:defRPr sz="1500">
                <a:solidFill>
                  <a:srgbClr val="FFFFFF"/>
                </a:solidFill>
              </a:defRPr>
            </a:lvl1pPr>
          </a:lstStyle>
          <a:p>
            <a:fld id="{4E223444-219D-4B20-8793-ED98A8C63C17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00" y="21946"/>
            <a:ext cx="5349240" cy="395021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21946"/>
            <a:ext cx="1386840" cy="395021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l">
              <a:defRPr sz="1800" b="1">
                <a:solidFill>
                  <a:srgbClr val="FFFFFF"/>
                </a:solidFill>
              </a:defRPr>
            </a:lvl1pPr>
          </a:lstStyle>
          <a:p>
            <a:fld id="{2447DA05-C1C5-43EA-8FDE-3196812B02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49350" rtl="0" eaLnBrk="1" latinLnBrk="0" hangingPunct="1">
        <a:spcBef>
          <a:spcPct val="0"/>
        </a:spcBef>
        <a:buNone/>
        <a:defRPr sz="5000" kern="1200" spc="-126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9870" indent="-229870" algn="l" defTabSz="114935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9870" algn="l" defTabSz="114935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19480" indent="-229870" algn="l" defTabSz="114935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64285" indent="-229870" algn="l" defTabSz="1149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4155" indent="-172720" algn="l" defTabSz="114935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24025" indent="-229870" algn="l" defTabSz="1149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53895" indent="-229870" algn="l" defTabSz="1149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83765" indent="-229870" algn="l" defTabSz="1149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13635" indent="-229870" algn="l" defTabSz="114935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3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algn="l" defTabSz="11493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350" algn="l" defTabSz="11493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025" algn="l" defTabSz="11493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700" algn="l" defTabSz="11493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4010" algn="l" defTabSz="11493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685" algn="l" defTabSz="11493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360" algn="l" defTabSz="11493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8035" algn="l" defTabSz="114935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" sz="3200" dirty="0">
                <a:solidFill>
                  <a:schemeClr val="tx1"/>
                </a:solidFill>
              </a:rPr>
              <a:t>ბიზნესის მხარდაჭერა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10157460" cy="381000"/>
          </a:xfrm>
        </p:spPr>
        <p:txBody>
          <a:bodyPr>
            <a:normAutofit fontScale="87500" lnSpcReduction="10000"/>
          </a:bodyPr>
          <a:lstStyle/>
          <a:p>
            <a:r>
              <a:rPr lang="" altLang="en-US" sz="2000" dirty="0" smtClean="0"/>
              <a:t>საქართველოს შრომის, ჯანმრთელობისა და სოციალური დაცვის სამინისტრო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609600"/>
            <a:ext cx="163449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შრომის ბაზრის საინფორმაციო სისტემა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LMIS ი</a:t>
            </a:r>
            <a:r>
              <a:rPr lang="ka-GE" sz="2000" dirty="0"/>
              <a:t>ქნება "ერთი ფანჯრის" პრინციპზე აგებული საჯარო ვებ-პორტალი, </a:t>
            </a:r>
            <a:r>
              <a:rPr lang="ka-GE" sz="2000" dirty="0" smtClean="0"/>
              <a:t>რომელიც:</a:t>
            </a:r>
            <a:endParaRPr lang="ka-GE" sz="2000" dirty="0"/>
          </a:p>
          <a:p>
            <a:pPr lvl="1"/>
            <a:r>
              <a:rPr lang="ka-GE" sz="2000" dirty="0"/>
              <a:t>განსაზღვრავს დასაქმების, ანაზღაურებისა და ვაკანსიების ტენდენციებს ქვეყნის მასშტაბით; </a:t>
            </a:r>
          </a:p>
          <a:p>
            <a:pPr lvl="1"/>
            <a:r>
              <a:rPr lang="ka-GE" sz="2000" dirty="0"/>
              <a:t>აღწერს პროფესიების აქტუალურობასა და შესაბამისად შრომის ანაზღაურებას ეკონომიკური სექტორების მიხედვით; </a:t>
            </a:r>
          </a:p>
          <a:p>
            <a:pPr lvl="1"/>
            <a:r>
              <a:rPr lang="ka-GE" sz="2000" dirty="0"/>
              <a:t>გამოიყენება ანალიზისა და პროგნოზირების მხრივ.</a:t>
            </a:r>
            <a:endParaRPr lang="en-US" sz="2000" dirty="0"/>
          </a:p>
          <a:p>
            <a:pPr lvl="1"/>
            <a:endParaRPr lang="ka-GE" sz="2300" dirty="0" smtClean="0"/>
          </a:p>
          <a:p>
            <a:pPr lvl="1"/>
            <a:endParaRPr lang="ka-GE" sz="2300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5283464"/>
              </p:ext>
            </p:extLst>
          </p:nvPr>
        </p:nvGraphicFramePr>
        <p:xfrm>
          <a:off x="3200400" y="4191000"/>
          <a:ext cx="5181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8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ეროვნული შრომის ბაზრის საინფორმაციო </a:t>
            </a:r>
            <a:r>
              <a:rPr lang="ka-GE" sz="3200" dirty="0" smtClean="0"/>
              <a:t>სისტემა</a:t>
            </a:r>
            <a:r>
              <a:rPr lang="en-US" sz="3200" dirty="0" smtClean="0"/>
              <a:t> </a:t>
            </a:r>
            <a:r>
              <a:rPr lang="ka-GE" sz="3200" dirty="0" smtClean="0"/>
              <a:t>- </a:t>
            </a:r>
            <a:r>
              <a:rPr lang="en-US" sz="3200" dirty="0"/>
              <a:t>LMIS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399"/>
            <a:ext cx="9296400" cy="62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2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ეროვნული შრომის ბაზრის საინფორმაციო სისტემა- </a:t>
            </a:r>
            <a:r>
              <a:rPr lang="en-US" sz="3200" dirty="0"/>
              <a:t>LMIS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30" y="1920875"/>
            <a:ext cx="7288940" cy="5851525"/>
          </a:xfrm>
        </p:spPr>
      </p:pic>
    </p:spTree>
    <p:extLst>
      <p:ext uri="{BB962C8B-B14F-4D97-AF65-F5344CB8AC3E}">
        <p14:creationId xmlns:p14="http://schemas.microsoft.com/office/powerpoint/2010/main" val="1177067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3600" dirty="0"/>
              <a:t>ეროვნული შრომის ბაზრის საინფორმაციო </a:t>
            </a:r>
            <a:r>
              <a:rPr lang="ka-GE" sz="3600" dirty="0" smtClean="0"/>
              <a:t>სისტემა</a:t>
            </a:r>
            <a:r>
              <a:rPr lang="en-US" sz="3600" dirty="0" smtClean="0"/>
              <a:t> </a:t>
            </a:r>
            <a:r>
              <a:rPr lang="ka-GE" sz="3600" dirty="0" smtClean="0"/>
              <a:t>- </a:t>
            </a:r>
            <a:r>
              <a:rPr lang="en-US" sz="3600" dirty="0"/>
              <a:t>LMIS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30" y="1920875"/>
            <a:ext cx="7288940" cy="5851525"/>
          </a:xfrm>
        </p:spPr>
      </p:pic>
    </p:spTree>
    <p:extLst>
      <p:ext uri="{BB962C8B-B14F-4D97-AF65-F5344CB8AC3E}">
        <p14:creationId xmlns:p14="http://schemas.microsoft.com/office/powerpoint/2010/main" val="75740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" altLang="en-US" sz="4400" dirty="0" smtClean="0">
                <a:solidFill>
                  <a:schemeClr val="tx1"/>
                </a:solidFill>
              </a:rPr>
              <a:t>გმადლობთ ყურადღებისათვის</a:t>
            </a:r>
            <a:r>
              <a:rPr lang="en-US" sz="4400" dirty="0" smtClean="0">
                <a:solidFill>
                  <a:schemeClr val="tx1"/>
                </a:solidFill>
              </a:rPr>
              <a:t>!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0"/>
            <a:ext cx="5810250" cy="34099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5638800"/>
            <a:ext cx="2011680" cy="20116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" altLang="en-US" sz="3200" dirty="0" smtClean="0"/>
              <a:t>თემები</a:t>
            </a:r>
            <a:endParaRPr lang="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" altLang="en-US" sz="2200" dirty="0" err="1"/>
              <a:t>დასაქმების ფორუმი</a:t>
            </a:r>
          </a:p>
          <a:p>
            <a:r>
              <a:rPr lang="" altLang="en-US" sz="2200" dirty="0" err="1"/>
              <a:t>შრომის ბაზრის მართვის საინფორმაციო სისტემა</a:t>
            </a:r>
          </a:p>
          <a:p>
            <a:r>
              <a:rPr lang="" altLang="en-US" sz="2200" dirty="0"/>
              <a:t>დასაქმების </a:t>
            </a:r>
            <a:r>
              <a:rPr lang="" altLang="en-US" sz="2200" dirty="0" smtClean="0"/>
              <a:t>ხელ</a:t>
            </a:r>
            <a:r>
              <a:rPr lang="ka-GE" altLang="en-US" sz="2200" dirty="0" smtClean="0"/>
              <a:t>შ</a:t>
            </a:r>
            <a:r>
              <a:rPr lang="" altLang="en-US" sz="2200" dirty="0" smtClean="0"/>
              <a:t>ეწყობის </a:t>
            </a:r>
            <a:r>
              <a:rPr lang="" altLang="en-US" sz="2200" dirty="0"/>
              <a:t>სახელმწიფო პროგრამები</a:t>
            </a:r>
          </a:p>
          <a:p>
            <a:r>
              <a:rPr lang="" altLang="en-US" sz="2200" dirty="0"/>
              <a:t>შრომის ბაზრის საინფორმაციო </a:t>
            </a:r>
            <a:r>
              <a:rPr lang="" altLang="en-US" sz="2200" dirty="0" smtClean="0"/>
              <a:t>სისტემა</a:t>
            </a:r>
            <a:endParaRPr lang="ka-GE" altLang="en-US" sz="2200" dirty="0" smtClean="0"/>
          </a:p>
          <a:p>
            <a:r>
              <a:rPr lang="ka-GE" altLang="en-US" sz="2200" dirty="0" smtClean="0"/>
              <a:t>შრომის ბაზრის კვლევები</a:t>
            </a:r>
            <a:endParaRPr lang="" altLang="en-US" sz="2200" dirty="0" err="1"/>
          </a:p>
          <a:p>
            <a:r>
              <a:rPr lang="" altLang="en-US" sz="2200" dirty="0" err="1"/>
              <a:t>კოლექტიური შრომითი დავები</a:t>
            </a:r>
          </a:p>
          <a:p>
            <a:r>
              <a:rPr lang="" altLang="en-US" sz="2200" dirty="0" err="1"/>
              <a:t>შრომის პირობების ინსპექტირება</a:t>
            </a:r>
          </a:p>
          <a:p>
            <a:pPr marL="229870"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altLang="en-US" sz="3200" dirty="0"/>
              <a:t>დასაქმების ფორუმი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 smtClean="0"/>
              <a:t>დასაქმების ფორუმი ხელს უწობს დამსაქმებლებს, განათლების პროვაიდერებსა და სამუშაოს მაძიებლებს უშუალო კონტაქტების დამყარებაში.</a:t>
            </a:r>
          </a:p>
          <a:p>
            <a:r>
              <a:rPr lang="ka-GE" sz="2000" dirty="0" smtClean="0"/>
              <a:t>წარმოაჩენს ბიზნესის მოთხოვნას პროფესიების, საჭირო უნარებისა და კვალიფიკაციის მიმართ.</a:t>
            </a:r>
          </a:p>
          <a:p>
            <a:endParaRPr lang="ka-GE" sz="2000" dirty="0"/>
          </a:p>
          <a:p>
            <a:endParaRPr lang="ka-GE" sz="2000" dirty="0" smtClean="0"/>
          </a:p>
          <a:p>
            <a:endParaRPr lang="en-US" sz="2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18155196"/>
              </p:ext>
            </p:extLst>
          </p:nvPr>
        </p:nvGraphicFramePr>
        <p:xfrm>
          <a:off x="2438400" y="3429000"/>
          <a:ext cx="6781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" altLang="en-US" sz="3200" dirty="0"/>
              <a:t>შრომის ბაზრის მართვის საინფორმაციო სისტემა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Worknet.gov.ge </a:t>
            </a:r>
          </a:p>
          <a:p>
            <a:pPr lvl="1"/>
            <a:r>
              <a:rPr lang="ka-GE" dirty="0" smtClean="0"/>
              <a:t>ხელმისაწვდომი და უფასოა ნებისმიერი მომხმარებისათვის;</a:t>
            </a:r>
          </a:p>
          <a:p>
            <a:pPr lvl="1"/>
            <a:r>
              <a:rPr lang="ka-GE" dirty="0" smtClean="0"/>
              <a:t>რეგისტრაცია შესაძლებელია ონლაინ;</a:t>
            </a:r>
          </a:p>
          <a:p>
            <a:pPr lvl="1"/>
            <a:endParaRPr lang="ka-GE" dirty="0" smtClean="0"/>
          </a:p>
          <a:p>
            <a:pPr lvl="1"/>
            <a:endParaRPr lang="ka-GE" dirty="0"/>
          </a:p>
          <a:p>
            <a:pPr marL="344805" lvl="1" indent="0">
              <a:buNone/>
            </a:pPr>
            <a:endParaRPr lang="ka-GE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14911"/>
              </p:ext>
            </p:extLst>
          </p:nvPr>
        </p:nvGraphicFramePr>
        <p:xfrm>
          <a:off x="838200" y="3535680"/>
          <a:ext cx="96774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700"/>
                <a:gridCol w="4838700"/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დამსაქმებლის ხელშეწყობა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9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>
                          <a:solidFill>
                            <a:schemeClr val="tx1"/>
                          </a:solidFill>
                        </a:rPr>
                        <a:t>დამსაქმებლის შესაძლებლობა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/>
                        <a:t>შრომის ბაზრის მოთხოვნის კომპონენტის გაანალიზება;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/>
                        <a:t>დროის დაზოგვა.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/>
                        <a:t>ვაკანსიების გამოქვეყნება;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/>
                        <a:t>სასურველი ადამიანური</a:t>
                      </a:r>
                      <a:r>
                        <a:rPr lang="ka-GE" sz="2000" baseline="0" dirty="0" smtClean="0"/>
                        <a:t> რესურსის მოძიება.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5791200"/>
            <a:ext cx="6286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altLang="en-US" sz="3200" dirty="0" smtClean="0"/>
              <a:t>სამუშაოს მაძიებელთა </a:t>
            </a:r>
            <a:r>
              <a:rPr lang="" altLang="en-US" sz="3200" dirty="0" smtClean="0"/>
              <a:t>მ</a:t>
            </a:r>
            <a:r>
              <a:rPr lang="ka-GE" altLang="en-US" sz="3200" dirty="0" smtClean="0"/>
              <a:t>ომზადება-გადამზადება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მომზადება-გადამზადებისა და კვალიფიკაციის ამაღლების სახელმწიფო პროგრამა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9741928"/>
              </p:ext>
            </p:extLst>
          </p:nvPr>
        </p:nvGraphicFramePr>
        <p:xfrm>
          <a:off x="1600200" y="3200400"/>
          <a:ext cx="8686800" cy="445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9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" altLang="en-US" sz="3200" dirty="0" smtClean="0"/>
              <a:t>შ</a:t>
            </a:r>
            <a:r>
              <a:rPr lang="ka-GE" altLang="en-US" sz="3200" dirty="0" smtClean="0"/>
              <a:t>შმ და სსსმ პირთა დასაქმების ხელშეწყობა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" altLang="en-US" sz="2800" dirty="0" smtClean="0"/>
              <a:t>მ</a:t>
            </a:r>
            <a:r>
              <a:rPr lang="ka-GE" altLang="en-US" sz="2800" dirty="0" smtClean="0"/>
              <a:t>ოწყვლადი და დაბალკონკურენტუნარიანი ჯგუფების ხელშეწყობის პროგრამა უზრუნველყოფს:</a:t>
            </a:r>
          </a:p>
          <a:p>
            <a:pPr lvl="1"/>
            <a:r>
              <a:rPr lang="ka-GE" sz="2300" dirty="0" smtClean="0"/>
              <a:t>ქვეყანაში სოციალური პასუხისმგებლობის ამაღლებას;</a:t>
            </a:r>
          </a:p>
          <a:p>
            <a:pPr lvl="1"/>
            <a:r>
              <a:rPr lang="ka-GE" sz="2300" dirty="0" smtClean="0"/>
              <a:t>შშმ და სსსმ პირთა ჩართულობასა და სამოქალაქო ინტეგრაციას.</a:t>
            </a:r>
          </a:p>
          <a:p>
            <a:pPr lvl="1"/>
            <a:endParaRPr lang="ka-GE" sz="2300" dirty="0"/>
          </a:p>
          <a:p>
            <a:pPr lvl="1"/>
            <a:endParaRPr lang="ka-GE" sz="2300" dirty="0" smtClean="0"/>
          </a:p>
          <a:p>
            <a:pPr lvl="1"/>
            <a:endParaRPr lang="ka-GE" sz="2300" dirty="0"/>
          </a:p>
          <a:p>
            <a:pPr lvl="1"/>
            <a:endParaRPr lang="ka-GE" sz="2300" dirty="0" smtClean="0"/>
          </a:p>
          <a:p>
            <a:pPr lvl="1"/>
            <a:endParaRPr lang="ka-GE" sz="2300" dirty="0"/>
          </a:p>
          <a:p>
            <a:pPr lvl="1"/>
            <a:endParaRPr lang="ka-GE" sz="2300" dirty="0" smtClean="0"/>
          </a:p>
          <a:p>
            <a:pPr lvl="1"/>
            <a:r>
              <a:rPr lang="ka-GE" sz="2300" dirty="0" smtClean="0"/>
              <a:t>სახელმწიფო უზრუნველყოვს ბენეფიციართა 50% ანაზღაურების სუბსიდირებას, მაგრამ არაუმეტეს 460 ლარისა. </a:t>
            </a:r>
          </a:p>
          <a:p>
            <a:pPr lvl="1"/>
            <a:endParaRPr lang="ka-GE" sz="2300" dirty="0"/>
          </a:p>
          <a:p>
            <a:pPr lvl="1"/>
            <a:endParaRPr lang="ka-GE" sz="2300" dirty="0" smtClean="0"/>
          </a:p>
          <a:p>
            <a:pPr lvl="1"/>
            <a:endParaRPr lang="ka-GE" sz="2300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09505"/>
            <a:ext cx="8382000" cy="23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შრომის ბაზრის კვლევები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640815"/>
              </p:ext>
            </p:extLst>
          </p:nvPr>
        </p:nvGraphicFramePr>
        <p:xfrm>
          <a:off x="593725" y="1920875"/>
          <a:ext cx="1069975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3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/>
              <a:t>კოლექტიური შრომითი დავების მედიაცია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1149492">
              <a:buClr>
                <a:srgbClr val="23A397"/>
              </a:buClr>
            </a:pPr>
            <a:r>
              <a:rPr lang="ka-GE" sz="2000" dirty="0" smtClean="0">
                <a:solidFill>
                  <a:prstClr val="black"/>
                </a:solidFill>
              </a:rPr>
              <a:t>ეხმარება დამსაქმებელს</a:t>
            </a:r>
          </a:p>
          <a:p>
            <a:pPr lvl="0" algn="just" defTabSz="1149492">
              <a:buClr>
                <a:srgbClr val="23A397"/>
              </a:buClr>
            </a:pPr>
            <a:endParaRPr lang="ka-GE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779133"/>
              </p:ext>
            </p:extLst>
          </p:nvPr>
        </p:nvGraphicFramePr>
        <p:xfrm>
          <a:off x="762000" y="2438400"/>
          <a:ext cx="10210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58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altLang="en-US" sz="3200" dirty="0"/>
              <a:t>შრომის</a:t>
            </a:r>
            <a:r>
              <a:rPr lang="" altLang="en-US" sz="5400" dirty="0"/>
              <a:t> </a:t>
            </a:r>
            <a:r>
              <a:rPr lang="" altLang="en-US" sz="3200" dirty="0"/>
              <a:t>პირობების ინსპექტირება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364480"/>
              </p:ext>
            </p:extLst>
          </p:nvPr>
        </p:nvGraphicFramePr>
        <p:xfrm>
          <a:off x="593725" y="1920875"/>
          <a:ext cx="1069975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2049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23A397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397</Words>
  <Application>Microsoft Office PowerPoint</Application>
  <PresentationFormat>Custom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ბიზნესის მხარდაჭერა</vt:lpstr>
      <vt:lpstr>თემები</vt:lpstr>
      <vt:lpstr>დასაქმების ფორუმი</vt:lpstr>
      <vt:lpstr>შრომის ბაზრის მართვის საინფორმაციო სისტემა</vt:lpstr>
      <vt:lpstr>სამუშაოს მაძიებელთა მომზადება-გადამზადება</vt:lpstr>
      <vt:lpstr>შშმ და სსსმ პირთა დასაქმების ხელშეწყობა</vt:lpstr>
      <vt:lpstr>შრომის ბაზრის კვლევები</vt:lpstr>
      <vt:lpstr>კოლექტიური შრომითი დავების მედიაცია</vt:lpstr>
      <vt:lpstr>შრომის პირობების ინსპექტირება</vt:lpstr>
      <vt:lpstr>შრომის ბაზრის საინფორმაციო სისტემა</vt:lpstr>
      <vt:lpstr>ეროვნული შრომის ბაზრის საინფორმაციო სისტემა - LMIS</vt:lpstr>
      <vt:lpstr>ეროვნული შრომის ბაზრის საინფორმაციო სისტემა- LMIS</vt:lpstr>
      <vt:lpstr>ეროვნული შრომის ბაზრის საინფორმაციო სისტემა - LMIS</vt:lpstr>
      <vt:lpstr>გმადლობთ ყურადღებისათვის!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Inspection</dc:title>
  <dc:creator>Giorgi Gamkrelidze</dc:creator>
  <cp:lastModifiedBy>Giorgi Gamkrelidze</cp:lastModifiedBy>
  <cp:revision>247</cp:revision>
  <cp:lastPrinted>2016-01-21T10:47:00Z</cp:lastPrinted>
  <dcterms:created xsi:type="dcterms:W3CDTF">2015-09-07T09:13:00Z</dcterms:created>
  <dcterms:modified xsi:type="dcterms:W3CDTF">2016-09-02T11:05:56Z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1033-10.1.0.5671</vt:lpwstr>
  </property>
</Properties>
</file>