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7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16EF-5F22-42AF-8707-FE37A4486B3B}" type="datetimeFigureOut">
              <a:rPr lang="en-US" smtClean="0"/>
              <a:t>30-May-16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28DA-6581-4E76-9CE3-48D79AA5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" y="0"/>
            <a:ext cx="9088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2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0"/>
            <a:ext cx="9102811" cy="6868636"/>
          </a:xfrm>
        </p:spPr>
      </p:pic>
    </p:spTree>
    <p:extLst>
      <p:ext uri="{BB962C8B-B14F-4D97-AF65-F5344CB8AC3E}">
        <p14:creationId xmlns:p14="http://schemas.microsoft.com/office/powerpoint/2010/main" val="417505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 kakauridze</dc:creator>
  <cp:lastModifiedBy>levan kakauridze</cp:lastModifiedBy>
  <cp:revision>1</cp:revision>
  <dcterms:created xsi:type="dcterms:W3CDTF">2016-05-30T17:04:25Z</dcterms:created>
  <dcterms:modified xsi:type="dcterms:W3CDTF">2016-05-30T17:04:54Z</dcterms:modified>
</cp:coreProperties>
</file>