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4" r:id="rId6"/>
    <p:sldId id="261" r:id="rId7"/>
    <p:sldId id="265" r:id="rId8"/>
    <p:sldId id="262" r:id="rId9"/>
    <p:sldId id="266" r:id="rId10"/>
    <p:sldId id="267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39D413-6E56-4793-AD25-FD40123EA947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4A83E4E-380A-457B-80B3-B3A1B27D195F}">
      <dgm:prSet phldrT="[Text]"/>
      <dgm:spPr>
        <a:solidFill>
          <a:srgbClr val="002060"/>
        </a:solidFill>
      </dgm:spPr>
      <dgm:t>
        <a:bodyPr/>
        <a:lstStyle/>
        <a:p>
          <a:r>
            <a:rPr lang="ka-GE" dirty="0" smtClean="0"/>
            <a:t>მიზნობრივი ჯგუფები</a:t>
          </a:r>
          <a:endParaRPr lang="en-US" dirty="0"/>
        </a:p>
      </dgm:t>
    </dgm:pt>
    <dgm:pt modelId="{22FBA808-A8BF-485B-8DD8-AC816667A156}" type="parTrans" cxnId="{45610123-6125-4095-BA29-771B9FD68F74}">
      <dgm:prSet/>
      <dgm:spPr/>
      <dgm:t>
        <a:bodyPr/>
        <a:lstStyle/>
        <a:p>
          <a:endParaRPr lang="en-US"/>
        </a:p>
      </dgm:t>
    </dgm:pt>
    <dgm:pt modelId="{AEE0129D-C5E6-4729-9D37-A89D2495D534}" type="sibTrans" cxnId="{45610123-6125-4095-BA29-771B9FD68F74}">
      <dgm:prSet/>
      <dgm:spPr/>
      <dgm:t>
        <a:bodyPr/>
        <a:lstStyle/>
        <a:p>
          <a:endParaRPr lang="en-US"/>
        </a:p>
      </dgm:t>
    </dgm:pt>
    <dgm:pt modelId="{2653C11D-5C78-4525-BCDA-CE53235EDA56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smtClean="0"/>
            <a:t>0-5</a:t>
          </a:r>
          <a:r>
            <a:rPr lang="ka-GE" dirty="0" smtClean="0"/>
            <a:t> წლამდე ბავშვები</a:t>
          </a:r>
          <a:endParaRPr lang="en-US" dirty="0"/>
        </a:p>
      </dgm:t>
    </dgm:pt>
    <dgm:pt modelId="{19401FF5-6A1B-4848-A4C3-EC109919F3FD}" type="parTrans" cxnId="{0A2EE532-399D-4C53-BE20-0938D7CFB25D}">
      <dgm:prSet/>
      <dgm:spPr>
        <a:noFill/>
      </dgm:spPr>
      <dgm:t>
        <a:bodyPr/>
        <a:lstStyle/>
        <a:p>
          <a:endParaRPr lang="en-US"/>
        </a:p>
      </dgm:t>
    </dgm:pt>
    <dgm:pt modelId="{7DD48034-982E-4E12-A524-4EC15BD45854}" type="sibTrans" cxnId="{0A2EE532-399D-4C53-BE20-0938D7CFB25D}">
      <dgm:prSet/>
      <dgm:spPr/>
      <dgm:t>
        <a:bodyPr/>
        <a:lstStyle/>
        <a:p>
          <a:endParaRPr lang="en-US"/>
        </a:p>
      </dgm:t>
    </dgm:pt>
    <dgm:pt modelId="{5FC4B218-AA3C-4BB4-B11A-B151BE387E0D}">
      <dgm:prSet phldrT="[Text]"/>
      <dgm:spPr>
        <a:solidFill>
          <a:srgbClr val="C00000"/>
        </a:solidFill>
      </dgm:spPr>
      <dgm:t>
        <a:bodyPr/>
        <a:lstStyle/>
        <a:p>
          <a:r>
            <a:rPr lang="ka-GE" dirty="0" smtClean="0"/>
            <a:t>  სტუდენტები		</a:t>
          </a:r>
          <a:endParaRPr lang="en-US" dirty="0"/>
        </a:p>
      </dgm:t>
    </dgm:pt>
    <dgm:pt modelId="{B5749C64-9266-4B69-A511-1247358EAEBB}" type="parTrans" cxnId="{16724142-A8BC-4DDA-94C4-BD62CDF937C7}">
      <dgm:prSet/>
      <dgm:spPr/>
      <dgm:t>
        <a:bodyPr/>
        <a:lstStyle/>
        <a:p>
          <a:endParaRPr lang="en-US"/>
        </a:p>
      </dgm:t>
    </dgm:pt>
    <dgm:pt modelId="{BA232C96-89B7-4FEE-99F3-DA6EC0F42245}" type="sibTrans" cxnId="{16724142-A8BC-4DDA-94C4-BD62CDF937C7}">
      <dgm:prSet/>
      <dgm:spPr/>
      <dgm:t>
        <a:bodyPr/>
        <a:lstStyle/>
        <a:p>
          <a:endParaRPr lang="en-US"/>
        </a:p>
      </dgm:t>
    </dgm:pt>
    <dgm:pt modelId="{627870C4-6C8D-4E7F-AB15-0F41DB59654E}">
      <dgm:prSet phldrT="[Text]"/>
      <dgm:spPr>
        <a:solidFill>
          <a:srgbClr val="C00000"/>
        </a:solidFill>
      </dgm:spPr>
      <dgm:t>
        <a:bodyPr/>
        <a:lstStyle/>
        <a:p>
          <a:r>
            <a:rPr lang="ka-GE" dirty="0" smtClean="0"/>
            <a:t>პენსიონერები</a:t>
          </a:r>
          <a:endParaRPr lang="en-US" dirty="0"/>
        </a:p>
      </dgm:t>
    </dgm:pt>
    <dgm:pt modelId="{E541D4EB-29C9-4379-8B7E-8876A2E6C27D}" type="parTrans" cxnId="{C16B20B6-3C16-4EB6-8EE9-B2C633AD60FD}">
      <dgm:prSet/>
      <dgm:spPr/>
      <dgm:t>
        <a:bodyPr/>
        <a:lstStyle/>
        <a:p>
          <a:endParaRPr lang="en-US"/>
        </a:p>
      </dgm:t>
    </dgm:pt>
    <dgm:pt modelId="{3E0CA4C8-658A-4B51-861F-B465AD536F66}" type="sibTrans" cxnId="{C16B20B6-3C16-4EB6-8EE9-B2C633AD60FD}">
      <dgm:prSet/>
      <dgm:spPr/>
      <dgm:t>
        <a:bodyPr/>
        <a:lstStyle/>
        <a:p>
          <a:endParaRPr lang="en-US"/>
        </a:p>
      </dgm:t>
    </dgm:pt>
    <dgm:pt modelId="{E085286A-D108-463A-846F-5444EEFB1DB7}">
      <dgm:prSet/>
      <dgm:spPr>
        <a:solidFill>
          <a:srgbClr val="C00000"/>
        </a:solidFill>
      </dgm:spPr>
      <dgm:t>
        <a:bodyPr/>
        <a:lstStyle/>
        <a:p>
          <a:r>
            <a:rPr lang="ka-GE" dirty="0" smtClean="0"/>
            <a:t>    შშმ პირები	</a:t>
          </a:r>
          <a:endParaRPr lang="en-US" dirty="0"/>
        </a:p>
      </dgm:t>
    </dgm:pt>
    <dgm:pt modelId="{B2A7379A-DBE0-4CD3-AB7C-2E30D09B2F92}" type="parTrans" cxnId="{8A684CF5-BEA4-4E91-A4B7-9AC57A72AEAE}">
      <dgm:prSet/>
      <dgm:spPr/>
      <dgm:t>
        <a:bodyPr/>
        <a:lstStyle/>
        <a:p>
          <a:endParaRPr lang="en-US"/>
        </a:p>
      </dgm:t>
    </dgm:pt>
    <dgm:pt modelId="{67581C62-C3B2-4ECD-A693-5F7E66574846}" type="sibTrans" cxnId="{8A684CF5-BEA4-4E91-A4B7-9AC57A72AEAE}">
      <dgm:prSet/>
      <dgm:spPr/>
      <dgm:t>
        <a:bodyPr/>
        <a:lstStyle/>
        <a:p>
          <a:endParaRPr lang="en-US"/>
        </a:p>
      </dgm:t>
    </dgm:pt>
    <dgm:pt modelId="{FADDC494-433B-4D1B-A665-02B73FC8B62D}">
      <dgm:prSet/>
      <dgm:spPr>
        <a:solidFill>
          <a:srgbClr val="C00000"/>
        </a:solidFill>
      </dgm:spPr>
      <dgm:t>
        <a:bodyPr/>
        <a:lstStyle/>
        <a:p>
          <a:r>
            <a:rPr lang="ka-GE" dirty="0" smtClean="0"/>
            <a:t>პედაგოგები</a:t>
          </a:r>
          <a:endParaRPr lang="en-US" dirty="0"/>
        </a:p>
      </dgm:t>
    </dgm:pt>
    <dgm:pt modelId="{F9A4C808-57EB-4EE3-BE64-550F7F6F4833}" type="parTrans" cxnId="{3A4075BA-81F1-4550-B731-83BF3D191ED9}">
      <dgm:prSet/>
      <dgm:spPr/>
      <dgm:t>
        <a:bodyPr/>
        <a:lstStyle/>
        <a:p>
          <a:endParaRPr lang="en-US"/>
        </a:p>
      </dgm:t>
    </dgm:pt>
    <dgm:pt modelId="{31F3E44D-A70F-4EDC-BE06-751342B80279}" type="sibTrans" cxnId="{3A4075BA-81F1-4550-B731-83BF3D191ED9}">
      <dgm:prSet/>
      <dgm:spPr/>
      <dgm:t>
        <a:bodyPr/>
        <a:lstStyle/>
        <a:p>
          <a:endParaRPr lang="en-US"/>
        </a:p>
      </dgm:t>
    </dgm:pt>
    <dgm:pt modelId="{893B012C-0EC1-4DCB-9D6B-93178B2484FD}">
      <dgm:prSet/>
      <dgm:spPr>
        <a:solidFill>
          <a:srgbClr val="C00000"/>
        </a:solidFill>
      </dgm:spPr>
      <dgm:t>
        <a:bodyPr/>
        <a:lstStyle/>
        <a:p>
          <a:r>
            <a:rPr lang="ka-GE" dirty="0" smtClean="0"/>
            <a:t>სოციალურად დაუცველები</a:t>
          </a:r>
          <a:endParaRPr lang="en-US" dirty="0"/>
        </a:p>
      </dgm:t>
    </dgm:pt>
    <dgm:pt modelId="{6B98DB56-DBA6-4476-9E17-98EA9FF2BF6A}" type="parTrans" cxnId="{0423C7D9-97A4-41C9-92E7-5D0EF393ACE9}">
      <dgm:prSet/>
      <dgm:spPr/>
      <dgm:t>
        <a:bodyPr/>
        <a:lstStyle/>
        <a:p>
          <a:endParaRPr lang="en-US"/>
        </a:p>
      </dgm:t>
    </dgm:pt>
    <dgm:pt modelId="{AEC33351-B52C-4B22-9B6E-4596559BB0A0}" type="sibTrans" cxnId="{0423C7D9-97A4-41C9-92E7-5D0EF393ACE9}">
      <dgm:prSet/>
      <dgm:spPr/>
      <dgm:t>
        <a:bodyPr/>
        <a:lstStyle/>
        <a:p>
          <a:endParaRPr lang="en-US"/>
        </a:p>
      </dgm:t>
    </dgm:pt>
    <dgm:pt modelId="{7DE832C7-426E-4416-A869-B0C646983953}" type="pres">
      <dgm:prSet presAssocID="{F239D413-6E56-4793-AD25-FD40123EA94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749EF8-F59C-4CFF-9591-FDC40B6E410C}" type="pres">
      <dgm:prSet presAssocID="{04A83E4E-380A-457B-80B3-B3A1B27D195F}" presName="root1" presStyleCnt="0"/>
      <dgm:spPr/>
    </dgm:pt>
    <dgm:pt modelId="{FBB11DEA-A0C2-4D29-AEFA-DB9EEB439DDC}" type="pres">
      <dgm:prSet presAssocID="{04A83E4E-380A-457B-80B3-B3A1B27D195F}" presName="LevelOneTextNode" presStyleLbl="node0" presStyleIdx="0" presStyleCnt="1" custAng="5400000" custScaleX="116901" custScaleY="70552" custLinFactX="-100000" custLinFactNeighborX="-135639" custLinFactNeighborY="-28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A539E6-4FBB-4C28-B23A-8EFC53F3E0C0}" type="pres">
      <dgm:prSet presAssocID="{04A83E4E-380A-457B-80B3-B3A1B27D195F}" presName="level2hierChild" presStyleCnt="0"/>
      <dgm:spPr/>
    </dgm:pt>
    <dgm:pt modelId="{BE4420AD-8DA9-4996-AF7A-996A4E91B1E0}" type="pres">
      <dgm:prSet presAssocID="{19401FF5-6A1B-4848-A4C3-EC109919F3FD}" presName="conn2-1" presStyleLbl="parChTrans1D2" presStyleIdx="0" presStyleCnt="6"/>
      <dgm:spPr/>
      <dgm:t>
        <a:bodyPr/>
        <a:lstStyle/>
        <a:p>
          <a:endParaRPr lang="en-US"/>
        </a:p>
      </dgm:t>
    </dgm:pt>
    <dgm:pt modelId="{ECC81A67-9530-4640-9374-F10432833E94}" type="pres">
      <dgm:prSet presAssocID="{19401FF5-6A1B-4848-A4C3-EC109919F3FD}" presName="connTx" presStyleLbl="parChTrans1D2" presStyleIdx="0" presStyleCnt="6"/>
      <dgm:spPr/>
      <dgm:t>
        <a:bodyPr/>
        <a:lstStyle/>
        <a:p>
          <a:endParaRPr lang="en-US"/>
        </a:p>
      </dgm:t>
    </dgm:pt>
    <dgm:pt modelId="{1934F7B7-EDBA-46DB-AB87-1A2B06B864C1}" type="pres">
      <dgm:prSet presAssocID="{2653C11D-5C78-4525-BCDA-CE53235EDA56}" presName="root2" presStyleCnt="0"/>
      <dgm:spPr/>
    </dgm:pt>
    <dgm:pt modelId="{FAC94108-77E1-496D-B6C7-0F4684203CFD}" type="pres">
      <dgm:prSet presAssocID="{2653C11D-5C78-4525-BCDA-CE53235EDA56}" presName="LevelTwoTextNode" presStyleLbl="node2" presStyleIdx="0" presStyleCnt="6" custLinFactNeighborX="6716" custLinFactNeighborY="-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BCDB3C-240C-4E37-B95E-C65A8D2722E9}" type="pres">
      <dgm:prSet presAssocID="{2653C11D-5C78-4525-BCDA-CE53235EDA56}" presName="level3hierChild" presStyleCnt="0"/>
      <dgm:spPr/>
    </dgm:pt>
    <dgm:pt modelId="{806D8859-FB63-400C-A40B-293442A8AED5}" type="pres">
      <dgm:prSet presAssocID="{B5749C64-9266-4B69-A511-1247358EAEBB}" presName="conn2-1" presStyleLbl="parChTrans1D2" presStyleIdx="1" presStyleCnt="6"/>
      <dgm:spPr/>
      <dgm:t>
        <a:bodyPr/>
        <a:lstStyle/>
        <a:p>
          <a:endParaRPr lang="en-US"/>
        </a:p>
      </dgm:t>
    </dgm:pt>
    <dgm:pt modelId="{42DE2BD0-9709-4AE9-8C37-51C0919042F9}" type="pres">
      <dgm:prSet presAssocID="{B5749C64-9266-4B69-A511-1247358EAEBB}" presName="connTx" presStyleLbl="parChTrans1D2" presStyleIdx="1" presStyleCnt="6"/>
      <dgm:spPr/>
      <dgm:t>
        <a:bodyPr/>
        <a:lstStyle/>
        <a:p>
          <a:endParaRPr lang="en-US"/>
        </a:p>
      </dgm:t>
    </dgm:pt>
    <dgm:pt modelId="{725BE45B-F2DF-496F-9408-2E7BB7085991}" type="pres">
      <dgm:prSet presAssocID="{5FC4B218-AA3C-4BB4-B11A-B151BE387E0D}" presName="root2" presStyleCnt="0"/>
      <dgm:spPr/>
    </dgm:pt>
    <dgm:pt modelId="{E25B7960-FB5A-4216-B972-C5C0DE6691EE}" type="pres">
      <dgm:prSet presAssocID="{5FC4B218-AA3C-4BB4-B11A-B151BE387E0D}" presName="LevelTwoTextNode" presStyleLbl="node2" presStyleIdx="1" presStyleCnt="6" custLinFactNeighborX="6278" custLinFactNeighborY="-25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84A1CC-0E8D-4029-B2E9-38E7A8FB971D}" type="pres">
      <dgm:prSet presAssocID="{5FC4B218-AA3C-4BB4-B11A-B151BE387E0D}" presName="level3hierChild" presStyleCnt="0"/>
      <dgm:spPr/>
    </dgm:pt>
    <dgm:pt modelId="{1C805CED-444F-426C-9BE5-AC21B5377ABB}" type="pres">
      <dgm:prSet presAssocID="{E541D4EB-29C9-4379-8B7E-8876A2E6C27D}" presName="conn2-1" presStyleLbl="parChTrans1D2" presStyleIdx="2" presStyleCnt="6"/>
      <dgm:spPr/>
      <dgm:t>
        <a:bodyPr/>
        <a:lstStyle/>
        <a:p>
          <a:endParaRPr lang="en-US"/>
        </a:p>
      </dgm:t>
    </dgm:pt>
    <dgm:pt modelId="{57843A32-6B52-4559-98C6-56DD549B472E}" type="pres">
      <dgm:prSet presAssocID="{E541D4EB-29C9-4379-8B7E-8876A2E6C27D}" presName="connTx" presStyleLbl="parChTrans1D2" presStyleIdx="2" presStyleCnt="6"/>
      <dgm:spPr/>
      <dgm:t>
        <a:bodyPr/>
        <a:lstStyle/>
        <a:p>
          <a:endParaRPr lang="en-US"/>
        </a:p>
      </dgm:t>
    </dgm:pt>
    <dgm:pt modelId="{48091719-B165-4DD6-91A7-E30797E2B0B1}" type="pres">
      <dgm:prSet presAssocID="{627870C4-6C8D-4E7F-AB15-0F41DB59654E}" presName="root2" presStyleCnt="0"/>
      <dgm:spPr/>
    </dgm:pt>
    <dgm:pt modelId="{A03BB89E-665C-4E87-B060-7B9192763E36}" type="pres">
      <dgm:prSet presAssocID="{627870C4-6C8D-4E7F-AB15-0F41DB59654E}" presName="LevelTwoTextNode" presStyleLbl="node2" presStyleIdx="2" presStyleCnt="6" custLinFactNeighborX="6716" custLinFactNeighborY="-494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42C988A-034E-45A6-A7E9-96A854FFC53A}" type="pres">
      <dgm:prSet presAssocID="{627870C4-6C8D-4E7F-AB15-0F41DB59654E}" presName="level3hierChild" presStyleCnt="0"/>
      <dgm:spPr/>
    </dgm:pt>
    <dgm:pt modelId="{B6DD63FE-9298-4ABC-BC08-7251F7F0D0F5}" type="pres">
      <dgm:prSet presAssocID="{B2A7379A-DBE0-4CD3-AB7C-2E30D09B2F92}" presName="conn2-1" presStyleLbl="parChTrans1D2" presStyleIdx="3" presStyleCnt="6"/>
      <dgm:spPr/>
      <dgm:t>
        <a:bodyPr/>
        <a:lstStyle/>
        <a:p>
          <a:endParaRPr lang="en-US"/>
        </a:p>
      </dgm:t>
    </dgm:pt>
    <dgm:pt modelId="{8997101D-F87F-4414-A33B-699B7F4064C4}" type="pres">
      <dgm:prSet presAssocID="{B2A7379A-DBE0-4CD3-AB7C-2E30D09B2F92}" presName="connTx" presStyleLbl="parChTrans1D2" presStyleIdx="3" presStyleCnt="6"/>
      <dgm:spPr/>
      <dgm:t>
        <a:bodyPr/>
        <a:lstStyle/>
        <a:p>
          <a:endParaRPr lang="en-US"/>
        </a:p>
      </dgm:t>
    </dgm:pt>
    <dgm:pt modelId="{DD22AF7E-6BA4-4171-B0FE-F8ADB7762173}" type="pres">
      <dgm:prSet presAssocID="{E085286A-D108-463A-846F-5444EEFB1DB7}" presName="root2" presStyleCnt="0"/>
      <dgm:spPr/>
    </dgm:pt>
    <dgm:pt modelId="{BEA88990-A37B-4DB4-9C57-4B0A0CBC078E}" type="pres">
      <dgm:prSet presAssocID="{E085286A-D108-463A-846F-5444EEFB1DB7}" presName="LevelTwoTextNode" presStyleLbl="node2" presStyleIdx="3" presStyleCnt="6" custLinFactNeighborX="6716" custLinFactNeighborY="-31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FEAB2-B804-403E-A794-FEE1169093C4}" type="pres">
      <dgm:prSet presAssocID="{E085286A-D108-463A-846F-5444EEFB1DB7}" presName="level3hierChild" presStyleCnt="0"/>
      <dgm:spPr/>
    </dgm:pt>
    <dgm:pt modelId="{7C90CB15-7468-46E7-BE5D-51BB289B3B48}" type="pres">
      <dgm:prSet presAssocID="{F9A4C808-57EB-4EE3-BE64-550F7F6F4833}" presName="conn2-1" presStyleLbl="parChTrans1D2" presStyleIdx="4" presStyleCnt="6"/>
      <dgm:spPr/>
      <dgm:t>
        <a:bodyPr/>
        <a:lstStyle/>
        <a:p>
          <a:endParaRPr lang="en-US"/>
        </a:p>
      </dgm:t>
    </dgm:pt>
    <dgm:pt modelId="{042D66C9-802A-471B-B15A-1940B5231A67}" type="pres">
      <dgm:prSet presAssocID="{F9A4C808-57EB-4EE3-BE64-550F7F6F4833}" presName="connTx" presStyleLbl="parChTrans1D2" presStyleIdx="4" presStyleCnt="6"/>
      <dgm:spPr/>
      <dgm:t>
        <a:bodyPr/>
        <a:lstStyle/>
        <a:p>
          <a:endParaRPr lang="en-US"/>
        </a:p>
      </dgm:t>
    </dgm:pt>
    <dgm:pt modelId="{E33A79A5-CD0E-40DE-A365-C0007921ED29}" type="pres">
      <dgm:prSet presAssocID="{FADDC494-433B-4D1B-A665-02B73FC8B62D}" presName="root2" presStyleCnt="0"/>
      <dgm:spPr/>
    </dgm:pt>
    <dgm:pt modelId="{FD7675E5-A8E5-44B2-BACF-ECF503A42464}" type="pres">
      <dgm:prSet presAssocID="{FADDC494-433B-4D1B-A665-02B73FC8B62D}" presName="LevelTwoTextNode" presStyleLbl="node2" presStyleIdx="4" presStyleCnt="6" custLinFactNeighborX="9073" custLinFactNeighborY="-58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034A1E-6863-4E27-B049-EAE5F5AA9DB3}" type="pres">
      <dgm:prSet presAssocID="{FADDC494-433B-4D1B-A665-02B73FC8B62D}" presName="level3hierChild" presStyleCnt="0"/>
      <dgm:spPr/>
    </dgm:pt>
    <dgm:pt modelId="{59A1224B-17A6-48B7-9645-EE9609FC681A}" type="pres">
      <dgm:prSet presAssocID="{6B98DB56-DBA6-4476-9E17-98EA9FF2BF6A}" presName="conn2-1" presStyleLbl="parChTrans1D2" presStyleIdx="5" presStyleCnt="6"/>
      <dgm:spPr/>
      <dgm:t>
        <a:bodyPr/>
        <a:lstStyle/>
        <a:p>
          <a:endParaRPr lang="en-US"/>
        </a:p>
      </dgm:t>
    </dgm:pt>
    <dgm:pt modelId="{C799CDBA-6658-4E59-9032-1A63324C4210}" type="pres">
      <dgm:prSet presAssocID="{6B98DB56-DBA6-4476-9E17-98EA9FF2BF6A}" presName="connTx" presStyleLbl="parChTrans1D2" presStyleIdx="5" presStyleCnt="6"/>
      <dgm:spPr/>
      <dgm:t>
        <a:bodyPr/>
        <a:lstStyle/>
        <a:p>
          <a:endParaRPr lang="en-US"/>
        </a:p>
      </dgm:t>
    </dgm:pt>
    <dgm:pt modelId="{73A86A8B-909E-43BD-95AF-07E3FE142D01}" type="pres">
      <dgm:prSet presAssocID="{893B012C-0EC1-4DCB-9D6B-93178B2484FD}" presName="root2" presStyleCnt="0"/>
      <dgm:spPr/>
    </dgm:pt>
    <dgm:pt modelId="{193B9284-2644-45F1-B9BD-368D4427CACC}" type="pres">
      <dgm:prSet presAssocID="{893B012C-0EC1-4DCB-9D6B-93178B2484FD}" presName="LevelTwoTextNode" presStyleLbl="node2" presStyleIdx="5" presStyleCnt="6" custLinFactNeighborX="9602" custLinFactNeighborY="44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A9425E-8433-4645-9F73-3C4206EE7679}" type="pres">
      <dgm:prSet presAssocID="{893B012C-0EC1-4DCB-9D6B-93178B2484FD}" presName="level3hierChild" presStyleCnt="0"/>
      <dgm:spPr/>
    </dgm:pt>
  </dgm:ptLst>
  <dgm:cxnLst>
    <dgm:cxn modelId="{8190BA03-B4AA-4018-A9DD-A27E5D145264}" type="presOf" srcId="{F9A4C808-57EB-4EE3-BE64-550F7F6F4833}" destId="{042D66C9-802A-471B-B15A-1940B5231A67}" srcOrd="1" destOrd="0" presId="urn:microsoft.com/office/officeart/2008/layout/HorizontalMultiLevelHierarchy"/>
    <dgm:cxn modelId="{878F525D-2D8B-4BF0-958F-A21FD3A13F32}" type="presOf" srcId="{19401FF5-6A1B-4848-A4C3-EC109919F3FD}" destId="{ECC81A67-9530-4640-9374-F10432833E94}" srcOrd="1" destOrd="0" presId="urn:microsoft.com/office/officeart/2008/layout/HorizontalMultiLevelHierarchy"/>
    <dgm:cxn modelId="{9D1DCD6A-A5C6-45A4-AB1E-41F7F7BCF7B3}" type="presOf" srcId="{B5749C64-9266-4B69-A511-1247358EAEBB}" destId="{806D8859-FB63-400C-A40B-293442A8AED5}" srcOrd="0" destOrd="0" presId="urn:microsoft.com/office/officeart/2008/layout/HorizontalMultiLevelHierarchy"/>
    <dgm:cxn modelId="{8F91056B-DFC7-4976-AF39-9E5C2E83F16D}" type="presOf" srcId="{B2A7379A-DBE0-4CD3-AB7C-2E30D09B2F92}" destId="{8997101D-F87F-4414-A33B-699B7F4064C4}" srcOrd="1" destOrd="0" presId="urn:microsoft.com/office/officeart/2008/layout/HorizontalMultiLevelHierarchy"/>
    <dgm:cxn modelId="{45610123-6125-4095-BA29-771B9FD68F74}" srcId="{F239D413-6E56-4793-AD25-FD40123EA947}" destId="{04A83E4E-380A-457B-80B3-B3A1B27D195F}" srcOrd="0" destOrd="0" parTransId="{22FBA808-A8BF-485B-8DD8-AC816667A156}" sibTransId="{AEE0129D-C5E6-4729-9D37-A89D2495D534}"/>
    <dgm:cxn modelId="{61B103E7-80D8-44AE-9D33-BE088C9A3E71}" type="presOf" srcId="{B5749C64-9266-4B69-A511-1247358EAEBB}" destId="{42DE2BD0-9709-4AE9-8C37-51C0919042F9}" srcOrd="1" destOrd="0" presId="urn:microsoft.com/office/officeart/2008/layout/HorizontalMultiLevelHierarchy"/>
    <dgm:cxn modelId="{739185F6-405D-4E4E-9731-805C1640E091}" type="presOf" srcId="{627870C4-6C8D-4E7F-AB15-0F41DB59654E}" destId="{A03BB89E-665C-4E87-B060-7B9192763E36}" srcOrd="0" destOrd="0" presId="urn:microsoft.com/office/officeart/2008/layout/HorizontalMultiLevelHierarchy"/>
    <dgm:cxn modelId="{342153F5-99A1-42DE-B641-CDC4C3E3D7DF}" type="presOf" srcId="{19401FF5-6A1B-4848-A4C3-EC109919F3FD}" destId="{BE4420AD-8DA9-4996-AF7A-996A4E91B1E0}" srcOrd="0" destOrd="0" presId="urn:microsoft.com/office/officeart/2008/layout/HorizontalMultiLevelHierarchy"/>
    <dgm:cxn modelId="{8A684CF5-BEA4-4E91-A4B7-9AC57A72AEAE}" srcId="{04A83E4E-380A-457B-80B3-B3A1B27D195F}" destId="{E085286A-D108-463A-846F-5444EEFB1DB7}" srcOrd="3" destOrd="0" parTransId="{B2A7379A-DBE0-4CD3-AB7C-2E30D09B2F92}" sibTransId="{67581C62-C3B2-4ECD-A693-5F7E66574846}"/>
    <dgm:cxn modelId="{BAAC5D5B-C281-44A7-8D78-C47F64E506CA}" type="presOf" srcId="{E541D4EB-29C9-4379-8B7E-8876A2E6C27D}" destId="{57843A32-6B52-4559-98C6-56DD549B472E}" srcOrd="1" destOrd="0" presId="urn:microsoft.com/office/officeart/2008/layout/HorizontalMultiLevelHierarchy"/>
    <dgm:cxn modelId="{5C933091-1BA4-4020-8555-4411A40DBC74}" type="presOf" srcId="{893B012C-0EC1-4DCB-9D6B-93178B2484FD}" destId="{193B9284-2644-45F1-B9BD-368D4427CACC}" srcOrd="0" destOrd="0" presId="urn:microsoft.com/office/officeart/2008/layout/HorizontalMultiLevelHierarchy"/>
    <dgm:cxn modelId="{2CFB4B02-5BDE-4FB1-AD03-465F7DC7DEB9}" type="presOf" srcId="{E085286A-D108-463A-846F-5444EEFB1DB7}" destId="{BEA88990-A37B-4DB4-9C57-4B0A0CBC078E}" srcOrd="0" destOrd="0" presId="urn:microsoft.com/office/officeart/2008/layout/HorizontalMultiLevelHierarchy"/>
    <dgm:cxn modelId="{16724142-A8BC-4DDA-94C4-BD62CDF937C7}" srcId="{04A83E4E-380A-457B-80B3-B3A1B27D195F}" destId="{5FC4B218-AA3C-4BB4-B11A-B151BE387E0D}" srcOrd="1" destOrd="0" parTransId="{B5749C64-9266-4B69-A511-1247358EAEBB}" sibTransId="{BA232C96-89B7-4FEE-99F3-DA6EC0F42245}"/>
    <dgm:cxn modelId="{3426E772-8B0B-4423-9F1B-A7AD8C856030}" type="presOf" srcId="{F9A4C808-57EB-4EE3-BE64-550F7F6F4833}" destId="{7C90CB15-7468-46E7-BE5D-51BB289B3B48}" srcOrd="0" destOrd="0" presId="urn:microsoft.com/office/officeart/2008/layout/HorizontalMultiLevelHierarchy"/>
    <dgm:cxn modelId="{DD826D50-6D25-4069-958F-270B9A18C297}" type="presOf" srcId="{04A83E4E-380A-457B-80B3-B3A1B27D195F}" destId="{FBB11DEA-A0C2-4D29-AEFA-DB9EEB439DDC}" srcOrd="0" destOrd="0" presId="urn:microsoft.com/office/officeart/2008/layout/HorizontalMultiLevelHierarchy"/>
    <dgm:cxn modelId="{38542E4B-1A90-438A-8EA6-010A1F385AE1}" type="presOf" srcId="{2653C11D-5C78-4525-BCDA-CE53235EDA56}" destId="{FAC94108-77E1-496D-B6C7-0F4684203CFD}" srcOrd="0" destOrd="0" presId="urn:microsoft.com/office/officeart/2008/layout/HorizontalMultiLevelHierarchy"/>
    <dgm:cxn modelId="{3A4075BA-81F1-4550-B731-83BF3D191ED9}" srcId="{04A83E4E-380A-457B-80B3-B3A1B27D195F}" destId="{FADDC494-433B-4D1B-A665-02B73FC8B62D}" srcOrd="4" destOrd="0" parTransId="{F9A4C808-57EB-4EE3-BE64-550F7F6F4833}" sibTransId="{31F3E44D-A70F-4EDC-BE06-751342B80279}"/>
    <dgm:cxn modelId="{C16B20B6-3C16-4EB6-8EE9-B2C633AD60FD}" srcId="{04A83E4E-380A-457B-80B3-B3A1B27D195F}" destId="{627870C4-6C8D-4E7F-AB15-0F41DB59654E}" srcOrd="2" destOrd="0" parTransId="{E541D4EB-29C9-4379-8B7E-8876A2E6C27D}" sibTransId="{3E0CA4C8-658A-4B51-861F-B465AD536F66}"/>
    <dgm:cxn modelId="{F3CA1C46-03E5-4050-A8CB-85A7CA3A39EC}" type="presOf" srcId="{FADDC494-433B-4D1B-A665-02B73FC8B62D}" destId="{FD7675E5-A8E5-44B2-BACF-ECF503A42464}" srcOrd="0" destOrd="0" presId="urn:microsoft.com/office/officeart/2008/layout/HorizontalMultiLevelHierarchy"/>
    <dgm:cxn modelId="{0423C7D9-97A4-41C9-92E7-5D0EF393ACE9}" srcId="{04A83E4E-380A-457B-80B3-B3A1B27D195F}" destId="{893B012C-0EC1-4DCB-9D6B-93178B2484FD}" srcOrd="5" destOrd="0" parTransId="{6B98DB56-DBA6-4476-9E17-98EA9FF2BF6A}" sibTransId="{AEC33351-B52C-4B22-9B6E-4596559BB0A0}"/>
    <dgm:cxn modelId="{4598BF3F-9D11-4443-9901-B6475BE23A42}" type="presOf" srcId="{6B98DB56-DBA6-4476-9E17-98EA9FF2BF6A}" destId="{C799CDBA-6658-4E59-9032-1A63324C4210}" srcOrd="1" destOrd="0" presId="urn:microsoft.com/office/officeart/2008/layout/HorizontalMultiLevelHierarchy"/>
    <dgm:cxn modelId="{0A2EE532-399D-4C53-BE20-0938D7CFB25D}" srcId="{04A83E4E-380A-457B-80B3-B3A1B27D195F}" destId="{2653C11D-5C78-4525-BCDA-CE53235EDA56}" srcOrd="0" destOrd="0" parTransId="{19401FF5-6A1B-4848-A4C3-EC109919F3FD}" sibTransId="{7DD48034-982E-4E12-A524-4EC15BD45854}"/>
    <dgm:cxn modelId="{04B225E7-679C-46CF-80C0-F938C54F9DA7}" type="presOf" srcId="{F239D413-6E56-4793-AD25-FD40123EA947}" destId="{7DE832C7-426E-4416-A869-B0C646983953}" srcOrd="0" destOrd="0" presId="urn:microsoft.com/office/officeart/2008/layout/HorizontalMultiLevelHierarchy"/>
    <dgm:cxn modelId="{996D202C-A6CB-47A6-8384-0EA2882FBA2C}" type="presOf" srcId="{6B98DB56-DBA6-4476-9E17-98EA9FF2BF6A}" destId="{59A1224B-17A6-48B7-9645-EE9609FC681A}" srcOrd="0" destOrd="0" presId="urn:microsoft.com/office/officeart/2008/layout/HorizontalMultiLevelHierarchy"/>
    <dgm:cxn modelId="{4DA21446-198D-42E6-B6DD-A1B257C6D738}" type="presOf" srcId="{5FC4B218-AA3C-4BB4-B11A-B151BE387E0D}" destId="{E25B7960-FB5A-4216-B972-C5C0DE6691EE}" srcOrd="0" destOrd="0" presId="urn:microsoft.com/office/officeart/2008/layout/HorizontalMultiLevelHierarchy"/>
    <dgm:cxn modelId="{E99AF5E1-ACA1-4224-AD13-B174C61E265D}" type="presOf" srcId="{B2A7379A-DBE0-4CD3-AB7C-2E30D09B2F92}" destId="{B6DD63FE-9298-4ABC-BC08-7251F7F0D0F5}" srcOrd="0" destOrd="0" presId="urn:microsoft.com/office/officeart/2008/layout/HorizontalMultiLevelHierarchy"/>
    <dgm:cxn modelId="{95BDA1B2-8A8D-48A4-BFE5-73FF9B0845D3}" type="presOf" srcId="{E541D4EB-29C9-4379-8B7E-8876A2E6C27D}" destId="{1C805CED-444F-426C-9BE5-AC21B5377ABB}" srcOrd="0" destOrd="0" presId="urn:microsoft.com/office/officeart/2008/layout/HorizontalMultiLevelHierarchy"/>
    <dgm:cxn modelId="{BE60D291-60BA-4E01-8C33-685FE6C0ABA3}" type="presParOf" srcId="{7DE832C7-426E-4416-A869-B0C646983953}" destId="{D9749EF8-F59C-4CFF-9591-FDC40B6E410C}" srcOrd="0" destOrd="0" presId="urn:microsoft.com/office/officeart/2008/layout/HorizontalMultiLevelHierarchy"/>
    <dgm:cxn modelId="{E8214F81-B05A-441E-9AA6-E920CBC63E3E}" type="presParOf" srcId="{D9749EF8-F59C-4CFF-9591-FDC40B6E410C}" destId="{FBB11DEA-A0C2-4D29-AEFA-DB9EEB439DDC}" srcOrd="0" destOrd="0" presId="urn:microsoft.com/office/officeart/2008/layout/HorizontalMultiLevelHierarchy"/>
    <dgm:cxn modelId="{F2A016BC-4BDA-40A4-9AD6-CB06F4FA013F}" type="presParOf" srcId="{D9749EF8-F59C-4CFF-9591-FDC40B6E410C}" destId="{86A539E6-4FBB-4C28-B23A-8EFC53F3E0C0}" srcOrd="1" destOrd="0" presId="urn:microsoft.com/office/officeart/2008/layout/HorizontalMultiLevelHierarchy"/>
    <dgm:cxn modelId="{A7E9A591-F6BB-43E9-AAB0-4BE638CC58D9}" type="presParOf" srcId="{86A539E6-4FBB-4C28-B23A-8EFC53F3E0C0}" destId="{BE4420AD-8DA9-4996-AF7A-996A4E91B1E0}" srcOrd="0" destOrd="0" presId="urn:microsoft.com/office/officeart/2008/layout/HorizontalMultiLevelHierarchy"/>
    <dgm:cxn modelId="{6205D8E2-27C6-464C-AB83-AD565562F747}" type="presParOf" srcId="{BE4420AD-8DA9-4996-AF7A-996A4E91B1E0}" destId="{ECC81A67-9530-4640-9374-F10432833E94}" srcOrd="0" destOrd="0" presId="urn:microsoft.com/office/officeart/2008/layout/HorizontalMultiLevelHierarchy"/>
    <dgm:cxn modelId="{42F673FF-0C05-4CCC-B550-238CBBEF43AB}" type="presParOf" srcId="{86A539E6-4FBB-4C28-B23A-8EFC53F3E0C0}" destId="{1934F7B7-EDBA-46DB-AB87-1A2B06B864C1}" srcOrd="1" destOrd="0" presId="urn:microsoft.com/office/officeart/2008/layout/HorizontalMultiLevelHierarchy"/>
    <dgm:cxn modelId="{19ADD009-7FAD-43F9-B762-FF0B82F53FBD}" type="presParOf" srcId="{1934F7B7-EDBA-46DB-AB87-1A2B06B864C1}" destId="{FAC94108-77E1-496D-B6C7-0F4684203CFD}" srcOrd="0" destOrd="0" presId="urn:microsoft.com/office/officeart/2008/layout/HorizontalMultiLevelHierarchy"/>
    <dgm:cxn modelId="{835E0DCC-24DB-454E-8B70-3A198A65AFC9}" type="presParOf" srcId="{1934F7B7-EDBA-46DB-AB87-1A2B06B864C1}" destId="{F8BCDB3C-240C-4E37-B95E-C65A8D2722E9}" srcOrd="1" destOrd="0" presId="urn:microsoft.com/office/officeart/2008/layout/HorizontalMultiLevelHierarchy"/>
    <dgm:cxn modelId="{8A3F9ABA-794E-41D2-9A97-00EAAEDB1682}" type="presParOf" srcId="{86A539E6-4FBB-4C28-B23A-8EFC53F3E0C0}" destId="{806D8859-FB63-400C-A40B-293442A8AED5}" srcOrd="2" destOrd="0" presId="urn:microsoft.com/office/officeart/2008/layout/HorizontalMultiLevelHierarchy"/>
    <dgm:cxn modelId="{82A734AE-AD3D-489A-95D1-6CD450E2F175}" type="presParOf" srcId="{806D8859-FB63-400C-A40B-293442A8AED5}" destId="{42DE2BD0-9709-4AE9-8C37-51C0919042F9}" srcOrd="0" destOrd="0" presId="urn:microsoft.com/office/officeart/2008/layout/HorizontalMultiLevelHierarchy"/>
    <dgm:cxn modelId="{43D23EC8-D080-4D3D-91BE-012F25A73AE6}" type="presParOf" srcId="{86A539E6-4FBB-4C28-B23A-8EFC53F3E0C0}" destId="{725BE45B-F2DF-496F-9408-2E7BB7085991}" srcOrd="3" destOrd="0" presId="urn:microsoft.com/office/officeart/2008/layout/HorizontalMultiLevelHierarchy"/>
    <dgm:cxn modelId="{7FA99C57-6707-4993-92C5-664372520E81}" type="presParOf" srcId="{725BE45B-F2DF-496F-9408-2E7BB7085991}" destId="{E25B7960-FB5A-4216-B972-C5C0DE6691EE}" srcOrd="0" destOrd="0" presId="urn:microsoft.com/office/officeart/2008/layout/HorizontalMultiLevelHierarchy"/>
    <dgm:cxn modelId="{75A0A2D4-6D84-42FC-BA89-AC73A3729D15}" type="presParOf" srcId="{725BE45B-F2DF-496F-9408-2E7BB7085991}" destId="{1784A1CC-0E8D-4029-B2E9-38E7A8FB971D}" srcOrd="1" destOrd="0" presId="urn:microsoft.com/office/officeart/2008/layout/HorizontalMultiLevelHierarchy"/>
    <dgm:cxn modelId="{6E02C90B-BE53-409A-B43A-8593E71709D7}" type="presParOf" srcId="{86A539E6-4FBB-4C28-B23A-8EFC53F3E0C0}" destId="{1C805CED-444F-426C-9BE5-AC21B5377ABB}" srcOrd="4" destOrd="0" presId="urn:microsoft.com/office/officeart/2008/layout/HorizontalMultiLevelHierarchy"/>
    <dgm:cxn modelId="{0119B55D-0339-4405-B1A3-66C759ABF1B1}" type="presParOf" srcId="{1C805CED-444F-426C-9BE5-AC21B5377ABB}" destId="{57843A32-6B52-4559-98C6-56DD549B472E}" srcOrd="0" destOrd="0" presId="urn:microsoft.com/office/officeart/2008/layout/HorizontalMultiLevelHierarchy"/>
    <dgm:cxn modelId="{1052F0FA-CD85-463E-BD85-6E243B25213C}" type="presParOf" srcId="{86A539E6-4FBB-4C28-B23A-8EFC53F3E0C0}" destId="{48091719-B165-4DD6-91A7-E30797E2B0B1}" srcOrd="5" destOrd="0" presId="urn:microsoft.com/office/officeart/2008/layout/HorizontalMultiLevelHierarchy"/>
    <dgm:cxn modelId="{6DA93BB0-30FF-4E8C-920F-59C77E928BC9}" type="presParOf" srcId="{48091719-B165-4DD6-91A7-E30797E2B0B1}" destId="{A03BB89E-665C-4E87-B060-7B9192763E36}" srcOrd="0" destOrd="0" presId="urn:microsoft.com/office/officeart/2008/layout/HorizontalMultiLevelHierarchy"/>
    <dgm:cxn modelId="{9CA04417-8569-4DE4-ABF7-726AD5738B6E}" type="presParOf" srcId="{48091719-B165-4DD6-91A7-E30797E2B0B1}" destId="{342C988A-034E-45A6-A7E9-96A854FFC53A}" srcOrd="1" destOrd="0" presId="urn:microsoft.com/office/officeart/2008/layout/HorizontalMultiLevelHierarchy"/>
    <dgm:cxn modelId="{FB22F102-6A1C-490C-80DB-1D47CFC63B91}" type="presParOf" srcId="{86A539E6-4FBB-4C28-B23A-8EFC53F3E0C0}" destId="{B6DD63FE-9298-4ABC-BC08-7251F7F0D0F5}" srcOrd="6" destOrd="0" presId="urn:microsoft.com/office/officeart/2008/layout/HorizontalMultiLevelHierarchy"/>
    <dgm:cxn modelId="{A819C376-926F-4848-821E-805F7C1D82F0}" type="presParOf" srcId="{B6DD63FE-9298-4ABC-BC08-7251F7F0D0F5}" destId="{8997101D-F87F-4414-A33B-699B7F4064C4}" srcOrd="0" destOrd="0" presId="urn:microsoft.com/office/officeart/2008/layout/HorizontalMultiLevelHierarchy"/>
    <dgm:cxn modelId="{495B2290-3414-4A76-8A6F-81713BEBEADE}" type="presParOf" srcId="{86A539E6-4FBB-4C28-B23A-8EFC53F3E0C0}" destId="{DD22AF7E-6BA4-4171-B0FE-F8ADB7762173}" srcOrd="7" destOrd="0" presId="urn:microsoft.com/office/officeart/2008/layout/HorizontalMultiLevelHierarchy"/>
    <dgm:cxn modelId="{590440C4-BED0-4258-AD12-133EF4CAF170}" type="presParOf" srcId="{DD22AF7E-6BA4-4171-B0FE-F8ADB7762173}" destId="{BEA88990-A37B-4DB4-9C57-4B0A0CBC078E}" srcOrd="0" destOrd="0" presId="urn:microsoft.com/office/officeart/2008/layout/HorizontalMultiLevelHierarchy"/>
    <dgm:cxn modelId="{90550441-0A6E-4D54-9CF1-C27E4CE64DBD}" type="presParOf" srcId="{DD22AF7E-6BA4-4171-B0FE-F8ADB7762173}" destId="{D06FEAB2-B804-403E-A794-FEE1169093C4}" srcOrd="1" destOrd="0" presId="urn:microsoft.com/office/officeart/2008/layout/HorizontalMultiLevelHierarchy"/>
    <dgm:cxn modelId="{31020310-5DC7-4ED9-9676-949A23704460}" type="presParOf" srcId="{86A539E6-4FBB-4C28-B23A-8EFC53F3E0C0}" destId="{7C90CB15-7468-46E7-BE5D-51BB289B3B48}" srcOrd="8" destOrd="0" presId="urn:microsoft.com/office/officeart/2008/layout/HorizontalMultiLevelHierarchy"/>
    <dgm:cxn modelId="{BB867234-124E-47DB-9C10-E44A260AA374}" type="presParOf" srcId="{7C90CB15-7468-46E7-BE5D-51BB289B3B48}" destId="{042D66C9-802A-471B-B15A-1940B5231A67}" srcOrd="0" destOrd="0" presId="urn:microsoft.com/office/officeart/2008/layout/HorizontalMultiLevelHierarchy"/>
    <dgm:cxn modelId="{F6609EFE-445F-4151-A75A-CC8B9E8D1150}" type="presParOf" srcId="{86A539E6-4FBB-4C28-B23A-8EFC53F3E0C0}" destId="{E33A79A5-CD0E-40DE-A365-C0007921ED29}" srcOrd="9" destOrd="0" presId="urn:microsoft.com/office/officeart/2008/layout/HorizontalMultiLevelHierarchy"/>
    <dgm:cxn modelId="{A8359439-4881-42BC-BC0E-3052ACC1DBF0}" type="presParOf" srcId="{E33A79A5-CD0E-40DE-A365-C0007921ED29}" destId="{FD7675E5-A8E5-44B2-BACF-ECF503A42464}" srcOrd="0" destOrd="0" presId="urn:microsoft.com/office/officeart/2008/layout/HorizontalMultiLevelHierarchy"/>
    <dgm:cxn modelId="{333F8E24-52E4-4A64-B9B0-49B2BA13C91C}" type="presParOf" srcId="{E33A79A5-CD0E-40DE-A365-C0007921ED29}" destId="{95034A1E-6863-4E27-B049-EAE5F5AA9DB3}" srcOrd="1" destOrd="0" presId="urn:microsoft.com/office/officeart/2008/layout/HorizontalMultiLevelHierarchy"/>
    <dgm:cxn modelId="{C5BF4633-32E1-4B39-AB22-C4631885E81C}" type="presParOf" srcId="{86A539E6-4FBB-4C28-B23A-8EFC53F3E0C0}" destId="{59A1224B-17A6-48B7-9645-EE9609FC681A}" srcOrd="10" destOrd="0" presId="urn:microsoft.com/office/officeart/2008/layout/HorizontalMultiLevelHierarchy"/>
    <dgm:cxn modelId="{9AF9B755-043A-4D46-BC27-F147B8CB4C42}" type="presParOf" srcId="{59A1224B-17A6-48B7-9645-EE9609FC681A}" destId="{C799CDBA-6658-4E59-9032-1A63324C4210}" srcOrd="0" destOrd="0" presId="urn:microsoft.com/office/officeart/2008/layout/HorizontalMultiLevelHierarchy"/>
    <dgm:cxn modelId="{E4169BD9-1729-4A4D-A440-C5F24DE19A72}" type="presParOf" srcId="{86A539E6-4FBB-4C28-B23A-8EFC53F3E0C0}" destId="{73A86A8B-909E-43BD-95AF-07E3FE142D01}" srcOrd="11" destOrd="0" presId="urn:microsoft.com/office/officeart/2008/layout/HorizontalMultiLevelHierarchy"/>
    <dgm:cxn modelId="{A61FA0F7-02C7-40B6-AF68-3CEF611D895C}" type="presParOf" srcId="{73A86A8B-909E-43BD-95AF-07E3FE142D01}" destId="{193B9284-2644-45F1-B9BD-368D4427CACC}" srcOrd="0" destOrd="0" presId="urn:microsoft.com/office/officeart/2008/layout/HorizontalMultiLevelHierarchy"/>
    <dgm:cxn modelId="{11EF1CF8-2B4F-4B8F-8B8F-408A182294DE}" type="presParOf" srcId="{73A86A8B-909E-43BD-95AF-07E3FE142D01}" destId="{3AA9425E-8433-4645-9F73-3C4206EE767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9FC842-B90F-4A5C-8C27-897D3E57528F}" type="doc">
      <dgm:prSet loTypeId="urn:microsoft.com/office/officeart/2008/layout/HorizontalMultiLevelHierarchy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D9E15A-1636-424B-AF35-963630CF340C}">
      <dgm:prSet phldrT="[Text]"/>
      <dgm:spPr>
        <a:solidFill>
          <a:srgbClr val="002060"/>
        </a:solidFill>
      </dgm:spPr>
      <dgm:t>
        <a:bodyPr/>
        <a:lstStyle/>
        <a:p>
          <a:r>
            <a:rPr lang="ka-GE" dirty="0" smtClean="0"/>
            <a:t>მაღალი შემოსავლის მქონე პირები </a:t>
          </a:r>
          <a:endParaRPr lang="en-US" dirty="0"/>
        </a:p>
      </dgm:t>
    </dgm:pt>
    <dgm:pt modelId="{A03ADBA5-89F0-480E-A1C6-95C5EEEF790C}" type="parTrans" cxnId="{D023E8E5-CE32-4C07-BAB9-D03A7A55D906}">
      <dgm:prSet/>
      <dgm:spPr/>
      <dgm:t>
        <a:bodyPr/>
        <a:lstStyle/>
        <a:p>
          <a:endParaRPr lang="en-US"/>
        </a:p>
      </dgm:t>
    </dgm:pt>
    <dgm:pt modelId="{42823430-705C-4D0B-8CC8-4E2F90B1DA65}" type="sibTrans" cxnId="{D023E8E5-CE32-4C07-BAB9-D03A7A55D906}">
      <dgm:prSet/>
      <dgm:spPr/>
      <dgm:t>
        <a:bodyPr/>
        <a:lstStyle/>
        <a:p>
          <a:endParaRPr lang="en-US"/>
        </a:p>
      </dgm:t>
    </dgm:pt>
    <dgm:pt modelId="{C0A3EA6C-900C-430C-B602-10A7EEFBDFFB}">
      <dgm:prSet phldrT="[Text]" custT="1"/>
      <dgm:spPr>
        <a:solidFill>
          <a:srgbClr val="0099CC"/>
        </a:solidFill>
      </dgm:spPr>
      <dgm:t>
        <a:bodyPr/>
        <a:lstStyle/>
        <a:p>
          <a:r>
            <a:rPr lang="ka-GE" sz="1600" dirty="0" smtClean="0"/>
            <a:t>პირები, რომლეთა შემოსავალი წელიწადში 40 000 ლარზე მეტია</a:t>
          </a:r>
        </a:p>
        <a:p>
          <a:r>
            <a:rPr lang="en-US" sz="1600" b="1" dirty="0" smtClean="0">
              <a:solidFill>
                <a:srgbClr val="FF0000"/>
              </a:solidFill>
            </a:rPr>
            <a:t>32 000</a:t>
          </a:r>
          <a:r>
            <a:rPr lang="ka-GE" sz="1600" b="1" dirty="0" smtClean="0">
              <a:solidFill>
                <a:srgbClr val="FF0000"/>
              </a:solidFill>
            </a:rPr>
            <a:t> </a:t>
          </a:r>
          <a:endParaRPr lang="en-US" sz="1600" b="1" dirty="0">
            <a:solidFill>
              <a:srgbClr val="FF0000"/>
            </a:solidFill>
          </a:endParaRPr>
        </a:p>
      </dgm:t>
    </dgm:pt>
    <dgm:pt modelId="{8A54F1EF-23EF-405D-AF44-E9F266613A1E}" type="parTrans" cxnId="{812BAAF5-B930-4C92-B638-6BA3ACD71CB9}">
      <dgm:prSet/>
      <dgm:spPr/>
      <dgm:t>
        <a:bodyPr/>
        <a:lstStyle/>
        <a:p>
          <a:endParaRPr lang="en-US"/>
        </a:p>
      </dgm:t>
    </dgm:pt>
    <dgm:pt modelId="{9983A362-AA1E-46A9-9071-6ECCD4AF4ED8}" type="sibTrans" cxnId="{812BAAF5-B930-4C92-B638-6BA3ACD71CB9}">
      <dgm:prSet/>
      <dgm:spPr/>
      <dgm:t>
        <a:bodyPr/>
        <a:lstStyle/>
        <a:p>
          <a:endParaRPr lang="en-US"/>
        </a:p>
      </dgm:t>
    </dgm:pt>
    <dgm:pt modelId="{28026B2C-1107-4E11-80B6-962865C6A154}">
      <dgm:prSet phldrT="[Text]" custT="1"/>
      <dgm:spPr>
        <a:solidFill>
          <a:srgbClr val="0099CC"/>
        </a:solidFill>
      </dgm:spPr>
      <dgm:t>
        <a:bodyPr/>
        <a:lstStyle/>
        <a:p>
          <a:r>
            <a:rPr lang="ka-GE" sz="1600" dirty="0" smtClean="0"/>
            <a:t>პირები, რომელთა ყოველთვიური შემოსავალი 900 ლარზე მეტია, მაგრამ წლიური შემოსავალი არ აღემატება 40 000 ლარს</a:t>
          </a:r>
        </a:p>
        <a:p>
          <a:r>
            <a:rPr lang="en-US" sz="1600" b="1" dirty="0" smtClean="0">
              <a:solidFill>
                <a:srgbClr val="FF0000"/>
              </a:solidFill>
            </a:rPr>
            <a:t>300 000</a:t>
          </a:r>
          <a:r>
            <a:rPr lang="ka-GE" sz="1600" b="1" dirty="0" smtClean="0"/>
            <a:t>  </a:t>
          </a:r>
          <a:endParaRPr lang="en-US" sz="1600" b="1" dirty="0"/>
        </a:p>
      </dgm:t>
    </dgm:pt>
    <dgm:pt modelId="{DDBB3461-F40B-418D-A795-A55638C1D681}" type="parTrans" cxnId="{3F604BC8-BA3F-4077-9C02-A9138E528036}">
      <dgm:prSet/>
      <dgm:spPr/>
      <dgm:t>
        <a:bodyPr/>
        <a:lstStyle/>
        <a:p>
          <a:endParaRPr lang="en-US"/>
        </a:p>
      </dgm:t>
    </dgm:pt>
    <dgm:pt modelId="{5B2B28A6-F46E-4B32-817D-DD7030623068}" type="sibTrans" cxnId="{3F604BC8-BA3F-4077-9C02-A9138E528036}">
      <dgm:prSet/>
      <dgm:spPr/>
      <dgm:t>
        <a:bodyPr/>
        <a:lstStyle/>
        <a:p>
          <a:endParaRPr lang="en-US"/>
        </a:p>
      </dgm:t>
    </dgm:pt>
    <dgm:pt modelId="{C0C92C34-76FF-4E87-96D1-8C98D8F72905}" type="pres">
      <dgm:prSet presAssocID="{EF9FC842-B90F-4A5C-8C27-897D3E57528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7266D8-57F8-4350-B0BD-B2AAAD4B9D50}" type="pres">
      <dgm:prSet presAssocID="{DED9E15A-1636-424B-AF35-963630CF340C}" presName="root1" presStyleCnt="0"/>
      <dgm:spPr/>
    </dgm:pt>
    <dgm:pt modelId="{51AB54D2-E139-4955-A3B8-4D0E0FCD4931}" type="pres">
      <dgm:prSet presAssocID="{DED9E15A-1636-424B-AF35-963630CF340C}" presName="LevelOneTextNode" presStyleLbl="node0" presStyleIdx="0" presStyleCnt="1" custAng="5400000" custScaleX="152170" custScaleY="63245" custLinFactNeighborX="-69636" custLinFactNeighborY="-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6696D7-E478-4CEB-A036-FFFE92185ADB}" type="pres">
      <dgm:prSet presAssocID="{DED9E15A-1636-424B-AF35-963630CF340C}" presName="level2hierChild" presStyleCnt="0"/>
      <dgm:spPr/>
    </dgm:pt>
    <dgm:pt modelId="{D4B07B05-505F-4C45-919E-64EE35CA70D1}" type="pres">
      <dgm:prSet presAssocID="{8A54F1EF-23EF-405D-AF44-E9F266613A1E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EE619AD-3A37-4480-B699-04593A614122}" type="pres">
      <dgm:prSet presAssocID="{8A54F1EF-23EF-405D-AF44-E9F266613A1E}" presName="connTx" presStyleLbl="parChTrans1D2" presStyleIdx="0" presStyleCnt="2"/>
      <dgm:spPr/>
      <dgm:t>
        <a:bodyPr/>
        <a:lstStyle/>
        <a:p>
          <a:endParaRPr lang="en-US"/>
        </a:p>
      </dgm:t>
    </dgm:pt>
    <dgm:pt modelId="{86B9CBC2-1F47-4A99-AD2C-13A6BFB589AC}" type="pres">
      <dgm:prSet presAssocID="{C0A3EA6C-900C-430C-B602-10A7EEFBDFFB}" presName="root2" presStyleCnt="0"/>
      <dgm:spPr/>
    </dgm:pt>
    <dgm:pt modelId="{331B3A06-D979-4003-B350-4BD706A1305B}" type="pres">
      <dgm:prSet presAssocID="{C0A3EA6C-900C-430C-B602-10A7EEFBDFFB}" presName="LevelTwoTextNode" presStyleLbl="node2" presStyleIdx="0" presStyleCnt="2" custScaleX="119571" custScaleY="159137" custLinFactNeighborX="24190" custLinFactNeighborY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1F1697-B532-40D3-8964-2C04A8E8268D}" type="pres">
      <dgm:prSet presAssocID="{C0A3EA6C-900C-430C-B602-10A7EEFBDFFB}" presName="level3hierChild" presStyleCnt="0"/>
      <dgm:spPr/>
    </dgm:pt>
    <dgm:pt modelId="{393D0280-1C87-4BAF-955F-D75826A60FC3}" type="pres">
      <dgm:prSet presAssocID="{DDBB3461-F40B-418D-A795-A55638C1D681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95529054-C16F-443C-84E4-4909E40FA342}" type="pres">
      <dgm:prSet presAssocID="{DDBB3461-F40B-418D-A795-A55638C1D681}" presName="connTx" presStyleLbl="parChTrans1D2" presStyleIdx="1" presStyleCnt="2"/>
      <dgm:spPr/>
      <dgm:t>
        <a:bodyPr/>
        <a:lstStyle/>
        <a:p>
          <a:endParaRPr lang="en-US"/>
        </a:p>
      </dgm:t>
    </dgm:pt>
    <dgm:pt modelId="{D0CA6DB5-29B4-43E1-8F2E-65D27E76B0CC}" type="pres">
      <dgm:prSet presAssocID="{28026B2C-1107-4E11-80B6-962865C6A154}" presName="root2" presStyleCnt="0"/>
      <dgm:spPr/>
    </dgm:pt>
    <dgm:pt modelId="{F01AF552-4B34-4FF6-864F-5DF462A123DC}" type="pres">
      <dgm:prSet presAssocID="{28026B2C-1107-4E11-80B6-962865C6A154}" presName="LevelTwoTextNode" presStyleLbl="node2" presStyleIdx="1" presStyleCnt="2" custScaleX="119949" custScaleY="164722" custLinFactNeighborX="24190" custLinFactNeighborY="-18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6D3F0A-37F5-4E6A-B4B7-D90FF116111F}" type="pres">
      <dgm:prSet presAssocID="{28026B2C-1107-4E11-80B6-962865C6A154}" presName="level3hierChild" presStyleCnt="0"/>
      <dgm:spPr/>
    </dgm:pt>
  </dgm:ptLst>
  <dgm:cxnLst>
    <dgm:cxn modelId="{F0B35C0B-F460-4E8B-A3F9-ABA51B1D5D20}" type="presOf" srcId="{C0A3EA6C-900C-430C-B602-10A7EEFBDFFB}" destId="{331B3A06-D979-4003-B350-4BD706A1305B}" srcOrd="0" destOrd="0" presId="urn:microsoft.com/office/officeart/2008/layout/HorizontalMultiLevelHierarchy"/>
    <dgm:cxn modelId="{A7017FA7-B7AC-41E2-8A7D-0D4B7985426A}" type="presOf" srcId="{DDBB3461-F40B-418D-A795-A55638C1D681}" destId="{393D0280-1C87-4BAF-955F-D75826A60FC3}" srcOrd="0" destOrd="0" presId="urn:microsoft.com/office/officeart/2008/layout/HorizontalMultiLevelHierarchy"/>
    <dgm:cxn modelId="{812BAAF5-B930-4C92-B638-6BA3ACD71CB9}" srcId="{DED9E15A-1636-424B-AF35-963630CF340C}" destId="{C0A3EA6C-900C-430C-B602-10A7EEFBDFFB}" srcOrd="0" destOrd="0" parTransId="{8A54F1EF-23EF-405D-AF44-E9F266613A1E}" sibTransId="{9983A362-AA1E-46A9-9071-6ECCD4AF4ED8}"/>
    <dgm:cxn modelId="{3F604BC8-BA3F-4077-9C02-A9138E528036}" srcId="{DED9E15A-1636-424B-AF35-963630CF340C}" destId="{28026B2C-1107-4E11-80B6-962865C6A154}" srcOrd="1" destOrd="0" parTransId="{DDBB3461-F40B-418D-A795-A55638C1D681}" sibTransId="{5B2B28A6-F46E-4B32-817D-DD7030623068}"/>
    <dgm:cxn modelId="{0A14B711-EEDE-415B-BE0F-4D7AE023B312}" type="presOf" srcId="{8A54F1EF-23EF-405D-AF44-E9F266613A1E}" destId="{D4B07B05-505F-4C45-919E-64EE35CA70D1}" srcOrd="0" destOrd="0" presId="urn:microsoft.com/office/officeart/2008/layout/HorizontalMultiLevelHierarchy"/>
    <dgm:cxn modelId="{1E5B0705-A2AC-4461-9E93-CF5EB47CDF35}" type="presOf" srcId="{8A54F1EF-23EF-405D-AF44-E9F266613A1E}" destId="{EEE619AD-3A37-4480-B699-04593A614122}" srcOrd="1" destOrd="0" presId="urn:microsoft.com/office/officeart/2008/layout/HorizontalMultiLevelHierarchy"/>
    <dgm:cxn modelId="{DAEC2AB3-58B5-4FE8-BC2B-98F4EBF1DE94}" type="presOf" srcId="{EF9FC842-B90F-4A5C-8C27-897D3E57528F}" destId="{C0C92C34-76FF-4E87-96D1-8C98D8F72905}" srcOrd="0" destOrd="0" presId="urn:microsoft.com/office/officeart/2008/layout/HorizontalMultiLevelHierarchy"/>
    <dgm:cxn modelId="{D023E8E5-CE32-4C07-BAB9-D03A7A55D906}" srcId="{EF9FC842-B90F-4A5C-8C27-897D3E57528F}" destId="{DED9E15A-1636-424B-AF35-963630CF340C}" srcOrd="0" destOrd="0" parTransId="{A03ADBA5-89F0-480E-A1C6-95C5EEEF790C}" sibTransId="{42823430-705C-4D0B-8CC8-4E2F90B1DA65}"/>
    <dgm:cxn modelId="{F1B9FA75-0F3E-4D5F-BC38-87FEEA7A76A2}" type="presOf" srcId="{DED9E15A-1636-424B-AF35-963630CF340C}" destId="{51AB54D2-E139-4955-A3B8-4D0E0FCD4931}" srcOrd="0" destOrd="0" presId="urn:microsoft.com/office/officeart/2008/layout/HorizontalMultiLevelHierarchy"/>
    <dgm:cxn modelId="{0C5874CE-8106-4988-B47D-584F85143917}" type="presOf" srcId="{DDBB3461-F40B-418D-A795-A55638C1D681}" destId="{95529054-C16F-443C-84E4-4909E40FA342}" srcOrd="1" destOrd="0" presId="urn:microsoft.com/office/officeart/2008/layout/HorizontalMultiLevelHierarchy"/>
    <dgm:cxn modelId="{B9C0E143-67A7-4282-B041-970110A81A34}" type="presOf" srcId="{28026B2C-1107-4E11-80B6-962865C6A154}" destId="{F01AF552-4B34-4FF6-864F-5DF462A123DC}" srcOrd="0" destOrd="0" presId="urn:microsoft.com/office/officeart/2008/layout/HorizontalMultiLevelHierarchy"/>
    <dgm:cxn modelId="{0742C7D7-E6C4-4DB8-A642-1AED14741BE5}" type="presParOf" srcId="{C0C92C34-76FF-4E87-96D1-8C98D8F72905}" destId="{777266D8-57F8-4350-B0BD-B2AAAD4B9D50}" srcOrd="0" destOrd="0" presId="urn:microsoft.com/office/officeart/2008/layout/HorizontalMultiLevelHierarchy"/>
    <dgm:cxn modelId="{E02330E0-23ED-455C-AD4B-922B6D5A838B}" type="presParOf" srcId="{777266D8-57F8-4350-B0BD-B2AAAD4B9D50}" destId="{51AB54D2-E139-4955-A3B8-4D0E0FCD4931}" srcOrd="0" destOrd="0" presId="urn:microsoft.com/office/officeart/2008/layout/HorizontalMultiLevelHierarchy"/>
    <dgm:cxn modelId="{A134D440-A3CA-4200-BE5E-D689E02FDB29}" type="presParOf" srcId="{777266D8-57F8-4350-B0BD-B2AAAD4B9D50}" destId="{BA6696D7-E478-4CEB-A036-FFFE92185ADB}" srcOrd="1" destOrd="0" presId="urn:microsoft.com/office/officeart/2008/layout/HorizontalMultiLevelHierarchy"/>
    <dgm:cxn modelId="{9EC0AF97-E717-4460-97E5-B68F59E53DFD}" type="presParOf" srcId="{BA6696D7-E478-4CEB-A036-FFFE92185ADB}" destId="{D4B07B05-505F-4C45-919E-64EE35CA70D1}" srcOrd="0" destOrd="0" presId="urn:microsoft.com/office/officeart/2008/layout/HorizontalMultiLevelHierarchy"/>
    <dgm:cxn modelId="{600BFDBE-68A9-4AC6-8B91-DD259FF3F408}" type="presParOf" srcId="{D4B07B05-505F-4C45-919E-64EE35CA70D1}" destId="{EEE619AD-3A37-4480-B699-04593A614122}" srcOrd="0" destOrd="0" presId="urn:microsoft.com/office/officeart/2008/layout/HorizontalMultiLevelHierarchy"/>
    <dgm:cxn modelId="{551F870C-5915-43BA-B2C7-ABF93650F599}" type="presParOf" srcId="{BA6696D7-E478-4CEB-A036-FFFE92185ADB}" destId="{86B9CBC2-1F47-4A99-AD2C-13A6BFB589AC}" srcOrd="1" destOrd="0" presId="urn:microsoft.com/office/officeart/2008/layout/HorizontalMultiLevelHierarchy"/>
    <dgm:cxn modelId="{A89CEE45-65A0-406B-AFA6-241D4CBDCDA7}" type="presParOf" srcId="{86B9CBC2-1F47-4A99-AD2C-13A6BFB589AC}" destId="{331B3A06-D979-4003-B350-4BD706A1305B}" srcOrd="0" destOrd="0" presId="urn:microsoft.com/office/officeart/2008/layout/HorizontalMultiLevelHierarchy"/>
    <dgm:cxn modelId="{A877CDDC-00FA-469A-A057-7517EFCE94AF}" type="presParOf" srcId="{86B9CBC2-1F47-4A99-AD2C-13A6BFB589AC}" destId="{251F1697-B532-40D3-8964-2C04A8E8268D}" srcOrd="1" destOrd="0" presId="urn:microsoft.com/office/officeart/2008/layout/HorizontalMultiLevelHierarchy"/>
    <dgm:cxn modelId="{262587CF-43CB-4DF9-8C4E-4767912A4E6A}" type="presParOf" srcId="{BA6696D7-E478-4CEB-A036-FFFE92185ADB}" destId="{393D0280-1C87-4BAF-955F-D75826A60FC3}" srcOrd="2" destOrd="0" presId="urn:microsoft.com/office/officeart/2008/layout/HorizontalMultiLevelHierarchy"/>
    <dgm:cxn modelId="{D3CA3ED6-FE0B-4F6C-BCB4-D5C2719F05AE}" type="presParOf" srcId="{393D0280-1C87-4BAF-955F-D75826A60FC3}" destId="{95529054-C16F-443C-84E4-4909E40FA342}" srcOrd="0" destOrd="0" presId="urn:microsoft.com/office/officeart/2008/layout/HorizontalMultiLevelHierarchy"/>
    <dgm:cxn modelId="{E16F3935-4AD8-4010-BECC-B9DE73D6E287}" type="presParOf" srcId="{BA6696D7-E478-4CEB-A036-FFFE92185ADB}" destId="{D0CA6DB5-29B4-43E1-8F2E-65D27E76B0CC}" srcOrd="3" destOrd="0" presId="urn:microsoft.com/office/officeart/2008/layout/HorizontalMultiLevelHierarchy"/>
    <dgm:cxn modelId="{B83DCC7D-DD20-467D-B0E9-40E0DD811E2A}" type="presParOf" srcId="{D0CA6DB5-29B4-43E1-8F2E-65D27E76B0CC}" destId="{F01AF552-4B34-4FF6-864F-5DF462A123DC}" srcOrd="0" destOrd="0" presId="urn:microsoft.com/office/officeart/2008/layout/HorizontalMultiLevelHierarchy"/>
    <dgm:cxn modelId="{6C026AC9-F308-4A52-8C00-1800EC210000}" type="presParOf" srcId="{D0CA6DB5-29B4-43E1-8F2E-65D27E76B0CC}" destId="{F46D3F0A-37F5-4E6A-B4B7-D90FF116111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6A57BE-46F2-4757-95E9-71CABA61E351}" type="doc">
      <dgm:prSet loTypeId="urn:microsoft.com/office/officeart/2008/layout/HorizontalMultiLevelHierarchy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959F53-60B6-4259-B120-76CB19F315CE}">
      <dgm:prSet phldrT="[Text]"/>
      <dgm:spPr>
        <a:solidFill>
          <a:srgbClr val="002060"/>
        </a:solidFill>
      </dgm:spPr>
      <dgm:t>
        <a:bodyPr/>
        <a:lstStyle/>
        <a:p>
          <a:r>
            <a:rPr lang="ka-GE" dirty="0" smtClean="0"/>
            <a:t>დაბალი</a:t>
          </a:r>
          <a:r>
            <a:rPr lang="ka-GE" baseline="0" dirty="0" smtClean="0"/>
            <a:t> შემოსავლის მქონე პირები</a:t>
          </a:r>
          <a:endParaRPr lang="en-US" dirty="0"/>
        </a:p>
      </dgm:t>
    </dgm:pt>
    <dgm:pt modelId="{892CD500-092B-4C40-8FF0-45ACB830D107}" type="parTrans" cxnId="{E259D3A8-7284-4B7D-9DFC-750D0E0200CC}">
      <dgm:prSet/>
      <dgm:spPr/>
      <dgm:t>
        <a:bodyPr/>
        <a:lstStyle/>
        <a:p>
          <a:endParaRPr lang="en-US"/>
        </a:p>
      </dgm:t>
    </dgm:pt>
    <dgm:pt modelId="{442E142B-5066-4099-8D05-A9DF01308F1A}" type="sibTrans" cxnId="{E259D3A8-7284-4B7D-9DFC-750D0E0200CC}">
      <dgm:prSet/>
      <dgm:spPr/>
      <dgm:t>
        <a:bodyPr/>
        <a:lstStyle/>
        <a:p>
          <a:endParaRPr lang="en-US"/>
        </a:p>
      </dgm:t>
    </dgm:pt>
    <dgm:pt modelId="{51A38F02-D264-4E95-8F4A-0CF1A3701940}">
      <dgm:prSet phldrT="[Text]"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ყოველთვიურად 900 ლარზე ნაკლები შემოსავლის მქონე პირები და თვითდასაქმებულები</a:t>
          </a:r>
        </a:p>
        <a:p>
          <a:r>
            <a:rPr lang="en-US" b="1" dirty="0" smtClean="0">
              <a:solidFill>
                <a:srgbClr val="FF0000"/>
              </a:solidFill>
            </a:rPr>
            <a:t>1 154 000</a:t>
          </a:r>
          <a:endParaRPr lang="en-US" b="1" dirty="0">
            <a:solidFill>
              <a:srgbClr val="FF0000"/>
            </a:solidFill>
          </a:endParaRPr>
        </a:p>
      </dgm:t>
    </dgm:pt>
    <dgm:pt modelId="{E9B16E3F-8663-43F8-87B2-E29845A78226}" type="parTrans" cxnId="{8EBF0689-F00F-4C4A-987E-336BBABA07D1}">
      <dgm:prSet/>
      <dgm:spPr/>
      <dgm:t>
        <a:bodyPr/>
        <a:lstStyle/>
        <a:p>
          <a:endParaRPr lang="en-US"/>
        </a:p>
      </dgm:t>
    </dgm:pt>
    <dgm:pt modelId="{08B30074-25C4-44FC-8778-B1F76AC71190}" type="sibTrans" cxnId="{8EBF0689-F00F-4C4A-987E-336BBABA07D1}">
      <dgm:prSet/>
      <dgm:spPr/>
      <dgm:t>
        <a:bodyPr/>
        <a:lstStyle/>
        <a:p>
          <a:endParaRPr lang="en-US"/>
        </a:p>
      </dgm:t>
    </dgm:pt>
    <dgm:pt modelId="{7C971EEB-30EB-4A77-B251-F7D334E3D742}">
      <dgm:prSet phldrT="[Text]" custT="1"/>
      <dgm:spPr>
        <a:solidFill>
          <a:srgbClr val="00B050"/>
        </a:solidFill>
      </dgm:spPr>
      <dgm:t>
        <a:bodyPr/>
        <a:lstStyle/>
        <a:p>
          <a:r>
            <a:rPr lang="ka-GE" sz="1600" dirty="0" smtClean="0"/>
            <a:t>სოც. დაუცველთა ბაზაში მყოფი პირები, რომელთა ქულა 70 000-დან  100 000-მდეა.</a:t>
          </a:r>
        </a:p>
        <a:p>
          <a:r>
            <a:rPr lang="en-US" sz="1600" b="1" dirty="0" smtClean="0">
              <a:solidFill>
                <a:srgbClr val="FF0000"/>
              </a:solidFill>
            </a:rPr>
            <a:t>102 000</a:t>
          </a:r>
          <a:r>
            <a:rPr lang="ka-GE" sz="1600" b="1" dirty="0" smtClean="0">
              <a:solidFill>
                <a:srgbClr val="FF0000"/>
              </a:solidFill>
            </a:rPr>
            <a:t> </a:t>
          </a:r>
          <a:endParaRPr lang="en-US" sz="1600" b="1" dirty="0">
            <a:solidFill>
              <a:srgbClr val="FF0000"/>
            </a:solidFill>
          </a:endParaRPr>
        </a:p>
      </dgm:t>
    </dgm:pt>
    <dgm:pt modelId="{9C63FC0E-E449-4A7C-A847-6036998A5D6F}" type="parTrans" cxnId="{C0E4211B-448F-47AA-877B-47E8C939C97B}">
      <dgm:prSet/>
      <dgm:spPr/>
      <dgm:t>
        <a:bodyPr/>
        <a:lstStyle/>
        <a:p>
          <a:endParaRPr lang="en-US"/>
        </a:p>
      </dgm:t>
    </dgm:pt>
    <dgm:pt modelId="{B1996831-4B86-424E-AB73-63C43D64D571}" type="sibTrans" cxnId="{C0E4211B-448F-47AA-877B-47E8C939C97B}">
      <dgm:prSet/>
      <dgm:spPr/>
      <dgm:t>
        <a:bodyPr/>
        <a:lstStyle/>
        <a:p>
          <a:endParaRPr lang="en-US"/>
        </a:p>
      </dgm:t>
    </dgm:pt>
    <dgm:pt modelId="{BEC8F634-A1CE-4211-BB92-E1C709AFD51E}">
      <dgm:prSet phldrT="[Text]"/>
      <dgm:spPr>
        <a:solidFill>
          <a:srgbClr val="00B050"/>
        </a:solidFill>
      </dgm:spPr>
      <dgm:t>
        <a:bodyPr/>
        <a:lstStyle/>
        <a:p>
          <a:r>
            <a:rPr lang="ka-GE" dirty="0" smtClean="0"/>
            <a:t>6-18 წლამდე მოზარდები</a:t>
          </a:r>
        </a:p>
        <a:p>
          <a:r>
            <a:rPr lang="en-US" b="1" dirty="0" smtClean="0">
              <a:solidFill>
                <a:srgbClr val="FF0000"/>
              </a:solidFill>
            </a:rPr>
            <a:t>503 000</a:t>
          </a:r>
          <a:r>
            <a:rPr lang="ka-GE" b="1" dirty="0" smtClean="0"/>
            <a:t> </a:t>
          </a:r>
          <a:endParaRPr lang="en-US" b="1" dirty="0"/>
        </a:p>
      </dgm:t>
    </dgm:pt>
    <dgm:pt modelId="{D6AC971D-0FF9-40AB-8E10-A530A9697455}" type="parTrans" cxnId="{659C6441-71E8-4A79-A9A7-9E732F13762E}">
      <dgm:prSet/>
      <dgm:spPr/>
      <dgm:t>
        <a:bodyPr/>
        <a:lstStyle/>
        <a:p>
          <a:endParaRPr lang="en-US"/>
        </a:p>
      </dgm:t>
    </dgm:pt>
    <dgm:pt modelId="{31854DF9-964C-40C5-91E7-160065D81B4F}" type="sibTrans" cxnId="{659C6441-71E8-4A79-A9A7-9E732F13762E}">
      <dgm:prSet/>
      <dgm:spPr/>
      <dgm:t>
        <a:bodyPr/>
        <a:lstStyle/>
        <a:p>
          <a:endParaRPr lang="en-US"/>
        </a:p>
      </dgm:t>
    </dgm:pt>
    <dgm:pt modelId="{C5C6794F-6486-4D42-8E30-586BE1194CA0}" type="pres">
      <dgm:prSet presAssocID="{AE6A57BE-46F2-4757-95E9-71CABA61E35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6B27DA-DF9D-4E6C-B454-FE224E8887E8}" type="pres">
      <dgm:prSet presAssocID="{FE959F53-60B6-4259-B120-76CB19F315CE}" presName="root1" presStyleCnt="0"/>
      <dgm:spPr/>
    </dgm:pt>
    <dgm:pt modelId="{ACAF80AA-CF0D-4D33-A0AC-1495C6202B9A}" type="pres">
      <dgm:prSet presAssocID="{FE959F53-60B6-4259-B120-76CB19F315CE}" presName="LevelOneTextNode" presStyleLbl="node0" presStyleIdx="0" presStyleCnt="1" custAng="5400000" custScaleX="135446" custScaleY="57298" custLinFactNeighborX="-94754" custLinFactNeighborY="1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DECFCA-475A-4432-87F6-6498CDDA8B51}" type="pres">
      <dgm:prSet presAssocID="{FE959F53-60B6-4259-B120-76CB19F315CE}" presName="level2hierChild" presStyleCnt="0"/>
      <dgm:spPr/>
    </dgm:pt>
    <dgm:pt modelId="{D9D69766-2A2C-467B-A946-EA2719268345}" type="pres">
      <dgm:prSet presAssocID="{E9B16E3F-8663-43F8-87B2-E29845A78226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280F0F32-59F9-43A7-9E40-8B61A8AA30D2}" type="pres">
      <dgm:prSet presAssocID="{E9B16E3F-8663-43F8-87B2-E29845A78226}" presName="connTx" presStyleLbl="parChTrans1D2" presStyleIdx="0" presStyleCnt="3"/>
      <dgm:spPr/>
      <dgm:t>
        <a:bodyPr/>
        <a:lstStyle/>
        <a:p>
          <a:endParaRPr lang="en-US"/>
        </a:p>
      </dgm:t>
    </dgm:pt>
    <dgm:pt modelId="{04434E1A-9152-4B02-847C-482FEE4EA561}" type="pres">
      <dgm:prSet presAssocID="{51A38F02-D264-4E95-8F4A-0CF1A3701940}" presName="root2" presStyleCnt="0"/>
      <dgm:spPr/>
    </dgm:pt>
    <dgm:pt modelId="{1F72C480-62B2-4813-AAA8-8467E125B6D8}" type="pres">
      <dgm:prSet presAssocID="{51A38F02-D264-4E95-8F4A-0CF1A3701940}" presName="LevelTwoTextNode" presStyleLbl="node2" presStyleIdx="0" presStyleCnt="3" custScaleX="111607" custScaleY="134537" custLinFactNeighborX="14750" custLinFactNeighborY="53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64657B-64F8-4F04-96E0-A558FC1816CD}" type="pres">
      <dgm:prSet presAssocID="{51A38F02-D264-4E95-8F4A-0CF1A3701940}" presName="level3hierChild" presStyleCnt="0"/>
      <dgm:spPr/>
    </dgm:pt>
    <dgm:pt modelId="{D53A55C0-088A-4CC3-8285-131E88E0FE22}" type="pres">
      <dgm:prSet presAssocID="{9C63FC0E-E449-4A7C-A847-6036998A5D6F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3A828DC6-2626-4B11-9103-7EF681D018F1}" type="pres">
      <dgm:prSet presAssocID="{9C63FC0E-E449-4A7C-A847-6036998A5D6F}" presName="connTx" presStyleLbl="parChTrans1D2" presStyleIdx="1" presStyleCnt="3"/>
      <dgm:spPr/>
      <dgm:t>
        <a:bodyPr/>
        <a:lstStyle/>
        <a:p>
          <a:endParaRPr lang="en-US"/>
        </a:p>
      </dgm:t>
    </dgm:pt>
    <dgm:pt modelId="{B94CE7FF-2E02-4D06-9448-134E14C13358}" type="pres">
      <dgm:prSet presAssocID="{7C971EEB-30EB-4A77-B251-F7D334E3D742}" presName="root2" presStyleCnt="0"/>
      <dgm:spPr/>
    </dgm:pt>
    <dgm:pt modelId="{1877BFF2-1525-4075-B0B4-94F1487ED57E}" type="pres">
      <dgm:prSet presAssocID="{7C971EEB-30EB-4A77-B251-F7D334E3D742}" presName="LevelTwoTextNode" presStyleLbl="node2" presStyleIdx="1" presStyleCnt="3" custScaleX="112407" custScaleY="130318" custLinFactNeighborX="14750" custLinFactNeighborY="-35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8BD80F-9B5A-4D1A-92AA-08C937721E84}" type="pres">
      <dgm:prSet presAssocID="{7C971EEB-30EB-4A77-B251-F7D334E3D742}" presName="level3hierChild" presStyleCnt="0"/>
      <dgm:spPr/>
    </dgm:pt>
    <dgm:pt modelId="{B16F232F-B291-485A-9682-6DB2A5A1451F}" type="pres">
      <dgm:prSet presAssocID="{D6AC971D-0FF9-40AB-8E10-A530A9697455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6B644A71-DDEA-467B-83AC-CE7ADBE1DC85}" type="pres">
      <dgm:prSet presAssocID="{D6AC971D-0FF9-40AB-8E10-A530A9697455}" presName="connTx" presStyleLbl="parChTrans1D2" presStyleIdx="2" presStyleCnt="3"/>
      <dgm:spPr/>
      <dgm:t>
        <a:bodyPr/>
        <a:lstStyle/>
        <a:p>
          <a:endParaRPr lang="en-US"/>
        </a:p>
      </dgm:t>
    </dgm:pt>
    <dgm:pt modelId="{CA8DA300-6E04-4752-85EA-8D1E0702B851}" type="pres">
      <dgm:prSet presAssocID="{BEC8F634-A1CE-4211-BB92-E1C709AFD51E}" presName="root2" presStyleCnt="0"/>
      <dgm:spPr/>
    </dgm:pt>
    <dgm:pt modelId="{46C983D9-0309-4861-BB86-4F83F8C3BBBA}" type="pres">
      <dgm:prSet presAssocID="{BEC8F634-A1CE-4211-BB92-E1C709AFD51E}" presName="LevelTwoTextNode" presStyleLbl="node2" presStyleIdx="2" presStyleCnt="3" custScaleX="112407" custScaleY="133556" custLinFactNeighborX="14750" custLinFactNeighborY="63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AD2E52-0A04-4157-B397-922C2EC19A3C}" type="pres">
      <dgm:prSet presAssocID="{BEC8F634-A1CE-4211-BB92-E1C709AFD51E}" presName="level3hierChild" presStyleCnt="0"/>
      <dgm:spPr/>
    </dgm:pt>
  </dgm:ptLst>
  <dgm:cxnLst>
    <dgm:cxn modelId="{C71186CA-B1F6-497F-A240-4229DE1F3B45}" type="presOf" srcId="{7C971EEB-30EB-4A77-B251-F7D334E3D742}" destId="{1877BFF2-1525-4075-B0B4-94F1487ED57E}" srcOrd="0" destOrd="0" presId="urn:microsoft.com/office/officeart/2008/layout/HorizontalMultiLevelHierarchy"/>
    <dgm:cxn modelId="{8EBF0689-F00F-4C4A-987E-336BBABA07D1}" srcId="{FE959F53-60B6-4259-B120-76CB19F315CE}" destId="{51A38F02-D264-4E95-8F4A-0CF1A3701940}" srcOrd="0" destOrd="0" parTransId="{E9B16E3F-8663-43F8-87B2-E29845A78226}" sibTransId="{08B30074-25C4-44FC-8778-B1F76AC71190}"/>
    <dgm:cxn modelId="{E259D3A8-7284-4B7D-9DFC-750D0E0200CC}" srcId="{AE6A57BE-46F2-4757-95E9-71CABA61E351}" destId="{FE959F53-60B6-4259-B120-76CB19F315CE}" srcOrd="0" destOrd="0" parTransId="{892CD500-092B-4C40-8FF0-45ACB830D107}" sibTransId="{442E142B-5066-4099-8D05-A9DF01308F1A}"/>
    <dgm:cxn modelId="{BFF7679E-11BD-4A35-90FF-CB6956652729}" type="presOf" srcId="{9C63FC0E-E449-4A7C-A847-6036998A5D6F}" destId="{D53A55C0-088A-4CC3-8285-131E88E0FE22}" srcOrd="0" destOrd="0" presId="urn:microsoft.com/office/officeart/2008/layout/HorizontalMultiLevelHierarchy"/>
    <dgm:cxn modelId="{2F566247-D065-4639-8AC5-49969092A9A8}" type="presOf" srcId="{D6AC971D-0FF9-40AB-8E10-A530A9697455}" destId="{6B644A71-DDEA-467B-83AC-CE7ADBE1DC85}" srcOrd="1" destOrd="0" presId="urn:microsoft.com/office/officeart/2008/layout/HorizontalMultiLevelHierarchy"/>
    <dgm:cxn modelId="{37851A9C-FFE4-4E7F-9362-09A22E1FC1B0}" type="presOf" srcId="{9C63FC0E-E449-4A7C-A847-6036998A5D6F}" destId="{3A828DC6-2626-4B11-9103-7EF681D018F1}" srcOrd="1" destOrd="0" presId="urn:microsoft.com/office/officeart/2008/layout/HorizontalMultiLevelHierarchy"/>
    <dgm:cxn modelId="{659C6441-71E8-4A79-A9A7-9E732F13762E}" srcId="{FE959F53-60B6-4259-B120-76CB19F315CE}" destId="{BEC8F634-A1CE-4211-BB92-E1C709AFD51E}" srcOrd="2" destOrd="0" parTransId="{D6AC971D-0FF9-40AB-8E10-A530A9697455}" sibTransId="{31854DF9-964C-40C5-91E7-160065D81B4F}"/>
    <dgm:cxn modelId="{C0E4211B-448F-47AA-877B-47E8C939C97B}" srcId="{FE959F53-60B6-4259-B120-76CB19F315CE}" destId="{7C971EEB-30EB-4A77-B251-F7D334E3D742}" srcOrd="1" destOrd="0" parTransId="{9C63FC0E-E449-4A7C-A847-6036998A5D6F}" sibTransId="{B1996831-4B86-424E-AB73-63C43D64D571}"/>
    <dgm:cxn modelId="{4A586C61-819F-4097-9A0C-CECACB267016}" type="presOf" srcId="{51A38F02-D264-4E95-8F4A-0CF1A3701940}" destId="{1F72C480-62B2-4813-AAA8-8467E125B6D8}" srcOrd="0" destOrd="0" presId="urn:microsoft.com/office/officeart/2008/layout/HorizontalMultiLevelHierarchy"/>
    <dgm:cxn modelId="{468FFCDB-9229-4332-991F-76C3A3BFE03D}" type="presOf" srcId="{FE959F53-60B6-4259-B120-76CB19F315CE}" destId="{ACAF80AA-CF0D-4D33-A0AC-1495C6202B9A}" srcOrd="0" destOrd="0" presId="urn:microsoft.com/office/officeart/2008/layout/HorizontalMultiLevelHierarchy"/>
    <dgm:cxn modelId="{D9451922-4FDA-4B9C-8AAD-63F5A533FDCE}" type="presOf" srcId="{D6AC971D-0FF9-40AB-8E10-A530A9697455}" destId="{B16F232F-B291-485A-9682-6DB2A5A1451F}" srcOrd="0" destOrd="0" presId="urn:microsoft.com/office/officeart/2008/layout/HorizontalMultiLevelHierarchy"/>
    <dgm:cxn modelId="{4CC8B5F3-11FA-4E1F-ADEF-8FA3E1EF7DFE}" type="presOf" srcId="{AE6A57BE-46F2-4757-95E9-71CABA61E351}" destId="{C5C6794F-6486-4D42-8E30-586BE1194CA0}" srcOrd="0" destOrd="0" presId="urn:microsoft.com/office/officeart/2008/layout/HorizontalMultiLevelHierarchy"/>
    <dgm:cxn modelId="{7ED8CE1D-FD1E-40F8-8AA5-5ACFABD2AA75}" type="presOf" srcId="{BEC8F634-A1CE-4211-BB92-E1C709AFD51E}" destId="{46C983D9-0309-4861-BB86-4F83F8C3BBBA}" srcOrd="0" destOrd="0" presId="urn:microsoft.com/office/officeart/2008/layout/HorizontalMultiLevelHierarchy"/>
    <dgm:cxn modelId="{021E4C50-9741-4FAB-A553-586B419AAACF}" type="presOf" srcId="{E9B16E3F-8663-43F8-87B2-E29845A78226}" destId="{280F0F32-59F9-43A7-9E40-8B61A8AA30D2}" srcOrd="1" destOrd="0" presId="urn:microsoft.com/office/officeart/2008/layout/HorizontalMultiLevelHierarchy"/>
    <dgm:cxn modelId="{47CCF671-DEFD-4F37-A3C4-41A572438CAD}" type="presOf" srcId="{E9B16E3F-8663-43F8-87B2-E29845A78226}" destId="{D9D69766-2A2C-467B-A946-EA2719268345}" srcOrd="0" destOrd="0" presId="urn:microsoft.com/office/officeart/2008/layout/HorizontalMultiLevelHierarchy"/>
    <dgm:cxn modelId="{0172BA34-99B8-4994-8A58-3703C8CA0761}" type="presParOf" srcId="{C5C6794F-6486-4D42-8E30-586BE1194CA0}" destId="{3B6B27DA-DF9D-4E6C-B454-FE224E8887E8}" srcOrd="0" destOrd="0" presId="urn:microsoft.com/office/officeart/2008/layout/HorizontalMultiLevelHierarchy"/>
    <dgm:cxn modelId="{E7373248-37A0-4FC5-9C2A-7C7A6D418CDA}" type="presParOf" srcId="{3B6B27DA-DF9D-4E6C-B454-FE224E8887E8}" destId="{ACAF80AA-CF0D-4D33-A0AC-1495C6202B9A}" srcOrd="0" destOrd="0" presId="urn:microsoft.com/office/officeart/2008/layout/HorizontalMultiLevelHierarchy"/>
    <dgm:cxn modelId="{00239FF0-4E1F-48C8-8EE8-BE64605FA7A2}" type="presParOf" srcId="{3B6B27DA-DF9D-4E6C-B454-FE224E8887E8}" destId="{4FDECFCA-475A-4432-87F6-6498CDDA8B51}" srcOrd="1" destOrd="0" presId="urn:microsoft.com/office/officeart/2008/layout/HorizontalMultiLevelHierarchy"/>
    <dgm:cxn modelId="{A4575F9F-B3E3-4645-AA58-FA7305B690F4}" type="presParOf" srcId="{4FDECFCA-475A-4432-87F6-6498CDDA8B51}" destId="{D9D69766-2A2C-467B-A946-EA2719268345}" srcOrd="0" destOrd="0" presId="urn:microsoft.com/office/officeart/2008/layout/HorizontalMultiLevelHierarchy"/>
    <dgm:cxn modelId="{5476612F-FE49-4615-8FDF-D6CD8A61FCD7}" type="presParOf" srcId="{D9D69766-2A2C-467B-A946-EA2719268345}" destId="{280F0F32-59F9-43A7-9E40-8B61A8AA30D2}" srcOrd="0" destOrd="0" presId="urn:microsoft.com/office/officeart/2008/layout/HorizontalMultiLevelHierarchy"/>
    <dgm:cxn modelId="{4C2BD71B-2FC7-4634-8405-72AB8F93E7F7}" type="presParOf" srcId="{4FDECFCA-475A-4432-87F6-6498CDDA8B51}" destId="{04434E1A-9152-4B02-847C-482FEE4EA561}" srcOrd="1" destOrd="0" presId="urn:microsoft.com/office/officeart/2008/layout/HorizontalMultiLevelHierarchy"/>
    <dgm:cxn modelId="{5589B940-9CA2-4416-98F4-40702BC0424E}" type="presParOf" srcId="{04434E1A-9152-4B02-847C-482FEE4EA561}" destId="{1F72C480-62B2-4813-AAA8-8467E125B6D8}" srcOrd="0" destOrd="0" presId="urn:microsoft.com/office/officeart/2008/layout/HorizontalMultiLevelHierarchy"/>
    <dgm:cxn modelId="{E09B9AFB-2878-40D8-86DF-628A6D0AD2E5}" type="presParOf" srcId="{04434E1A-9152-4B02-847C-482FEE4EA561}" destId="{0664657B-64F8-4F04-96E0-A558FC1816CD}" srcOrd="1" destOrd="0" presId="urn:microsoft.com/office/officeart/2008/layout/HorizontalMultiLevelHierarchy"/>
    <dgm:cxn modelId="{67D25AB9-49BE-4682-91CF-E083D8025AA3}" type="presParOf" srcId="{4FDECFCA-475A-4432-87F6-6498CDDA8B51}" destId="{D53A55C0-088A-4CC3-8285-131E88E0FE22}" srcOrd="2" destOrd="0" presId="urn:microsoft.com/office/officeart/2008/layout/HorizontalMultiLevelHierarchy"/>
    <dgm:cxn modelId="{8235F744-DDFC-4A02-8197-CBE86BE47816}" type="presParOf" srcId="{D53A55C0-088A-4CC3-8285-131E88E0FE22}" destId="{3A828DC6-2626-4B11-9103-7EF681D018F1}" srcOrd="0" destOrd="0" presId="urn:microsoft.com/office/officeart/2008/layout/HorizontalMultiLevelHierarchy"/>
    <dgm:cxn modelId="{DA29DC7C-D152-4564-A2C4-6324CAD01396}" type="presParOf" srcId="{4FDECFCA-475A-4432-87F6-6498CDDA8B51}" destId="{B94CE7FF-2E02-4D06-9448-134E14C13358}" srcOrd="3" destOrd="0" presId="urn:microsoft.com/office/officeart/2008/layout/HorizontalMultiLevelHierarchy"/>
    <dgm:cxn modelId="{5D6C058A-B376-4B3F-A8CA-5E7414162451}" type="presParOf" srcId="{B94CE7FF-2E02-4D06-9448-134E14C13358}" destId="{1877BFF2-1525-4075-B0B4-94F1487ED57E}" srcOrd="0" destOrd="0" presId="urn:microsoft.com/office/officeart/2008/layout/HorizontalMultiLevelHierarchy"/>
    <dgm:cxn modelId="{5990EC75-56EF-4FC5-92D8-3F9F36F6C119}" type="presParOf" srcId="{B94CE7FF-2E02-4D06-9448-134E14C13358}" destId="{398BD80F-9B5A-4D1A-92AA-08C937721E84}" srcOrd="1" destOrd="0" presId="urn:microsoft.com/office/officeart/2008/layout/HorizontalMultiLevelHierarchy"/>
    <dgm:cxn modelId="{F124E57E-DCC1-4F75-8D28-94A5AC131D58}" type="presParOf" srcId="{4FDECFCA-475A-4432-87F6-6498CDDA8B51}" destId="{B16F232F-B291-485A-9682-6DB2A5A1451F}" srcOrd="4" destOrd="0" presId="urn:microsoft.com/office/officeart/2008/layout/HorizontalMultiLevelHierarchy"/>
    <dgm:cxn modelId="{947574BB-9CF2-4721-BBD1-A42ADE0D284A}" type="presParOf" srcId="{B16F232F-B291-485A-9682-6DB2A5A1451F}" destId="{6B644A71-DDEA-467B-83AC-CE7ADBE1DC85}" srcOrd="0" destOrd="0" presId="urn:microsoft.com/office/officeart/2008/layout/HorizontalMultiLevelHierarchy"/>
    <dgm:cxn modelId="{1FB55202-50D1-45EB-8697-C0FB6E35DEF0}" type="presParOf" srcId="{4FDECFCA-475A-4432-87F6-6498CDDA8B51}" destId="{CA8DA300-6E04-4752-85EA-8D1E0702B851}" srcOrd="5" destOrd="0" presId="urn:microsoft.com/office/officeart/2008/layout/HorizontalMultiLevelHierarchy"/>
    <dgm:cxn modelId="{C5D48203-F83E-4582-9F62-8B386797CB1E}" type="presParOf" srcId="{CA8DA300-6E04-4752-85EA-8D1E0702B851}" destId="{46C983D9-0309-4861-BB86-4F83F8C3BBBA}" srcOrd="0" destOrd="0" presId="urn:microsoft.com/office/officeart/2008/layout/HorizontalMultiLevelHierarchy"/>
    <dgm:cxn modelId="{A4C3B610-AB42-4F65-891C-B648232C4584}" type="presParOf" srcId="{CA8DA300-6E04-4752-85EA-8D1E0702B851}" destId="{89AD2E52-0A04-4157-B397-922C2EC19A3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943880-20A1-46AE-B6A3-E8C63CE7B3DB}" type="doc">
      <dgm:prSet loTypeId="urn:microsoft.com/office/officeart/2005/8/layout/hierarchy2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1E9E3D-CF0D-497F-AC38-B8C3713CB200}">
      <dgm:prSet phldrT="[Text]"/>
      <dgm:spPr>
        <a:solidFill>
          <a:srgbClr val="002060"/>
        </a:solidFill>
      </dgm:spPr>
      <dgm:t>
        <a:bodyPr/>
        <a:lstStyle/>
        <a:p>
          <a:r>
            <a:rPr lang="ka-GE" b="1" dirty="0" smtClean="0">
              <a:solidFill>
                <a:schemeClr val="bg1"/>
              </a:solidFill>
            </a:rPr>
            <a:t>მიზნობრივი </a:t>
          </a:r>
        </a:p>
        <a:p>
          <a:r>
            <a:rPr lang="ka-GE" b="1" dirty="0" smtClean="0">
              <a:solidFill>
                <a:schemeClr val="bg1"/>
              </a:solidFill>
            </a:rPr>
            <a:t>ჯგუფები</a:t>
          </a:r>
          <a:endParaRPr lang="en-US" dirty="0"/>
        </a:p>
      </dgm:t>
    </dgm:pt>
    <dgm:pt modelId="{FB2350DF-775C-461F-899B-EE04B290E1CD}" type="parTrans" cxnId="{F09CF23A-3996-4356-ADA3-EA1452170D7D}">
      <dgm:prSet/>
      <dgm:spPr/>
      <dgm:t>
        <a:bodyPr/>
        <a:lstStyle/>
        <a:p>
          <a:endParaRPr lang="en-US"/>
        </a:p>
      </dgm:t>
    </dgm:pt>
    <dgm:pt modelId="{7CAB5E4B-6A63-4169-A151-10170E27BA56}" type="sibTrans" cxnId="{F09CF23A-3996-4356-ADA3-EA1452170D7D}">
      <dgm:prSet/>
      <dgm:spPr/>
      <dgm:t>
        <a:bodyPr/>
        <a:lstStyle/>
        <a:p>
          <a:endParaRPr lang="en-US"/>
        </a:p>
      </dgm:t>
    </dgm:pt>
    <dgm:pt modelId="{C1C9240B-6C16-4479-AD2A-015ABEC29074}">
      <dgm:prSet phldrT="[Text]"/>
      <dgm:spPr>
        <a:solidFill>
          <a:srgbClr val="C00000"/>
        </a:solidFill>
      </dgm:spPr>
      <dgm:t>
        <a:bodyPr/>
        <a:lstStyle/>
        <a:p>
          <a:r>
            <a:rPr lang="ka-GE" b="1" dirty="0" smtClean="0"/>
            <a:t>წვდომა ამბულატორიულ მედიკამენტებთან</a:t>
          </a:r>
          <a:endParaRPr lang="en-US" dirty="0"/>
        </a:p>
      </dgm:t>
    </dgm:pt>
    <dgm:pt modelId="{EBC51389-BBC5-4037-90A3-A84D722D5ADD}" type="parTrans" cxnId="{51B5ABCD-25B5-42A0-A4FF-82EB50ABECBE}">
      <dgm:prSet/>
      <dgm:spPr/>
      <dgm:t>
        <a:bodyPr/>
        <a:lstStyle/>
        <a:p>
          <a:endParaRPr lang="en-US"/>
        </a:p>
      </dgm:t>
    </dgm:pt>
    <dgm:pt modelId="{E81274F4-A077-4EBF-AEFC-D30D20DBE937}" type="sibTrans" cxnId="{51B5ABCD-25B5-42A0-A4FF-82EB50ABECBE}">
      <dgm:prSet/>
      <dgm:spPr/>
      <dgm:t>
        <a:bodyPr/>
        <a:lstStyle/>
        <a:p>
          <a:endParaRPr lang="en-US"/>
        </a:p>
      </dgm:t>
    </dgm:pt>
    <dgm:pt modelId="{2CEBEFB1-3C8D-4A2A-9CC7-6E11D74DCBDD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ka-GE" b="1" dirty="0" smtClean="0"/>
            <a:t>არსებული პაკეტი</a:t>
          </a:r>
          <a:endParaRPr lang="en-US" b="1" dirty="0"/>
        </a:p>
      </dgm:t>
    </dgm:pt>
    <dgm:pt modelId="{BE813232-E704-433F-8C58-2CF17221C960}" type="parTrans" cxnId="{D32BFF34-D3B3-4E71-B6AC-FF4FF13CD2AA}">
      <dgm:prSet/>
      <dgm:spPr/>
      <dgm:t>
        <a:bodyPr/>
        <a:lstStyle/>
        <a:p>
          <a:endParaRPr lang="en-US"/>
        </a:p>
      </dgm:t>
    </dgm:pt>
    <dgm:pt modelId="{EB9E7EE1-B1C6-46C6-B3BA-C396683C6D4C}" type="sibTrans" cxnId="{D32BFF34-D3B3-4E71-B6AC-FF4FF13CD2AA}">
      <dgm:prSet/>
      <dgm:spPr/>
      <dgm:t>
        <a:bodyPr/>
        <a:lstStyle/>
        <a:p>
          <a:endParaRPr lang="en-US"/>
        </a:p>
      </dgm:t>
    </dgm:pt>
    <dgm:pt modelId="{0E82F200-FE8C-4850-94E5-DF3D4E0624A7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ka-GE" b="1" dirty="0" smtClean="0"/>
            <a:t>კერძო სადაზღვევო პაკეტის დაშენების უფლება</a:t>
          </a:r>
          <a:endParaRPr lang="en-US" dirty="0"/>
        </a:p>
      </dgm:t>
    </dgm:pt>
    <dgm:pt modelId="{4B635647-9950-4C2A-8DDE-F082E63DA421}" type="parTrans" cxnId="{B3BD732A-2725-4621-AF4D-61EC13458670}">
      <dgm:prSet/>
      <dgm:spPr/>
      <dgm:t>
        <a:bodyPr/>
        <a:lstStyle/>
        <a:p>
          <a:endParaRPr lang="en-US"/>
        </a:p>
      </dgm:t>
    </dgm:pt>
    <dgm:pt modelId="{8585790F-68B0-435F-B289-2B8F943494CA}" type="sibTrans" cxnId="{B3BD732A-2725-4621-AF4D-61EC13458670}">
      <dgm:prSet/>
      <dgm:spPr/>
      <dgm:t>
        <a:bodyPr/>
        <a:lstStyle/>
        <a:p>
          <a:endParaRPr lang="en-US"/>
        </a:p>
      </dgm:t>
    </dgm:pt>
    <dgm:pt modelId="{6F07401B-57D9-4E6C-8B69-1E106CFAAF37}" type="pres">
      <dgm:prSet presAssocID="{BC943880-20A1-46AE-B6A3-E8C63CE7B3D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D6FD7A-B03C-4D69-87AC-3CBDAD5299C0}" type="pres">
      <dgm:prSet presAssocID="{F51E9E3D-CF0D-497F-AC38-B8C3713CB200}" presName="root1" presStyleCnt="0"/>
      <dgm:spPr/>
    </dgm:pt>
    <dgm:pt modelId="{D2BF61CA-3DF0-4A36-8B9F-E5CD59BF2ECA}" type="pres">
      <dgm:prSet presAssocID="{F51E9E3D-CF0D-497F-AC38-B8C3713CB20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DC8171-61C1-4C0E-AA6C-CC715074F8DF}" type="pres">
      <dgm:prSet presAssocID="{F51E9E3D-CF0D-497F-AC38-B8C3713CB200}" presName="level2hierChild" presStyleCnt="0"/>
      <dgm:spPr/>
    </dgm:pt>
    <dgm:pt modelId="{0B52D555-119A-4EDD-B647-6B25FEBEEEFD}" type="pres">
      <dgm:prSet presAssocID="{EBC51389-BBC5-4037-90A3-A84D722D5ADD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A0659112-894D-46BC-846E-E59EAA2FDDA3}" type="pres">
      <dgm:prSet presAssocID="{EBC51389-BBC5-4037-90A3-A84D722D5ADD}" presName="connTx" presStyleLbl="parChTrans1D2" presStyleIdx="0" presStyleCnt="3"/>
      <dgm:spPr/>
      <dgm:t>
        <a:bodyPr/>
        <a:lstStyle/>
        <a:p>
          <a:endParaRPr lang="en-US"/>
        </a:p>
      </dgm:t>
    </dgm:pt>
    <dgm:pt modelId="{2CBFB99D-5123-485E-91BF-B8A87148FB30}" type="pres">
      <dgm:prSet presAssocID="{C1C9240B-6C16-4479-AD2A-015ABEC29074}" presName="root2" presStyleCnt="0"/>
      <dgm:spPr/>
    </dgm:pt>
    <dgm:pt modelId="{E5A0D212-523A-41E7-A727-672441CBBA1B}" type="pres">
      <dgm:prSet presAssocID="{C1C9240B-6C16-4479-AD2A-015ABEC29074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DECE13-95E1-40E5-90AE-0AE8667E3876}" type="pres">
      <dgm:prSet presAssocID="{C1C9240B-6C16-4479-AD2A-015ABEC29074}" presName="level3hierChild" presStyleCnt="0"/>
      <dgm:spPr/>
    </dgm:pt>
    <dgm:pt modelId="{D019717B-3C22-4ADA-9A49-C088F4040B1E}" type="pres">
      <dgm:prSet presAssocID="{BE813232-E704-433F-8C58-2CF17221C960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A723B12-F8E6-4AFC-B9A9-64CE992A42BF}" type="pres">
      <dgm:prSet presAssocID="{BE813232-E704-433F-8C58-2CF17221C960}" presName="connTx" presStyleLbl="parChTrans1D2" presStyleIdx="1" presStyleCnt="3"/>
      <dgm:spPr/>
      <dgm:t>
        <a:bodyPr/>
        <a:lstStyle/>
        <a:p>
          <a:endParaRPr lang="en-US"/>
        </a:p>
      </dgm:t>
    </dgm:pt>
    <dgm:pt modelId="{71297A3A-171F-4530-B4F1-F35328541967}" type="pres">
      <dgm:prSet presAssocID="{2CEBEFB1-3C8D-4A2A-9CC7-6E11D74DCBDD}" presName="root2" presStyleCnt="0"/>
      <dgm:spPr/>
    </dgm:pt>
    <dgm:pt modelId="{E989D8EF-1916-4194-8559-131B7199C2B8}" type="pres">
      <dgm:prSet presAssocID="{2CEBEFB1-3C8D-4A2A-9CC7-6E11D74DCBDD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0C737E-26EA-40CF-9236-89E8D6B71BAC}" type="pres">
      <dgm:prSet presAssocID="{2CEBEFB1-3C8D-4A2A-9CC7-6E11D74DCBDD}" presName="level3hierChild" presStyleCnt="0"/>
      <dgm:spPr/>
    </dgm:pt>
    <dgm:pt modelId="{AEBB4912-B5BA-4F59-B540-9D79F3C57074}" type="pres">
      <dgm:prSet presAssocID="{4B635647-9950-4C2A-8DDE-F082E63DA421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A11B46E-39F8-49B4-8799-777FAA7FA1C7}" type="pres">
      <dgm:prSet presAssocID="{4B635647-9950-4C2A-8DDE-F082E63DA421}" presName="connTx" presStyleLbl="parChTrans1D2" presStyleIdx="2" presStyleCnt="3"/>
      <dgm:spPr/>
      <dgm:t>
        <a:bodyPr/>
        <a:lstStyle/>
        <a:p>
          <a:endParaRPr lang="en-US"/>
        </a:p>
      </dgm:t>
    </dgm:pt>
    <dgm:pt modelId="{98C3331E-91B0-46DA-BB86-EA7BD14455E1}" type="pres">
      <dgm:prSet presAssocID="{0E82F200-FE8C-4850-94E5-DF3D4E0624A7}" presName="root2" presStyleCnt="0"/>
      <dgm:spPr/>
    </dgm:pt>
    <dgm:pt modelId="{E76FB278-8C1F-4817-88BE-DDC9A7808A3F}" type="pres">
      <dgm:prSet presAssocID="{0E82F200-FE8C-4850-94E5-DF3D4E0624A7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3DC885-28E7-4237-A3D4-EC609F82120D}" type="pres">
      <dgm:prSet presAssocID="{0E82F200-FE8C-4850-94E5-DF3D4E0624A7}" presName="level3hierChild" presStyleCnt="0"/>
      <dgm:spPr/>
    </dgm:pt>
  </dgm:ptLst>
  <dgm:cxnLst>
    <dgm:cxn modelId="{ED3C7FE9-26A7-48BC-A088-DD40E6FA1187}" type="presOf" srcId="{BE813232-E704-433F-8C58-2CF17221C960}" destId="{D019717B-3C22-4ADA-9A49-C088F4040B1E}" srcOrd="0" destOrd="0" presId="urn:microsoft.com/office/officeart/2005/8/layout/hierarchy2"/>
    <dgm:cxn modelId="{D32BFF34-D3B3-4E71-B6AC-FF4FF13CD2AA}" srcId="{F51E9E3D-CF0D-497F-AC38-B8C3713CB200}" destId="{2CEBEFB1-3C8D-4A2A-9CC7-6E11D74DCBDD}" srcOrd="1" destOrd="0" parTransId="{BE813232-E704-433F-8C58-2CF17221C960}" sibTransId="{EB9E7EE1-B1C6-46C6-B3BA-C396683C6D4C}"/>
    <dgm:cxn modelId="{86443634-5676-4936-9287-4A107B888E6C}" type="presOf" srcId="{F51E9E3D-CF0D-497F-AC38-B8C3713CB200}" destId="{D2BF61CA-3DF0-4A36-8B9F-E5CD59BF2ECA}" srcOrd="0" destOrd="0" presId="urn:microsoft.com/office/officeart/2005/8/layout/hierarchy2"/>
    <dgm:cxn modelId="{81E1AE0E-7C46-449E-B6E3-8D1515B331DB}" type="presOf" srcId="{4B635647-9950-4C2A-8DDE-F082E63DA421}" destId="{2A11B46E-39F8-49B4-8799-777FAA7FA1C7}" srcOrd="1" destOrd="0" presId="urn:microsoft.com/office/officeart/2005/8/layout/hierarchy2"/>
    <dgm:cxn modelId="{2DBB2426-9234-416A-82CC-20CA8A8C4A25}" type="presOf" srcId="{4B635647-9950-4C2A-8DDE-F082E63DA421}" destId="{AEBB4912-B5BA-4F59-B540-9D79F3C57074}" srcOrd="0" destOrd="0" presId="urn:microsoft.com/office/officeart/2005/8/layout/hierarchy2"/>
    <dgm:cxn modelId="{A190C80B-B0D0-4598-B48A-BF81FE49C153}" type="presOf" srcId="{EBC51389-BBC5-4037-90A3-A84D722D5ADD}" destId="{0B52D555-119A-4EDD-B647-6B25FEBEEEFD}" srcOrd="0" destOrd="0" presId="urn:microsoft.com/office/officeart/2005/8/layout/hierarchy2"/>
    <dgm:cxn modelId="{1F0EF892-BE4E-4162-846B-17EA25139884}" type="presOf" srcId="{C1C9240B-6C16-4479-AD2A-015ABEC29074}" destId="{E5A0D212-523A-41E7-A727-672441CBBA1B}" srcOrd="0" destOrd="0" presId="urn:microsoft.com/office/officeart/2005/8/layout/hierarchy2"/>
    <dgm:cxn modelId="{C4E574AA-C159-44D6-9FBA-A0078323FA79}" type="presOf" srcId="{EBC51389-BBC5-4037-90A3-A84D722D5ADD}" destId="{A0659112-894D-46BC-846E-E59EAA2FDDA3}" srcOrd="1" destOrd="0" presId="urn:microsoft.com/office/officeart/2005/8/layout/hierarchy2"/>
    <dgm:cxn modelId="{B0B72B0C-466A-4632-8A8E-A0E5EF724D3B}" type="presOf" srcId="{BC943880-20A1-46AE-B6A3-E8C63CE7B3DB}" destId="{6F07401B-57D9-4E6C-8B69-1E106CFAAF37}" srcOrd="0" destOrd="0" presId="urn:microsoft.com/office/officeart/2005/8/layout/hierarchy2"/>
    <dgm:cxn modelId="{51B5ABCD-25B5-42A0-A4FF-82EB50ABECBE}" srcId="{F51E9E3D-CF0D-497F-AC38-B8C3713CB200}" destId="{C1C9240B-6C16-4479-AD2A-015ABEC29074}" srcOrd="0" destOrd="0" parTransId="{EBC51389-BBC5-4037-90A3-A84D722D5ADD}" sibTransId="{E81274F4-A077-4EBF-AEFC-D30D20DBE937}"/>
    <dgm:cxn modelId="{98BE35FF-9BD3-478F-AC27-4B33F96D353F}" type="presOf" srcId="{2CEBEFB1-3C8D-4A2A-9CC7-6E11D74DCBDD}" destId="{E989D8EF-1916-4194-8559-131B7199C2B8}" srcOrd="0" destOrd="0" presId="urn:microsoft.com/office/officeart/2005/8/layout/hierarchy2"/>
    <dgm:cxn modelId="{B3BD732A-2725-4621-AF4D-61EC13458670}" srcId="{F51E9E3D-CF0D-497F-AC38-B8C3713CB200}" destId="{0E82F200-FE8C-4850-94E5-DF3D4E0624A7}" srcOrd="2" destOrd="0" parTransId="{4B635647-9950-4C2A-8DDE-F082E63DA421}" sibTransId="{8585790F-68B0-435F-B289-2B8F943494CA}"/>
    <dgm:cxn modelId="{F09CF23A-3996-4356-ADA3-EA1452170D7D}" srcId="{BC943880-20A1-46AE-B6A3-E8C63CE7B3DB}" destId="{F51E9E3D-CF0D-497F-AC38-B8C3713CB200}" srcOrd="0" destOrd="0" parTransId="{FB2350DF-775C-461F-899B-EE04B290E1CD}" sibTransId="{7CAB5E4B-6A63-4169-A151-10170E27BA56}"/>
    <dgm:cxn modelId="{5F98CE2E-0AFC-4673-A8A6-8FED2241CC5E}" type="presOf" srcId="{0E82F200-FE8C-4850-94E5-DF3D4E0624A7}" destId="{E76FB278-8C1F-4817-88BE-DDC9A7808A3F}" srcOrd="0" destOrd="0" presId="urn:microsoft.com/office/officeart/2005/8/layout/hierarchy2"/>
    <dgm:cxn modelId="{25D7B893-6F09-4EDF-9567-5E784F700BC7}" type="presOf" srcId="{BE813232-E704-433F-8C58-2CF17221C960}" destId="{0A723B12-F8E6-4AFC-B9A9-64CE992A42BF}" srcOrd="1" destOrd="0" presId="urn:microsoft.com/office/officeart/2005/8/layout/hierarchy2"/>
    <dgm:cxn modelId="{5F614700-32DB-43DC-ADA5-E100B1FDC406}" type="presParOf" srcId="{6F07401B-57D9-4E6C-8B69-1E106CFAAF37}" destId="{A3D6FD7A-B03C-4D69-87AC-3CBDAD5299C0}" srcOrd="0" destOrd="0" presId="urn:microsoft.com/office/officeart/2005/8/layout/hierarchy2"/>
    <dgm:cxn modelId="{519167D6-B4DA-48F8-AC10-DD40650B1224}" type="presParOf" srcId="{A3D6FD7A-B03C-4D69-87AC-3CBDAD5299C0}" destId="{D2BF61CA-3DF0-4A36-8B9F-E5CD59BF2ECA}" srcOrd="0" destOrd="0" presId="urn:microsoft.com/office/officeart/2005/8/layout/hierarchy2"/>
    <dgm:cxn modelId="{31568EE9-E261-4624-9858-02CE06E41F87}" type="presParOf" srcId="{A3D6FD7A-B03C-4D69-87AC-3CBDAD5299C0}" destId="{9DDC8171-61C1-4C0E-AA6C-CC715074F8DF}" srcOrd="1" destOrd="0" presId="urn:microsoft.com/office/officeart/2005/8/layout/hierarchy2"/>
    <dgm:cxn modelId="{223C26CB-C71B-4A40-BA4C-E57F3E493656}" type="presParOf" srcId="{9DDC8171-61C1-4C0E-AA6C-CC715074F8DF}" destId="{0B52D555-119A-4EDD-B647-6B25FEBEEEFD}" srcOrd="0" destOrd="0" presId="urn:microsoft.com/office/officeart/2005/8/layout/hierarchy2"/>
    <dgm:cxn modelId="{1F0D6892-3092-4AAE-A918-DCFDF7B1F595}" type="presParOf" srcId="{0B52D555-119A-4EDD-B647-6B25FEBEEEFD}" destId="{A0659112-894D-46BC-846E-E59EAA2FDDA3}" srcOrd="0" destOrd="0" presId="urn:microsoft.com/office/officeart/2005/8/layout/hierarchy2"/>
    <dgm:cxn modelId="{F7425795-3E63-475F-88A1-67DA670EE423}" type="presParOf" srcId="{9DDC8171-61C1-4C0E-AA6C-CC715074F8DF}" destId="{2CBFB99D-5123-485E-91BF-B8A87148FB30}" srcOrd="1" destOrd="0" presId="urn:microsoft.com/office/officeart/2005/8/layout/hierarchy2"/>
    <dgm:cxn modelId="{31247456-3EBF-4435-B4EE-FD4AF98AAE73}" type="presParOf" srcId="{2CBFB99D-5123-485E-91BF-B8A87148FB30}" destId="{E5A0D212-523A-41E7-A727-672441CBBA1B}" srcOrd="0" destOrd="0" presId="urn:microsoft.com/office/officeart/2005/8/layout/hierarchy2"/>
    <dgm:cxn modelId="{A140070C-0CA3-42E3-B454-113BEF786801}" type="presParOf" srcId="{2CBFB99D-5123-485E-91BF-B8A87148FB30}" destId="{98DECE13-95E1-40E5-90AE-0AE8667E3876}" srcOrd="1" destOrd="0" presId="urn:microsoft.com/office/officeart/2005/8/layout/hierarchy2"/>
    <dgm:cxn modelId="{D59B1763-29F0-4F8C-8944-82AF76401D67}" type="presParOf" srcId="{9DDC8171-61C1-4C0E-AA6C-CC715074F8DF}" destId="{D019717B-3C22-4ADA-9A49-C088F4040B1E}" srcOrd="2" destOrd="0" presId="urn:microsoft.com/office/officeart/2005/8/layout/hierarchy2"/>
    <dgm:cxn modelId="{3FD9A83F-4F7A-4800-AF03-57AEDC2803BE}" type="presParOf" srcId="{D019717B-3C22-4ADA-9A49-C088F4040B1E}" destId="{0A723B12-F8E6-4AFC-B9A9-64CE992A42BF}" srcOrd="0" destOrd="0" presId="urn:microsoft.com/office/officeart/2005/8/layout/hierarchy2"/>
    <dgm:cxn modelId="{01A7B8E2-A264-43F0-91F6-53870F538815}" type="presParOf" srcId="{9DDC8171-61C1-4C0E-AA6C-CC715074F8DF}" destId="{71297A3A-171F-4530-B4F1-F35328541967}" srcOrd="3" destOrd="0" presId="urn:microsoft.com/office/officeart/2005/8/layout/hierarchy2"/>
    <dgm:cxn modelId="{D05FBF1A-1282-4706-824B-E801F812209D}" type="presParOf" srcId="{71297A3A-171F-4530-B4F1-F35328541967}" destId="{E989D8EF-1916-4194-8559-131B7199C2B8}" srcOrd="0" destOrd="0" presId="urn:microsoft.com/office/officeart/2005/8/layout/hierarchy2"/>
    <dgm:cxn modelId="{1CC728BB-C442-4B73-9528-F3FAF34F3E2C}" type="presParOf" srcId="{71297A3A-171F-4530-B4F1-F35328541967}" destId="{A80C737E-26EA-40CF-9236-89E8D6B71BAC}" srcOrd="1" destOrd="0" presId="urn:microsoft.com/office/officeart/2005/8/layout/hierarchy2"/>
    <dgm:cxn modelId="{A447A167-6404-44C0-B1FA-74D4850A8ED8}" type="presParOf" srcId="{9DDC8171-61C1-4C0E-AA6C-CC715074F8DF}" destId="{AEBB4912-B5BA-4F59-B540-9D79F3C57074}" srcOrd="4" destOrd="0" presId="urn:microsoft.com/office/officeart/2005/8/layout/hierarchy2"/>
    <dgm:cxn modelId="{3AC6545D-FD10-48C9-9523-19C4B2E5CBEC}" type="presParOf" srcId="{AEBB4912-B5BA-4F59-B540-9D79F3C57074}" destId="{2A11B46E-39F8-49B4-8799-777FAA7FA1C7}" srcOrd="0" destOrd="0" presId="urn:microsoft.com/office/officeart/2005/8/layout/hierarchy2"/>
    <dgm:cxn modelId="{9463515A-E0D3-40FA-9247-1C0157766CBD}" type="presParOf" srcId="{9DDC8171-61C1-4C0E-AA6C-CC715074F8DF}" destId="{98C3331E-91B0-46DA-BB86-EA7BD14455E1}" srcOrd="5" destOrd="0" presId="urn:microsoft.com/office/officeart/2005/8/layout/hierarchy2"/>
    <dgm:cxn modelId="{7C7C2727-B521-4B4A-B44D-01CD4E7A4480}" type="presParOf" srcId="{98C3331E-91B0-46DA-BB86-EA7BD14455E1}" destId="{E76FB278-8C1F-4817-88BE-DDC9A7808A3F}" srcOrd="0" destOrd="0" presId="urn:microsoft.com/office/officeart/2005/8/layout/hierarchy2"/>
    <dgm:cxn modelId="{D156E448-9FD2-40FF-9ACC-E368047132A0}" type="presParOf" srcId="{98C3331E-91B0-46DA-BB86-EA7BD14455E1}" destId="{323DC885-28E7-4237-A3D4-EC609F82120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FE8022-58C9-4AC6-A4A4-A3192E433081}" type="doc">
      <dgm:prSet loTypeId="urn:microsoft.com/office/officeart/2005/8/layout/hierarchy2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B2FED5-792B-4921-B9FE-0E3FE960A16A}">
      <dgm:prSet phldrT="[Text]"/>
      <dgm:spPr>
        <a:solidFill>
          <a:srgbClr val="002060"/>
        </a:solidFill>
      </dgm:spPr>
      <dgm:t>
        <a:bodyPr/>
        <a:lstStyle/>
        <a:p>
          <a:r>
            <a:rPr lang="ka-GE" dirty="0" smtClean="0"/>
            <a:t>მაღალი შემოსავლის მქონე პირები </a:t>
          </a:r>
          <a:endParaRPr lang="en-US" dirty="0"/>
        </a:p>
      </dgm:t>
    </dgm:pt>
    <dgm:pt modelId="{6F62FDD9-8990-40B2-AC87-86C4E0F39233}" type="parTrans" cxnId="{173ACD22-251B-49BA-8F68-19990F4D412B}">
      <dgm:prSet/>
      <dgm:spPr/>
      <dgm:t>
        <a:bodyPr/>
        <a:lstStyle/>
        <a:p>
          <a:endParaRPr lang="en-US"/>
        </a:p>
      </dgm:t>
    </dgm:pt>
    <dgm:pt modelId="{EB7049DD-27F9-4AAF-BC16-6E4450861C34}" type="sibTrans" cxnId="{173ACD22-251B-49BA-8F68-19990F4D412B}">
      <dgm:prSet/>
      <dgm:spPr/>
      <dgm:t>
        <a:bodyPr/>
        <a:lstStyle/>
        <a:p>
          <a:endParaRPr lang="en-US"/>
        </a:p>
      </dgm:t>
    </dgm:pt>
    <dgm:pt modelId="{C068D945-766D-4BA4-8932-CCA88AEBC114}">
      <dgm:prSet phldrT="[Text]"/>
      <dgm:spPr>
        <a:solidFill>
          <a:srgbClr val="00B0F0"/>
        </a:solidFill>
      </dgm:spPr>
      <dgm:t>
        <a:bodyPr/>
        <a:lstStyle/>
        <a:p>
          <a:r>
            <a:rPr lang="ka-GE" dirty="0" smtClean="0"/>
            <a:t>პირები, რომლეთა შემოსავალი წელიწადში 40 000 ლარზე მეტია</a:t>
          </a:r>
          <a:endParaRPr lang="en-US" dirty="0"/>
        </a:p>
      </dgm:t>
    </dgm:pt>
    <dgm:pt modelId="{7E41F858-7E0C-40CF-A15F-5513F1D5F6C2}" type="parTrans" cxnId="{6607A8AA-812E-4334-B19F-36624095D5AC}">
      <dgm:prSet/>
      <dgm:spPr/>
      <dgm:t>
        <a:bodyPr/>
        <a:lstStyle/>
        <a:p>
          <a:endParaRPr lang="en-US"/>
        </a:p>
      </dgm:t>
    </dgm:pt>
    <dgm:pt modelId="{97DFF879-780A-44CA-9BB1-901DA3E363CA}" type="sibTrans" cxnId="{6607A8AA-812E-4334-B19F-36624095D5AC}">
      <dgm:prSet/>
      <dgm:spPr/>
      <dgm:t>
        <a:bodyPr/>
        <a:lstStyle/>
        <a:p>
          <a:endParaRPr lang="en-US"/>
        </a:p>
      </dgm:t>
    </dgm:pt>
    <dgm:pt modelId="{2E48D098-D838-4D5D-A29D-BA538AF71BE4}">
      <dgm:prSet phldrT="[Text]"/>
      <dgm:spPr>
        <a:solidFill>
          <a:srgbClr val="00B0F0"/>
        </a:solidFill>
      </dgm:spPr>
      <dgm:t>
        <a:bodyPr/>
        <a:lstStyle/>
        <a:p>
          <a:r>
            <a:rPr lang="ka-GE" dirty="0" smtClean="0"/>
            <a:t>რჩებიან ჯანდაცვის სახელმწიფო პროგრამების მოსარგებლეებად</a:t>
          </a:r>
          <a:endParaRPr lang="en-US" dirty="0"/>
        </a:p>
      </dgm:t>
    </dgm:pt>
    <dgm:pt modelId="{C95CE071-2BD0-4843-BCA6-74966C0658F7}" type="parTrans" cxnId="{82BC70E3-F320-4E74-AB82-595E85B1B9A2}">
      <dgm:prSet/>
      <dgm:spPr/>
      <dgm:t>
        <a:bodyPr/>
        <a:lstStyle/>
        <a:p>
          <a:endParaRPr lang="en-US"/>
        </a:p>
      </dgm:t>
    </dgm:pt>
    <dgm:pt modelId="{FEB80571-C8AE-4FC3-A056-2A1F7FE8B740}" type="sibTrans" cxnId="{82BC70E3-F320-4E74-AB82-595E85B1B9A2}">
      <dgm:prSet/>
      <dgm:spPr/>
      <dgm:t>
        <a:bodyPr/>
        <a:lstStyle/>
        <a:p>
          <a:endParaRPr lang="en-US"/>
        </a:p>
      </dgm:t>
    </dgm:pt>
    <dgm:pt modelId="{534DF2C7-8A9C-4621-8069-9CB50931832C}" type="pres">
      <dgm:prSet presAssocID="{F5FE8022-58C9-4AC6-A4A4-A3192E43308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54DE83-777D-4B45-A434-5D3F7E91C560}" type="pres">
      <dgm:prSet presAssocID="{BBB2FED5-792B-4921-B9FE-0E3FE960A16A}" presName="root1" presStyleCnt="0"/>
      <dgm:spPr/>
    </dgm:pt>
    <dgm:pt modelId="{98589D29-B849-4119-B963-48EBBEC9BA3F}" type="pres">
      <dgm:prSet presAssocID="{BBB2FED5-792B-4921-B9FE-0E3FE960A16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1DF0D7-C677-4293-ABE2-0ABE4EB044CE}" type="pres">
      <dgm:prSet presAssocID="{BBB2FED5-792B-4921-B9FE-0E3FE960A16A}" presName="level2hierChild" presStyleCnt="0"/>
      <dgm:spPr/>
    </dgm:pt>
    <dgm:pt modelId="{9257F885-68B1-435C-B480-9CBBA3325FCB}" type="pres">
      <dgm:prSet presAssocID="{7E41F858-7E0C-40CF-A15F-5513F1D5F6C2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70662C94-F3CE-49E6-AC70-8692DE924828}" type="pres">
      <dgm:prSet presAssocID="{7E41F858-7E0C-40CF-A15F-5513F1D5F6C2}" presName="connTx" presStyleLbl="parChTrans1D2" presStyleIdx="0" presStyleCnt="1"/>
      <dgm:spPr/>
      <dgm:t>
        <a:bodyPr/>
        <a:lstStyle/>
        <a:p>
          <a:endParaRPr lang="en-US"/>
        </a:p>
      </dgm:t>
    </dgm:pt>
    <dgm:pt modelId="{3D1E60BE-EAE7-41EB-A8F4-854C5DEE911E}" type="pres">
      <dgm:prSet presAssocID="{C068D945-766D-4BA4-8932-CCA88AEBC114}" presName="root2" presStyleCnt="0"/>
      <dgm:spPr/>
    </dgm:pt>
    <dgm:pt modelId="{95D6CFB2-AFF5-4894-AC9E-6E577ACE1AE0}" type="pres">
      <dgm:prSet presAssocID="{C068D945-766D-4BA4-8932-CCA88AEBC114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EEC470-F219-4FC9-94BF-1F4A4CA9098C}" type="pres">
      <dgm:prSet presAssocID="{C068D945-766D-4BA4-8932-CCA88AEBC114}" presName="level3hierChild" presStyleCnt="0"/>
      <dgm:spPr/>
    </dgm:pt>
    <dgm:pt modelId="{5972D70E-77E7-44E0-BE88-8E04788250BE}" type="pres">
      <dgm:prSet presAssocID="{C95CE071-2BD0-4843-BCA6-74966C0658F7}" presName="conn2-1" presStyleLbl="parChTrans1D3" presStyleIdx="0" presStyleCnt="1"/>
      <dgm:spPr/>
      <dgm:t>
        <a:bodyPr/>
        <a:lstStyle/>
        <a:p>
          <a:endParaRPr lang="en-US"/>
        </a:p>
      </dgm:t>
    </dgm:pt>
    <dgm:pt modelId="{3BBBE8F6-6B61-4272-8591-EDCD5CE39E70}" type="pres">
      <dgm:prSet presAssocID="{C95CE071-2BD0-4843-BCA6-74966C0658F7}" presName="connTx" presStyleLbl="parChTrans1D3" presStyleIdx="0" presStyleCnt="1"/>
      <dgm:spPr/>
      <dgm:t>
        <a:bodyPr/>
        <a:lstStyle/>
        <a:p>
          <a:endParaRPr lang="en-US"/>
        </a:p>
      </dgm:t>
    </dgm:pt>
    <dgm:pt modelId="{46A7EB53-2733-406D-B3ED-A6FF3FE77B60}" type="pres">
      <dgm:prSet presAssocID="{2E48D098-D838-4D5D-A29D-BA538AF71BE4}" presName="root2" presStyleCnt="0"/>
      <dgm:spPr/>
    </dgm:pt>
    <dgm:pt modelId="{CB867FE6-E80D-4622-A7E1-E5D8CFBF86EC}" type="pres">
      <dgm:prSet presAssocID="{2E48D098-D838-4D5D-A29D-BA538AF71BE4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764F63-0667-490C-985C-CBAAE11D2AD6}" type="pres">
      <dgm:prSet presAssocID="{2E48D098-D838-4D5D-A29D-BA538AF71BE4}" presName="level3hierChild" presStyleCnt="0"/>
      <dgm:spPr/>
    </dgm:pt>
  </dgm:ptLst>
  <dgm:cxnLst>
    <dgm:cxn modelId="{71E7E78F-A20C-4A63-AA2A-62CEBDBD149C}" type="presOf" srcId="{2E48D098-D838-4D5D-A29D-BA538AF71BE4}" destId="{CB867FE6-E80D-4622-A7E1-E5D8CFBF86EC}" srcOrd="0" destOrd="0" presId="urn:microsoft.com/office/officeart/2005/8/layout/hierarchy2"/>
    <dgm:cxn modelId="{1751A598-F18A-43EF-8534-019B6E5CEFCC}" type="presOf" srcId="{BBB2FED5-792B-4921-B9FE-0E3FE960A16A}" destId="{98589D29-B849-4119-B963-48EBBEC9BA3F}" srcOrd="0" destOrd="0" presId="urn:microsoft.com/office/officeart/2005/8/layout/hierarchy2"/>
    <dgm:cxn modelId="{13A13A6D-F927-4E98-9C16-F74284E4CA20}" type="presOf" srcId="{C95CE071-2BD0-4843-BCA6-74966C0658F7}" destId="{3BBBE8F6-6B61-4272-8591-EDCD5CE39E70}" srcOrd="1" destOrd="0" presId="urn:microsoft.com/office/officeart/2005/8/layout/hierarchy2"/>
    <dgm:cxn modelId="{C4A4DBC9-A2A8-4F32-A288-8D6D7CF9FF3C}" type="presOf" srcId="{7E41F858-7E0C-40CF-A15F-5513F1D5F6C2}" destId="{9257F885-68B1-435C-B480-9CBBA3325FCB}" srcOrd="0" destOrd="0" presId="urn:microsoft.com/office/officeart/2005/8/layout/hierarchy2"/>
    <dgm:cxn modelId="{82BC70E3-F320-4E74-AB82-595E85B1B9A2}" srcId="{C068D945-766D-4BA4-8932-CCA88AEBC114}" destId="{2E48D098-D838-4D5D-A29D-BA538AF71BE4}" srcOrd="0" destOrd="0" parTransId="{C95CE071-2BD0-4843-BCA6-74966C0658F7}" sibTransId="{FEB80571-C8AE-4FC3-A056-2A1F7FE8B740}"/>
    <dgm:cxn modelId="{173ACD22-251B-49BA-8F68-19990F4D412B}" srcId="{F5FE8022-58C9-4AC6-A4A4-A3192E433081}" destId="{BBB2FED5-792B-4921-B9FE-0E3FE960A16A}" srcOrd="0" destOrd="0" parTransId="{6F62FDD9-8990-40B2-AC87-86C4E0F39233}" sibTransId="{EB7049DD-27F9-4AAF-BC16-6E4450861C34}"/>
    <dgm:cxn modelId="{D63E7C09-D589-463D-A50C-9849EE75C1E0}" type="presOf" srcId="{7E41F858-7E0C-40CF-A15F-5513F1D5F6C2}" destId="{70662C94-F3CE-49E6-AC70-8692DE924828}" srcOrd="1" destOrd="0" presId="urn:microsoft.com/office/officeart/2005/8/layout/hierarchy2"/>
    <dgm:cxn modelId="{B023E6A5-B33D-48D8-AD90-76358C28E0E2}" type="presOf" srcId="{C068D945-766D-4BA4-8932-CCA88AEBC114}" destId="{95D6CFB2-AFF5-4894-AC9E-6E577ACE1AE0}" srcOrd="0" destOrd="0" presId="urn:microsoft.com/office/officeart/2005/8/layout/hierarchy2"/>
    <dgm:cxn modelId="{6607A8AA-812E-4334-B19F-36624095D5AC}" srcId="{BBB2FED5-792B-4921-B9FE-0E3FE960A16A}" destId="{C068D945-766D-4BA4-8932-CCA88AEBC114}" srcOrd="0" destOrd="0" parTransId="{7E41F858-7E0C-40CF-A15F-5513F1D5F6C2}" sibTransId="{97DFF879-780A-44CA-9BB1-901DA3E363CA}"/>
    <dgm:cxn modelId="{358BAAC9-0D55-4D40-B875-48ED4A198AA4}" type="presOf" srcId="{F5FE8022-58C9-4AC6-A4A4-A3192E433081}" destId="{534DF2C7-8A9C-4621-8069-9CB50931832C}" srcOrd="0" destOrd="0" presId="urn:microsoft.com/office/officeart/2005/8/layout/hierarchy2"/>
    <dgm:cxn modelId="{E686CDF5-19E1-4259-AF7E-E0CEB8396F9B}" type="presOf" srcId="{C95CE071-2BD0-4843-BCA6-74966C0658F7}" destId="{5972D70E-77E7-44E0-BE88-8E04788250BE}" srcOrd="0" destOrd="0" presId="urn:microsoft.com/office/officeart/2005/8/layout/hierarchy2"/>
    <dgm:cxn modelId="{F953F7D1-EFC6-4708-B493-AC4B9F91BC0E}" type="presParOf" srcId="{534DF2C7-8A9C-4621-8069-9CB50931832C}" destId="{9A54DE83-777D-4B45-A434-5D3F7E91C560}" srcOrd="0" destOrd="0" presId="urn:microsoft.com/office/officeart/2005/8/layout/hierarchy2"/>
    <dgm:cxn modelId="{84FED87F-D6AA-4532-A29A-07F3C420451A}" type="presParOf" srcId="{9A54DE83-777D-4B45-A434-5D3F7E91C560}" destId="{98589D29-B849-4119-B963-48EBBEC9BA3F}" srcOrd="0" destOrd="0" presId="urn:microsoft.com/office/officeart/2005/8/layout/hierarchy2"/>
    <dgm:cxn modelId="{BE46D292-01CC-457D-92D1-E00AC2B871AA}" type="presParOf" srcId="{9A54DE83-777D-4B45-A434-5D3F7E91C560}" destId="{011DF0D7-C677-4293-ABE2-0ABE4EB044CE}" srcOrd="1" destOrd="0" presId="urn:microsoft.com/office/officeart/2005/8/layout/hierarchy2"/>
    <dgm:cxn modelId="{909FA92E-61E0-436F-8F39-EB10EDECC68C}" type="presParOf" srcId="{011DF0D7-C677-4293-ABE2-0ABE4EB044CE}" destId="{9257F885-68B1-435C-B480-9CBBA3325FCB}" srcOrd="0" destOrd="0" presId="urn:microsoft.com/office/officeart/2005/8/layout/hierarchy2"/>
    <dgm:cxn modelId="{D2AB931A-AF93-49E2-8E83-F67004A1110C}" type="presParOf" srcId="{9257F885-68B1-435C-B480-9CBBA3325FCB}" destId="{70662C94-F3CE-49E6-AC70-8692DE924828}" srcOrd="0" destOrd="0" presId="urn:microsoft.com/office/officeart/2005/8/layout/hierarchy2"/>
    <dgm:cxn modelId="{888BFC0C-27C2-4DE5-824B-A8EE580BF404}" type="presParOf" srcId="{011DF0D7-C677-4293-ABE2-0ABE4EB044CE}" destId="{3D1E60BE-EAE7-41EB-A8F4-854C5DEE911E}" srcOrd="1" destOrd="0" presId="urn:microsoft.com/office/officeart/2005/8/layout/hierarchy2"/>
    <dgm:cxn modelId="{B246A857-D7A3-4484-BBA3-1C3B86A432FD}" type="presParOf" srcId="{3D1E60BE-EAE7-41EB-A8F4-854C5DEE911E}" destId="{95D6CFB2-AFF5-4894-AC9E-6E577ACE1AE0}" srcOrd="0" destOrd="0" presId="urn:microsoft.com/office/officeart/2005/8/layout/hierarchy2"/>
    <dgm:cxn modelId="{4518BA69-BB1D-4ADE-80A1-20177810F8B3}" type="presParOf" srcId="{3D1E60BE-EAE7-41EB-A8F4-854C5DEE911E}" destId="{A6EEC470-F219-4FC9-94BF-1F4A4CA9098C}" srcOrd="1" destOrd="0" presId="urn:microsoft.com/office/officeart/2005/8/layout/hierarchy2"/>
    <dgm:cxn modelId="{0954C18D-4F5D-4D80-BC65-70149AD10D6B}" type="presParOf" srcId="{A6EEC470-F219-4FC9-94BF-1F4A4CA9098C}" destId="{5972D70E-77E7-44E0-BE88-8E04788250BE}" srcOrd="0" destOrd="0" presId="urn:microsoft.com/office/officeart/2005/8/layout/hierarchy2"/>
    <dgm:cxn modelId="{9EB43A36-C018-45CD-B390-15B9069DC7DF}" type="presParOf" srcId="{5972D70E-77E7-44E0-BE88-8E04788250BE}" destId="{3BBBE8F6-6B61-4272-8591-EDCD5CE39E70}" srcOrd="0" destOrd="0" presId="urn:microsoft.com/office/officeart/2005/8/layout/hierarchy2"/>
    <dgm:cxn modelId="{B39CC139-BC09-44C6-94DE-5C82A25A8E4E}" type="presParOf" srcId="{A6EEC470-F219-4FC9-94BF-1F4A4CA9098C}" destId="{46A7EB53-2733-406D-B3ED-A6FF3FE77B60}" srcOrd="1" destOrd="0" presId="urn:microsoft.com/office/officeart/2005/8/layout/hierarchy2"/>
    <dgm:cxn modelId="{006E06D0-CA35-49A0-A326-7E01A4623E8B}" type="presParOf" srcId="{46A7EB53-2733-406D-B3ED-A6FF3FE77B60}" destId="{CB867FE6-E80D-4622-A7E1-E5D8CFBF86EC}" srcOrd="0" destOrd="0" presId="urn:microsoft.com/office/officeart/2005/8/layout/hierarchy2"/>
    <dgm:cxn modelId="{ABAB1456-3F38-4278-B4EA-03FD98E2BF64}" type="presParOf" srcId="{46A7EB53-2733-406D-B3ED-A6FF3FE77B60}" destId="{FC764F63-0667-490C-985C-CBAAE11D2AD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62106A-4321-43BF-8513-C25C908B3566}" type="doc">
      <dgm:prSet loTypeId="urn:microsoft.com/office/officeart/2005/8/layout/hierarchy2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2FB1DF-C683-407D-8EA3-6E17D4C68EB8}">
      <dgm:prSet phldrT="[Text]"/>
      <dgm:spPr>
        <a:solidFill>
          <a:srgbClr val="002060"/>
        </a:solidFill>
      </dgm:spPr>
      <dgm:t>
        <a:bodyPr/>
        <a:lstStyle/>
        <a:p>
          <a:r>
            <a:rPr lang="ka-GE" dirty="0" smtClean="0"/>
            <a:t>დაბალი</a:t>
          </a:r>
          <a:r>
            <a:rPr lang="ka-GE" baseline="0" dirty="0" smtClean="0"/>
            <a:t> შემოსავლის მქონე პირები</a:t>
          </a:r>
          <a:endParaRPr lang="en-US" dirty="0"/>
        </a:p>
      </dgm:t>
    </dgm:pt>
    <dgm:pt modelId="{F71AC2D1-3703-43F3-86EE-E4D7A91B152D}" type="parTrans" cxnId="{28ED4F38-A2B8-430C-AAB9-A02160603766}">
      <dgm:prSet/>
      <dgm:spPr/>
      <dgm:t>
        <a:bodyPr/>
        <a:lstStyle/>
        <a:p>
          <a:endParaRPr lang="en-US"/>
        </a:p>
      </dgm:t>
    </dgm:pt>
    <dgm:pt modelId="{E16CCB16-5DDA-499F-91EE-4BCEDC7BB310}" type="sibTrans" cxnId="{28ED4F38-A2B8-430C-AAB9-A02160603766}">
      <dgm:prSet/>
      <dgm:spPr/>
      <dgm:t>
        <a:bodyPr/>
        <a:lstStyle/>
        <a:p>
          <a:endParaRPr lang="en-US"/>
        </a:p>
      </dgm:t>
    </dgm:pt>
    <dgm:pt modelId="{093BA009-9C6E-4D98-A532-E442BC1E67A3}">
      <dgm:prSet phldrT="[Text]"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ყოველთვიურად 900 ლარზე ნაკლები შემოსავლის მქონე პირები და თვითდასაქმებულები</a:t>
          </a:r>
          <a:endParaRPr lang="en-US" dirty="0"/>
        </a:p>
      </dgm:t>
    </dgm:pt>
    <dgm:pt modelId="{2CBFF16A-4D84-47A5-AF44-13CB1C3A7F5B}" type="parTrans" cxnId="{8B40E4E7-ACA7-46E1-98C2-709FB5D7D9EF}">
      <dgm:prSet/>
      <dgm:spPr/>
      <dgm:t>
        <a:bodyPr/>
        <a:lstStyle/>
        <a:p>
          <a:endParaRPr lang="en-US"/>
        </a:p>
      </dgm:t>
    </dgm:pt>
    <dgm:pt modelId="{DD2EBB98-AEDB-4375-9B00-AECFFFE0AF15}" type="sibTrans" cxnId="{8B40E4E7-ACA7-46E1-98C2-709FB5D7D9EF}">
      <dgm:prSet/>
      <dgm:spPr/>
      <dgm:t>
        <a:bodyPr/>
        <a:lstStyle/>
        <a:p>
          <a:endParaRPr lang="en-US"/>
        </a:p>
      </dgm:t>
    </dgm:pt>
    <dgm:pt modelId="{CDFCC980-754A-47EF-8935-E1D13AD1320A}">
      <dgm:prSet phldrT="[Text]"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ურგენტული სტაციონარი- 50%</a:t>
          </a:r>
        </a:p>
        <a:p>
          <a:r>
            <a:rPr lang="ka-GE" dirty="0" smtClean="0"/>
            <a:t>გეგმიური ამბულატორია -ხარჯი აღემატება 500 ლარს </a:t>
          </a:r>
          <a:endParaRPr lang="en-US" dirty="0"/>
        </a:p>
      </dgm:t>
    </dgm:pt>
    <dgm:pt modelId="{57CF4D5B-18ED-42CC-8C34-A555F0984BE2}" type="parTrans" cxnId="{8E3E8416-5BD0-4768-9B0F-8681C9164453}">
      <dgm:prSet/>
      <dgm:spPr/>
      <dgm:t>
        <a:bodyPr/>
        <a:lstStyle/>
        <a:p>
          <a:endParaRPr lang="en-US"/>
        </a:p>
      </dgm:t>
    </dgm:pt>
    <dgm:pt modelId="{828B7D59-11FA-4C16-8BA9-903EED83025D}" type="sibTrans" cxnId="{8E3E8416-5BD0-4768-9B0F-8681C9164453}">
      <dgm:prSet/>
      <dgm:spPr/>
      <dgm:t>
        <a:bodyPr/>
        <a:lstStyle/>
        <a:p>
          <a:endParaRPr lang="en-US"/>
        </a:p>
      </dgm:t>
    </dgm:pt>
    <dgm:pt modelId="{1496EF14-43C3-445E-8485-EEA022551ED3}">
      <dgm:prSet phldrT="[Text]"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არ ეძლევა კერძო სადაზღვევო პაკეტის დაშენების უფლება </a:t>
          </a:r>
          <a:endParaRPr lang="en-US" dirty="0"/>
        </a:p>
      </dgm:t>
    </dgm:pt>
    <dgm:pt modelId="{04E890B8-7290-4AF3-9BE5-F65FAC8AD2C9}" type="parTrans" cxnId="{4BC577E4-02C3-417D-AF3C-5DAD9B578D69}">
      <dgm:prSet/>
      <dgm:spPr/>
      <dgm:t>
        <a:bodyPr/>
        <a:lstStyle/>
        <a:p>
          <a:endParaRPr lang="en-US"/>
        </a:p>
      </dgm:t>
    </dgm:pt>
    <dgm:pt modelId="{B1BF1297-3B47-4416-9923-8B3CA4EFEB05}" type="sibTrans" cxnId="{4BC577E4-02C3-417D-AF3C-5DAD9B578D69}">
      <dgm:prSet/>
      <dgm:spPr/>
      <dgm:t>
        <a:bodyPr/>
        <a:lstStyle/>
        <a:p>
          <a:endParaRPr lang="en-US"/>
        </a:p>
      </dgm:t>
    </dgm:pt>
    <dgm:pt modelId="{3B7F5D4D-9449-4751-B7BD-A261F26DADC1}">
      <dgm:prSet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მიეცემათ გარდამავალი ეტაპის შეღავათები</a:t>
          </a:r>
          <a:endParaRPr lang="en-US" dirty="0"/>
        </a:p>
      </dgm:t>
    </dgm:pt>
    <dgm:pt modelId="{7A2CE31C-87F1-43E4-9515-67BA7AB28B9B}" type="parTrans" cxnId="{85424AFD-6573-4C53-A85A-DC3CA3C42D1A}">
      <dgm:prSet/>
      <dgm:spPr/>
      <dgm:t>
        <a:bodyPr/>
        <a:lstStyle/>
        <a:p>
          <a:endParaRPr lang="en-US"/>
        </a:p>
      </dgm:t>
    </dgm:pt>
    <dgm:pt modelId="{CC89478C-4577-469F-B0BF-84AEC36524AB}" type="sibTrans" cxnId="{85424AFD-6573-4C53-A85A-DC3CA3C42D1A}">
      <dgm:prSet/>
      <dgm:spPr/>
      <dgm:t>
        <a:bodyPr/>
        <a:lstStyle/>
        <a:p>
          <a:endParaRPr lang="en-US"/>
        </a:p>
      </dgm:t>
    </dgm:pt>
    <dgm:pt modelId="{7238A9C8-6193-4A2D-A28B-B127EBCB6A67}" type="pres">
      <dgm:prSet presAssocID="{4862106A-4321-43BF-8513-C25C908B356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297AD1-D696-4063-AF2E-DBF2C86DC32E}" type="pres">
      <dgm:prSet presAssocID="{7F2FB1DF-C683-407D-8EA3-6E17D4C68EB8}" presName="root1" presStyleCnt="0"/>
      <dgm:spPr/>
    </dgm:pt>
    <dgm:pt modelId="{6CE9528B-764C-45DF-A74D-76CC04254A51}" type="pres">
      <dgm:prSet presAssocID="{7F2FB1DF-C683-407D-8EA3-6E17D4C68EB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E5A89A-359C-47F0-AAB3-4B0966201CAB}" type="pres">
      <dgm:prSet presAssocID="{7F2FB1DF-C683-407D-8EA3-6E17D4C68EB8}" presName="level2hierChild" presStyleCnt="0"/>
      <dgm:spPr/>
    </dgm:pt>
    <dgm:pt modelId="{C5DF4006-E76D-4BCF-9EA5-339CF2330028}" type="pres">
      <dgm:prSet presAssocID="{2CBFF16A-4D84-47A5-AF44-13CB1C3A7F5B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338B6DB0-1ADA-456D-AAA0-428901B52EE3}" type="pres">
      <dgm:prSet presAssocID="{2CBFF16A-4D84-47A5-AF44-13CB1C3A7F5B}" presName="connTx" presStyleLbl="parChTrans1D2" presStyleIdx="0" presStyleCnt="1"/>
      <dgm:spPr/>
      <dgm:t>
        <a:bodyPr/>
        <a:lstStyle/>
        <a:p>
          <a:endParaRPr lang="en-US"/>
        </a:p>
      </dgm:t>
    </dgm:pt>
    <dgm:pt modelId="{E5232039-1FDF-441B-9F8C-199E3C2B493B}" type="pres">
      <dgm:prSet presAssocID="{093BA009-9C6E-4D98-A532-E442BC1E67A3}" presName="root2" presStyleCnt="0"/>
      <dgm:spPr/>
    </dgm:pt>
    <dgm:pt modelId="{7FAD6936-2DBE-4D8D-9021-0D23C2DD4A8B}" type="pres">
      <dgm:prSet presAssocID="{093BA009-9C6E-4D98-A532-E442BC1E67A3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2B6AAC-BA77-4FC4-BBFB-C249EC67EF0E}" type="pres">
      <dgm:prSet presAssocID="{093BA009-9C6E-4D98-A532-E442BC1E67A3}" presName="level3hierChild" presStyleCnt="0"/>
      <dgm:spPr/>
    </dgm:pt>
    <dgm:pt modelId="{53580E42-BB1A-4815-984C-6CC6E68AA420}" type="pres">
      <dgm:prSet presAssocID="{57CF4D5B-18ED-42CC-8C34-A555F0984BE2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39A0B49C-47A2-4E83-A8D5-50A3B8CFAEC3}" type="pres">
      <dgm:prSet presAssocID="{57CF4D5B-18ED-42CC-8C34-A555F0984BE2}" presName="connTx" presStyleLbl="parChTrans1D3" presStyleIdx="0" presStyleCnt="3"/>
      <dgm:spPr/>
      <dgm:t>
        <a:bodyPr/>
        <a:lstStyle/>
        <a:p>
          <a:endParaRPr lang="en-US"/>
        </a:p>
      </dgm:t>
    </dgm:pt>
    <dgm:pt modelId="{3364E157-87B4-4BC8-9F68-86CE7DEA60AF}" type="pres">
      <dgm:prSet presAssocID="{CDFCC980-754A-47EF-8935-E1D13AD1320A}" presName="root2" presStyleCnt="0"/>
      <dgm:spPr/>
    </dgm:pt>
    <dgm:pt modelId="{A3DAA56C-9E00-4387-A6BF-F20A8A0A231E}" type="pres">
      <dgm:prSet presAssocID="{CDFCC980-754A-47EF-8935-E1D13AD1320A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11A371-BA9D-4B0A-BC0D-7A697EED8BE7}" type="pres">
      <dgm:prSet presAssocID="{CDFCC980-754A-47EF-8935-E1D13AD1320A}" presName="level3hierChild" presStyleCnt="0"/>
      <dgm:spPr/>
    </dgm:pt>
    <dgm:pt modelId="{7B6C94B9-9C3B-4643-99FA-6A9DAB3FA575}" type="pres">
      <dgm:prSet presAssocID="{04E890B8-7290-4AF3-9BE5-F65FAC8AD2C9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93F18E7C-DFFE-4295-B669-D896655EF3CF}" type="pres">
      <dgm:prSet presAssocID="{04E890B8-7290-4AF3-9BE5-F65FAC8AD2C9}" presName="connTx" presStyleLbl="parChTrans1D3" presStyleIdx="1" presStyleCnt="3"/>
      <dgm:spPr/>
      <dgm:t>
        <a:bodyPr/>
        <a:lstStyle/>
        <a:p>
          <a:endParaRPr lang="en-US"/>
        </a:p>
      </dgm:t>
    </dgm:pt>
    <dgm:pt modelId="{13284C6C-A911-48AD-A40B-BB4A4823094E}" type="pres">
      <dgm:prSet presAssocID="{1496EF14-43C3-445E-8485-EEA022551ED3}" presName="root2" presStyleCnt="0"/>
      <dgm:spPr/>
    </dgm:pt>
    <dgm:pt modelId="{CBBB644B-A4D9-44AF-B40E-68DB460E21C7}" type="pres">
      <dgm:prSet presAssocID="{1496EF14-43C3-445E-8485-EEA022551ED3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CE40A1-3D85-4760-97A6-78A2BB33E129}" type="pres">
      <dgm:prSet presAssocID="{1496EF14-43C3-445E-8485-EEA022551ED3}" presName="level3hierChild" presStyleCnt="0"/>
      <dgm:spPr/>
    </dgm:pt>
    <dgm:pt modelId="{F2A4EFA3-1CB1-472E-BF6A-5507151BD6F6}" type="pres">
      <dgm:prSet presAssocID="{7A2CE31C-87F1-43E4-9515-67BA7AB28B9B}" presName="conn2-1" presStyleLbl="parChTrans1D3" presStyleIdx="2" presStyleCnt="3"/>
      <dgm:spPr/>
    </dgm:pt>
    <dgm:pt modelId="{F32E5E10-5509-453C-8534-B51DB9DAB882}" type="pres">
      <dgm:prSet presAssocID="{7A2CE31C-87F1-43E4-9515-67BA7AB28B9B}" presName="connTx" presStyleLbl="parChTrans1D3" presStyleIdx="2" presStyleCnt="3"/>
      <dgm:spPr/>
    </dgm:pt>
    <dgm:pt modelId="{755E3CBB-11F0-409A-BC60-D04E80B23F2E}" type="pres">
      <dgm:prSet presAssocID="{3B7F5D4D-9449-4751-B7BD-A261F26DADC1}" presName="root2" presStyleCnt="0"/>
      <dgm:spPr/>
    </dgm:pt>
    <dgm:pt modelId="{7EC6936D-D826-4EA2-AED0-F9A163F4D56F}" type="pres">
      <dgm:prSet presAssocID="{3B7F5D4D-9449-4751-B7BD-A261F26DADC1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04CAA5-0C81-4E13-BF37-04EB992B00E1}" type="pres">
      <dgm:prSet presAssocID="{3B7F5D4D-9449-4751-B7BD-A261F26DADC1}" presName="level3hierChild" presStyleCnt="0"/>
      <dgm:spPr/>
    </dgm:pt>
  </dgm:ptLst>
  <dgm:cxnLst>
    <dgm:cxn modelId="{F5AF217B-E82F-4495-B6D3-D71969942D54}" type="presOf" srcId="{2CBFF16A-4D84-47A5-AF44-13CB1C3A7F5B}" destId="{C5DF4006-E76D-4BCF-9EA5-339CF2330028}" srcOrd="0" destOrd="0" presId="urn:microsoft.com/office/officeart/2005/8/layout/hierarchy2"/>
    <dgm:cxn modelId="{9692D2DC-713C-4231-B431-8633E80CBDA5}" type="presOf" srcId="{3B7F5D4D-9449-4751-B7BD-A261F26DADC1}" destId="{7EC6936D-D826-4EA2-AED0-F9A163F4D56F}" srcOrd="0" destOrd="0" presId="urn:microsoft.com/office/officeart/2005/8/layout/hierarchy2"/>
    <dgm:cxn modelId="{000BB6C1-D4BB-4FFA-9BC5-D96029B762A5}" type="presOf" srcId="{2CBFF16A-4D84-47A5-AF44-13CB1C3A7F5B}" destId="{338B6DB0-1ADA-456D-AAA0-428901B52EE3}" srcOrd="1" destOrd="0" presId="urn:microsoft.com/office/officeart/2005/8/layout/hierarchy2"/>
    <dgm:cxn modelId="{4BC577E4-02C3-417D-AF3C-5DAD9B578D69}" srcId="{093BA009-9C6E-4D98-A532-E442BC1E67A3}" destId="{1496EF14-43C3-445E-8485-EEA022551ED3}" srcOrd="1" destOrd="0" parTransId="{04E890B8-7290-4AF3-9BE5-F65FAC8AD2C9}" sibTransId="{B1BF1297-3B47-4416-9923-8B3CA4EFEB05}"/>
    <dgm:cxn modelId="{D1818C9B-F231-4BF6-9026-31E9ADD1362D}" type="presOf" srcId="{57CF4D5B-18ED-42CC-8C34-A555F0984BE2}" destId="{39A0B49C-47A2-4E83-A8D5-50A3B8CFAEC3}" srcOrd="1" destOrd="0" presId="urn:microsoft.com/office/officeart/2005/8/layout/hierarchy2"/>
    <dgm:cxn modelId="{28ED4F38-A2B8-430C-AAB9-A02160603766}" srcId="{4862106A-4321-43BF-8513-C25C908B3566}" destId="{7F2FB1DF-C683-407D-8EA3-6E17D4C68EB8}" srcOrd="0" destOrd="0" parTransId="{F71AC2D1-3703-43F3-86EE-E4D7A91B152D}" sibTransId="{E16CCB16-5DDA-499F-91EE-4BCEDC7BB310}"/>
    <dgm:cxn modelId="{1C9408DA-AD5D-4E80-B23F-0D378A38D073}" type="presOf" srcId="{04E890B8-7290-4AF3-9BE5-F65FAC8AD2C9}" destId="{7B6C94B9-9C3B-4643-99FA-6A9DAB3FA575}" srcOrd="0" destOrd="0" presId="urn:microsoft.com/office/officeart/2005/8/layout/hierarchy2"/>
    <dgm:cxn modelId="{B0077C31-3670-4B30-9C76-44E9F034198A}" type="presOf" srcId="{CDFCC980-754A-47EF-8935-E1D13AD1320A}" destId="{A3DAA56C-9E00-4387-A6BF-F20A8A0A231E}" srcOrd="0" destOrd="0" presId="urn:microsoft.com/office/officeart/2005/8/layout/hierarchy2"/>
    <dgm:cxn modelId="{0D48EC5E-4900-4187-920C-DFCB82EBFDC4}" type="presOf" srcId="{7A2CE31C-87F1-43E4-9515-67BA7AB28B9B}" destId="{F32E5E10-5509-453C-8534-B51DB9DAB882}" srcOrd="1" destOrd="0" presId="urn:microsoft.com/office/officeart/2005/8/layout/hierarchy2"/>
    <dgm:cxn modelId="{CD462780-9839-4D6D-9683-22C75AF16281}" type="presOf" srcId="{4862106A-4321-43BF-8513-C25C908B3566}" destId="{7238A9C8-6193-4A2D-A28B-B127EBCB6A67}" srcOrd="0" destOrd="0" presId="urn:microsoft.com/office/officeart/2005/8/layout/hierarchy2"/>
    <dgm:cxn modelId="{F9996B9E-9624-49D1-83A7-C87E101BCC17}" type="presOf" srcId="{7A2CE31C-87F1-43E4-9515-67BA7AB28B9B}" destId="{F2A4EFA3-1CB1-472E-BF6A-5507151BD6F6}" srcOrd="0" destOrd="0" presId="urn:microsoft.com/office/officeart/2005/8/layout/hierarchy2"/>
    <dgm:cxn modelId="{3A7AE97E-263C-4779-8004-C3A884B6BA7F}" type="presOf" srcId="{7F2FB1DF-C683-407D-8EA3-6E17D4C68EB8}" destId="{6CE9528B-764C-45DF-A74D-76CC04254A51}" srcOrd="0" destOrd="0" presId="urn:microsoft.com/office/officeart/2005/8/layout/hierarchy2"/>
    <dgm:cxn modelId="{8E3E8416-5BD0-4768-9B0F-8681C9164453}" srcId="{093BA009-9C6E-4D98-A532-E442BC1E67A3}" destId="{CDFCC980-754A-47EF-8935-E1D13AD1320A}" srcOrd="0" destOrd="0" parTransId="{57CF4D5B-18ED-42CC-8C34-A555F0984BE2}" sibTransId="{828B7D59-11FA-4C16-8BA9-903EED83025D}"/>
    <dgm:cxn modelId="{85424AFD-6573-4C53-A85A-DC3CA3C42D1A}" srcId="{093BA009-9C6E-4D98-A532-E442BC1E67A3}" destId="{3B7F5D4D-9449-4751-B7BD-A261F26DADC1}" srcOrd="2" destOrd="0" parTransId="{7A2CE31C-87F1-43E4-9515-67BA7AB28B9B}" sibTransId="{CC89478C-4577-469F-B0BF-84AEC36524AB}"/>
    <dgm:cxn modelId="{8B40E4E7-ACA7-46E1-98C2-709FB5D7D9EF}" srcId="{7F2FB1DF-C683-407D-8EA3-6E17D4C68EB8}" destId="{093BA009-9C6E-4D98-A532-E442BC1E67A3}" srcOrd="0" destOrd="0" parTransId="{2CBFF16A-4D84-47A5-AF44-13CB1C3A7F5B}" sibTransId="{DD2EBB98-AEDB-4375-9B00-AECFFFE0AF15}"/>
    <dgm:cxn modelId="{85053D2B-9211-463B-8EEC-318250F2A6BE}" type="presOf" srcId="{1496EF14-43C3-445E-8485-EEA022551ED3}" destId="{CBBB644B-A4D9-44AF-B40E-68DB460E21C7}" srcOrd="0" destOrd="0" presId="urn:microsoft.com/office/officeart/2005/8/layout/hierarchy2"/>
    <dgm:cxn modelId="{F5851A91-E82D-4931-9531-AA2EA8908DCF}" type="presOf" srcId="{57CF4D5B-18ED-42CC-8C34-A555F0984BE2}" destId="{53580E42-BB1A-4815-984C-6CC6E68AA420}" srcOrd="0" destOrd="0" presId="urn:microsoft.com/office/officeart/2005/8/layout/hierarchy2"/>
    <dgm:cxn modelId="{2A83B37D-ADB4-4397-B7FF-DF2985C8C136}" type="presOf" srcId="{04E890B8-7290-4AF3-9BE5-F65FAC8AD2C9}" destId="{93F18E7C-DFFE-4295-B669-D896655EF3CF}" srcOrd="1" destOrd="0" presId="urn:microsoft.com/office/officeart/2005/8/layout/hierarchy2"/>
    <dgm:cxn modelId="{1600ADDC-3001-4E3F-922B-44E6C574B273}" type="presOf" srcId="{093BA009-9C6E-4D98-A532-E442BC1E67A3}" destId="{7FAD6936-2DBE-4D8D-9021-0D23C2DD4A8B}" srcOrd="0" destOrd="0" presId="urn:microsoft.com/office/officeart/2005/8/layout/hierarchy2"/>
    <dgm:cxn modelId="{FCD21BCB-4CFF-41A6-BEC4-B1567CBB6628}" type="presParOf" srcId="{7238A9C8-6193-4A2D-A28B-B127EBCB6A67}" destId="{7A297AD1-D696-4063-AF2E-DBF2C86DC32E}" srcOrd="0" destOrd="0" presId="urn:microsoft.com/office/officeart/2005/8/layout/hierarchy2"/>
    <dgm:cxn modelId="{4A6298FB-40FB-418F-9C95-099EF14EFC55}" type="presParOf" srcId="{7A297AD1-D696-4063-AF2E-DBF2C86DC32E}" destId="{6CE9528B-764C-45DF-A74D-76CC04254A51}" srcOrd="0" destOrd="0" presId="urn:microsoft.com/office/officeart/2005/8/layout/hierarchy2"/>
    <dgm:cxn modelId="{70245C33-41D2-4654-9839-45F70D536757}" type="presParOf" srcId="{7A297AD1-D696-4063-AF2E-DBF2C86DC32E}" destId="{C0E5A89A-359C-47F0-AAB3-4B0966201CAB}" srcOrd="1" destOrd="0" presId="urn:microsoft.com/office/officeart/2005/8/layout/hierarchy2"/>
    <dgm:cxn modelId="{3F2D56E6-0278-4244-9A14-0F6864286991}" type="presParOf" srcId="{C0E5A89A-359C-47F0-AAB3-4B0966201CAB}" destId="{C5DF4006-E76D-4BCF-9EA5-339CF2330028}" srcOrd="0" destOrd="0" presId="urn:microsoft.com/office/officeart/2005/8/layout/hierarchy2"/>
    <dgm:cxn modelId="{A4BB944A-D09D-4D1A-8451-32329D8F6DD4}" type="presParOf" srcId="{C5DF4006-E76D-4BCF-9EA5-339CF2330028}" destId="{338B6DB0-1ADA-456D-AAA0-428901B52EE3}" srcOrd="0" destOrd="0" presId="urn:microsoft.com/office/officeart/2005/8/layout/hierarchy2"/>
    <dgm:cxn modelId="{BAE337CC-99FB-4365-9673-33AF70AA0901}" type="presParOf" srcId="{C0E5A89A-359C-47F0-AAB3-4B0966201CAB}" destId="{E5232039-1FDF-441B-9F8C-199E3C2B493B}" srcOrd="1" destOrd="0" presId="urn:microsoft.com/office/officeart/2005/8/layout/hierarchy2"/>
    <dgm:cxn modelId="{CBA2D1F0-9A4A-41A7-A7E9-9340FB982B4C}" type="presParOf" srcId="{E5232039-1FDF-441B-9F8C-199E3C2B493B}" destId="{7FAD6936-2DBE-4D8D-9021-0D23C2DD4A8B}" srcOrd="0" destOrd="0" presId="urn:microsoft.com/office/officeart/2005/8/layout/hierarchy2"/>
    <dgm:cxn modelId="{ABE3488B-37FD-4DB1-9271-0E365DB6F3EB}" type="presParOf" srcId="{E5232039-1FDF-441B-9F8C-199E3C2B493B}" destId="{912B6AAC-BA77-4FC4-BBFB-C249EC67EF0E}" srcOrd="1" destOrd="0" presId="urn:microsoft.com/office/officeart/2005/8/layout/hierarchy2"/>
    <dgm:cxn modelId="{3E16A0FA-C172-424C-9B76-FDC021AEFAB5}" type="presParOf" srcId="{912B6AAC-BA77-4FC4-BBFB-C249EC67EF0E}" destId="{53580E42-BB1A-4815-984C-6CC6E68AA420}" srcOrd="0" destOrd="0" presId="urn:microsoft.com/office/officeart/2005/8/layout/hierarchy2"/>
    <dgm:cxn modelId="{184B5446-0FB5-4FD3-A530-0E496C13881F}" type="presParOf" srcId="{53580E42-BB1A-4815-984C-6CC6E68AA420}" destId="{39A0B49C-47A2-4E83-A8D5-50A3B8CFAEC3}" srcOrd="0" destOrd="0" presId="urn:microsoft.com/office/officeart/2005/8/layout/hierarchy2"/>
    <dgm:cxn modelId="{E07BCC18-C18D-4DA6-94C0-215421CABA46}" type="presParOf" srcId="{912B6AAC-BA77-4FC4-BBFB-C249EC67EF0E}" destId="{3364E157-87B4-4BC8-9F68-86CE7DEA60AF}" srcOrd="1" destOrd="0" presId="urn:microsoft.com/office/officeart/2005/8/layout/hierarchy2"/>
    <dgm:cxn modelId="{B2C5196A-A066-4878-9AFE-8C18630B32B1}" type="presParOf" srcId="{3364E157-87B4-4BC8-9F68-86CE7DEA60AF}" destId="{A3DAA56C-9E00-4387-A6BF-F20A8A0A231E}" srcOrd="0" destOrd="0" presId="urn:microsoft.com/office/officeart/2005/8/layout/hierarchy2"/>
    <dgm:cxn modelId="{BBD8E026-E9D0-4A36-933B-D086B9E8030D}" type="presParOf" srcId="{3364E157-87B4-4BC8-9F68-86CE7DEA60AF}" destId="{DB11A371-BA9D-4B0A-BC0D-7A697EED8BE7}" srcOrd="1" destOrd="0" presId="urn:microsoft.com/office/officeart/2005/8/layout/hierarchy2"/>
    <dgm:cxn modelId="{63CFEB36-B622-4568-9A8D-DF6D4CE16629}" type="presParOf" srcId="{912B6AAC-BA77-4FC4-BBFB-C249EC67EF0E}" destId="{7B6C94B9-9C3B-4643-99FA-6A9DAB3FA575}" srcOrd="2" destOrd="0" presId="urn:microsoft.com/office/officeart/2005/8/layout/hierarchy2"/>
    <dgm:cxn modelId="{8461CADD-E19C-4801-8731-028111BD8CD9}" type="presParOf" srcId="{7B6C94B9-9C3B-4643-99FA-6A9DAB3FA575}" destId="{93F18E7C-DFFE-4295-B669-D896655EF3CF}" srcOrd="0" destOrd="0" presId="urn:microsoft.com/office/officeart/2005/8/layout/hierarchy2"/>
    <dgm:cxn modelId="{22753D45-9702-4276-9628-7D4076049A68}" type="presParOf" srcId="{912B6AAC-BA77-4FC4-BBFB-C249EC67EF0E}" destId="{13284C6C-A911-48AD-A40B-BB4A4823094E}" srcOrd="3" destOrd="0" presId="urn:microsoft.com/office/officeart/2005/8/layout/hierarchy2"/>
    <dgm:cxn modelId="{29F40A2A-B86B-476D-AD8C-BB854D377D71}" type="presParOf" srcId="{13284C6C-A911-48AD-A40B-BB4A4823094E}" destId="{CBBB644B-A4D9-44AF-B40E-68DB460E21C7}" srcOrd="0" destOrd="0" presId="urn:microsoft.com/office/officeart/2005/8/layout/hierarchy2"/>
    <dgm:cxn modelId="{4DCCBA70-F8F1-4E26-A58C-4AD67240787F}" type="presParOf" srcId="{13284C6C-A911-48AD-A40B-BB4A4823094E}" destId="{1DCE40A1-3D85-4760-97A6-78A2BB33E129}" srcOrd="1" destOrd="0" presId="urn:microsoft.com/office/officeart/2005/8/layout/hierarchy2"/>
    <dgm:cxn modelId="{2B1A7206-0537-433C-A6B3-3E4D09CF322C}" type="presParOf" srcId="{912B6AAC-BA77-4FC4-BBFB-C249EC67EF0E}" destId="{F2A4EFA3-1CB1-472E-BF6A-5507151BD6F6}" srcOrd="4" destOrd="0" presId="urn:microsoft.com/office/officeart/2005/8/layout/hierarchy2"/>
    <dgm:cxn modelId="{4E5FDA0E-5605-44CA-8E92-F10A0C046CB0}" type="presParOf" srcId="{F2A4EFA3-1CB1-472E-BF6A-5507151BD6F6}" destId="{F32E5E10-5509-453C-8534-B51DB9DAB882}" srcOrd="0" destOrd="0" presId="urn:microsoft.com/office/officeart/2005/8/layout/hierarchy2"/>
    <dgm:cxn modelId="{C0663FDB-7613-492A-A8A3-8E169E5F1D5C}" type="presParOf" srcId="{912B6AAC-BA77-4FC4-BBFB-C249EC67EF0E}" destId="{755E3CBB-11F0-409A-BC60-D04E80B23F2E}" srcOrd="5" destOrd="0" presId="urn:microsoft.com/office/officeart/2005/8/layout/hierarchy2"/>
    <dgm:cxn modelId="{748F8E83-3458-4FB4-8FA4-4A7891992D2F}" type="presParOf" srcId="{755E3CBB-11F0-409A-BC60-D04E80B23F2E}" destId="{7EC6936D-D826-4EA2-AED0-F9A163F4D56F}" srcOrd="0" destOrd="0" presId="urn:microsoft.com/office/officeart/2005/8/layout/hierarchy2"/>
    <dgm:cxn modelId="{CF45CF2A-229F-4D80-8434-843283CF95C0}" type="presParOf" srcId="{755E3CBB-11F0-409A-BC60-D04E80B23F2E}" destId="{DA04CAA5-0C81-4E13-BF37-04EB992B00E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62106A-4321-43BF-8513-C25C908B3566}" type="doc">
      <dgm:prSet loTypeId="urn:microsoft.com/office/officeart/2005/8/layout/hierarchy2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2FB1DF-C683-407D-8EA3-6E17D4C68EB8}">
      <dgm:prSet phldrT="[Text]"/>
      <dgm:spPr>
        <a:solidFill>
          <a:srgbClr val="002060"/>
        </a:solidFill>
      </dgm:spPr>
      <dgm:t>
        <a:bodyPr/>
        <a:lstStyle/>
        <a:p>
          <a:r>
            <a:rPr lang="ka-GE" dirty="0" smtClean="0"/>
            <a:t>დაბალი</a:t>
          </a:r>
          <a:r>
            <a:rPr lang="ka-GE" baseline="0" dirty="0" smtClean="0"/>
            <a:t> შემოსავლის მქონე პირები</a:t>
          </a:r>
          <a:endParaRPr lang="en-US" dirty="0"/>
        </a:p>
      </dgm:t>
    </dgm:pt>
    <dgm:pt modelId="{F71AC2D1-3703-43F3-86EE-E4D7A91B152D}" type="parTrans" cxnId="{28ED4F38-A2B8-430C-AAB9-A02160603766}">
      <dgm:prSet/>
      <dgm:spPr/>
      <dgm:t>
        <a:bodyPr/>
        <a:lstStyle/>
        <a:p>
          <a:endParaRPr lang="en-US"/>
        </a:p>
      </dgm:t>
    </dgm:pt>
    <dgm:pt modelId="{E16CCB16-5DDA-499F-91EE-4BCEDC7BB310}" type="sibTrans" cxnId="{28ED4F38-A2B8-430C-AAB9-A02160603766}">
      <dgm:prSet/>
      <dgm:spPr/>
      <dgm:t>
        <a:bodyPr/>
        <a:lstStyle/>
        <a:p>
          <a:endParaRPr lang="en-US"/>
        </a:p>
      </dgm:t>
    </dgm:pt>
    <dgm:pt modelId="{500090DF-C173-4890-A421-F0FD8A9BFD70}">
      <dgm:prSet phldrT="[Text]"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სოც. დაუცველთა ბაზაში მყოფი პირები, რომელთა ქულა 70 000-დან  100 000-მდეა. </a:t>
          </a:r>
          <a:endParaRPr lang="en-US" dirty="0"/>
        </a:p>
      </dgm:t>
    </dgm:pt>
    <dgm:pt modelId="{7A3EC9A6-A481-4063-A7EA-054D456EFBA8}" type="parTrans" cxnId="{89A3068C-8102-462F-9CD7-C24BDF5141D4}">
      <dgm:prSet/>
      <dgm:spPr/>
      <dgm:t>
        <a:bodyPr/>
        <a:lstStyle/>
        <a:p>
          <a:endParaRPr lang="en-US"/>
        </a:p>
      </dgm:t>
    </dgm:pt>
    <dgm:pt modelId="{3BF971AF-268D-42C9-9576-883F469A5F26}" type="sibTrans" cxnId="{89A3068C-8102-462F-9CD7-C24BDF5141D4}">
      <dgm:prSet/>
      <dgm:spPr/>
      <dgm:t>
        <a:bodyPr/>
        <a:lstStyle/>
        <a:p>
          <a:endParaRPr lang="en-US"/>
        </a:p>
      </dgm:t>
    </dgm:pt>
    <dgm:pt modelId="{47EB342A-0F54-48E0-8663-102C5289D576}">
      <dgm:prSet phldrT="[Text]"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ეძლევათ კერძო სადაზღვევო პაკეტის დაშენების პრივილეგია </a:t>
          </a:r>
          <a:endParaRPr lang="en-US" dirty="0"/>
        </a:p>
      </dgm:t>
    </dgm:pt>
    <dgm:pt modelId="{893A20E1-129C-4969-A38D-7342646CE043}" type="parTrans" cxnId="{EF574DB6-6CC8-4A52-B2E4-B81409B8E6D9}">
      <dgm:prSet/>
      <dgm:spPr/>
      <dgm:t>
        <a:bodyPr/>
        <a:lstStyle/>
        <a:p>
          <a:endParaRPr lang="en-US"/>
        </a:p>
      </dgm:t>
    </dgm:pt>
    <dgm:pt modelId="{F94C0EE4-7758-48FB-9DF2-2C83413DF0EF}" type="sibTrans" cxnId="{EF574DB6-6CC8-4A52-B2E4-B81409B8E6D9}">
      <dgm:prSet/>
      <dgm:spPr/>
      <dgm:t>
        <a:bodyPr/>
        <a:lstStyle/>
        <a:p>
          <a:endParaRPr lang="en-US"/>
        </a:p>
      </dgm:t>
    </dgm:pt>
    <dgm:pt modelId="{389FF481-1AB1-407C-8335-6377A6D00FE0}">
      <dgm:prSet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უნარჩუნდებათ არსებული საბაზისო პაკეტი უცვლელად</a:t>
          </a:r>
          <a:endParaRPr lang="en-US" dirty="0"/>
        </a:p>
      </dgm:t>
    </dgm:pt>
    <dgm:pt modelId="{41CD163D-9410-4D20-BF5A-475E5A6E9646}" type="parTrans" cxnId="{D2AE2303-05E3-4D3D-8306-423528399414}">
      <dgm:prSet/>
      <dgm:spPr/>
      <dgm:t>
        <a:bodyPr/>
        <a:lstStyle/>
        <a:p>
          <a:endParaRPr lang="en-US"/>
        </a:p>
      </dgm:t>
    </dgm:pt>
    <dgm:pt modelId="{4B1D35C6-6576-41AF-A2FA-949B570F7EA9}" type="sibTrans" cxnId="{D2AE2303-05E3-4D3D-8306-423528399414}">
      <dgm:prSet/>
      <dgm:spPr/>
      <dgm:t>
        <a:bodyPr/>
        <a:lstStyle/>
        <a:p>
          <a:endParaRPr lang="en-US"/>
        </a:p>
      </dgm:t>
    </dgm:pt>
    <dgm:pt modelId="{7238A9C8-6193-4A2D-A28B-B127EBCB6A67}" type="pres">
      <dgm:prSet presAssocID="{4862106A-4321-43BF-8513-C25C908B356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297AD1-D696-4063-AF2E-DBF2C86DC32E}" type="pres">
      <dgm:prSet presAssocID="{7F2FB1DF-C683-407D-8EA3-6E17D4C68EB8}" presName="root1" presStyleCnt="0"/>
      <dgm:spPr/>
    </dgm:pt>
    <dgm:pt modelId="{6CE9528B-764C-45DF-A74D-76CC04254A51}" type="pres">
      <dgm:prSet presAssocID="{7F2FB1DF-C683-407D-8EA3-6E17D4C68EB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E5A89A-359C-47F0-AAB3-4B0966201CAB}" type="pres">
      <dgm:prSet presAssocID="{7F2FB1DF-C683-407D-8EA3-6E17D4C68EB8}" presName="level2hierChild" presStyleCnt="0"/>
      <dgm:spPr/>
    </dgm:pt>
    <dgm:pt modelId="{4F7CFE31-D4D8-401F-96D8-3BBDB529C0BE}" type="pres">
      <dgm:prSet presAssocID="{7A3EC9A6-A481-4063-A7EA-054D456EFBA8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D2C0523C-D29B-45A2-B454-00C2CE8A48D8}" type="pres">
      <dgm:prSet presAssocID="{7A3EC9A6-A481-4063-A7EA-054D456EFBA8}" presName="connTx" presStyleLbl="parChTrans1D2" presStyleIdx="0" presStyleCnt="1"/>
      <dgm:spPr/>
      <dgm:t>
        <a:bodyPr/>
        <a:lstStyle/>
        <a:p>
          <a:endParaRPr lang="en-US"/>
        </a:p>
      </dgm:t>
    </dgm:pt>
    <dgm:pt modelId="{DB432E6E-6361-4B7B-997B-33CAC7FE4BEF}" type="pres">
      <dgm:prSet presAssocID="{500090DF-C173-4890-A421-F0FD8A9BFD70}" presName="root2" presStyleCnt="0"/>
      <dgm:spPr/>
    </dgm:pt>
    <dgm:pt modelId="{13B447F6-8947-4C74-AB45-8666A4FC0BE0}" type="pres">
      <dgm:prSet presAssocID="{500090DF-C173-4890-A421-F0FD8A9BFD70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273B73-8252-45CA-9D61-9187EDC56C9D}" type="pres">
      <dgm:prSet presAssocID="{500090DF-C173-4890-A421-F0FD8A9BFD70}" presName="level3hierChild" presStyleCnt="0"/>
      <dgm:spPr/>
    </dgm:pt>
    <dgm:pt modelId="{40C61D38-0112-421D-9FE7-C0A41E7B68EA}" type="pres">
      <dgm:prSet presAssocID="{41CD163D-9410-4D20-BF5A-475E5A6E9646}" presName="conn2-1" presStyleLbl="parChTrans1D3" presStyleIdx="0" presStyleCnt="2"/>
      <dgm:spPr/>
    </dgm:pt>
    <dgm:pt modelId="{D3314B2E-B69F-4C7E-98E4-4D03D4930CFC}" type="pres">
      <dgm:prSet presAssocID="{41CD163D-9410-4D20-BF5A-475E5A6E9646}" presName="connTx" presStyleLbl="parChTrans1D3" presStyleIdx="0" presStyleCnt="2"/>
      <dgm:spPr/>
    </dgm:pt>
    <dgm:pt modelId="{101C584F-E441-414F-ACD0-82CB2B8F5D0E}" type="pres">
      <dgm:prSet presAssocID="{389FF481-1AB1-407C-8335-6377A6D00FE0}" presName="root2" presStyleCnt="0"/>
      <dgm:spPr/>
    </dgm:pt>
    <dgm:pt modelId="{1AE62036-46B5-4DA6-8EFD-8DC9BF2FCEB3}" type="pres">
      <dgm:prSet presAssocID="{389FF481-1AB1-407C-8335-6377A6D00FE0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425AF8-21FA-48FE-AA9F-F408CFAC7499}" type="pres">
      <dgm:prSet presAssocID="{389FF481-1AB1-407C-8335-6377A6D00FE0}" presName="level3hierChild" presStyleCnt="0"/>
      <dgm:spPr/>
    </dgm:pt>
    <dgm:pt modelId="{B10AA23D-E39D-43D1-A094-B5B3C659A94A}" type="pres">
      <dgm:prSet presAssocID="{893A20E1-129C-4969-A38D-7342646CE043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DEB696E0-2B14-480D-A301-DDB3E1AFE77D}" type="pres">
      <dgm:prSet presAssocID="{893A20E1-129C-4969-A38D-7342646CE043}" presName="connTx" presStyleLbl="parChTrans1D3" presStyleIdx="1" presStyleCnt="2"/>
      <dgm:spPr/>
      <dgm:t>
        <a:bodyPr/>
        <a:lstStyle/>
        <a:p>
          <a:endParaRPr lang="en-US"/>
        </a:p>
      </dgm:t>
    </dgm:pt>
    <dgm:pt modelId="{30420FF0-585D-4F5B-9CC1-E6E3F48DA80A}" type="pres">
      <dgm:prSet presAssocID="{47EB342A-0F54-48E0-8663-102C5289D576}" presName="root2" presStyleCnt="0"/>
      <dgm:spPr/>
    </dgm:pt>
    <dgm:pt modelId="{FED47820-1145-44CA-8506-785A46F8C86E}" type="pres">
      <dgm:prSet presAssocID="{47EB342A-0F54-48E0-8663-102C5289D576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8D9CA1-E433-4772-9FBB-5D23A375F87F}" type="pres">
      <dgm:prSet presAssocID="{47EB342A-0F54-48E0-8663-102C5289D576}" presName="level3hierChild" presStyleCnt="0"/>
      <dgm:spPr/>
    </dgm:pt>
  </dgm:ptLst>
  <dgm:cxnLst>
    <dgm:cxn modelId="{28ED4F38-A2B8-430C-AAB9-A02160603766}" srcId="{4862106A-4321-43BF-8513-C25C908B3566}" destId="{7F2FB1DF-C683-407D-8EA3-6E17D4C68EB8}" srcOrd="0" destOrd="0" parTransId="{F71AC2D1-3703-43F3-86EE-E4D7A91B152D}" sibTransId="{E16CCB16-5DDA-499F-91EE-4BCEDC7BB310}"/>
    <dgm:cxn modelId="{EF574DB6-6CC8-4A52-B2E4-B81409B8E6D9}" srcId="{500090DF-C173-4890-A421-F0FD8A9BFD70}" destId="{47EB342A-0F54-48E0-8663-102C5289D576}" srcOrd="1" destOrd="0" parTransId="{893A20E1-129C-4969-A38D-7342646CE043}" sibTransId="{F94C0EE4-7758-48FB-9DF2-2C83413DF0EF}"/>
    <dgm:cxn modelId="{B2F726E7-739A-4267-9677-4BE927704FE2}" type="presOf" srcId="{893A20E1-129C-4969-A38D-7342646CE043}" destId="{DEB696E0-2B14-480D-A301-DDB3E1AFE77D}" srcOrd="1" destOrd="0" presId="urn:microsoft.com/office/officeart/2005/8/layout/hierarchy2"/>
    <dgm:cxn modelId="{D2AE2303-05E3-4D3D-8306-423528399414}" srcId="{500090DF-C173-4890-A421-F0FD8A9BFD70}" destId="{389FF481-1AB1-407C-8335-6377A6D00FE0}" srcOrd="0" destOrd="0" parTransId="{41CD163D-9410-4D20-BF5A-475E5A6E9646}" sibTransId="{4B1D35C6-6576-41AF-A2FA-949B570F7EA9}"/>
    <dgm:cxn modelId="{89A3068C-8102-462F-9CD7-C24BDF5141D4}" srcId="{7F2FB1DF-C683-407D-8EA3-6E17D4C68EB8}" destId="{500090DF-C173-4890-A421-F0FD8A9BFD70}" srcOrd="0" destOrd="0" parTransId="{7A3EC9A6-A481-4063-A7EA-054D456EFBA8}" sibTransId="{3BF971AF-268D-42C9-9576-883F469A5F26}"/>
    <dgm:cxn modelId="{D119B197-C82A-4211-9224-272BD60452D2}" type="presOf" srcId="{7A3EC9A6-A481-4063-A7EA-054D456EFBA8}" destId="{D2C0523C-D29B-45A2-B454-00C2CE8A48D8}" srcOrd="1" destOrd="0" presId="urn:microsoft.com/office/officeart/2005/8/layout/hierarchy2"/>
    <dgm:cxn modelId="{5910DF07-10A8-4AB8-ACAD-925508462761}" type="presOf" srcId="{500090DF-C173-4890-A421-F0FD8A9BFD70}" destId="{13B447F6-8947-4C74-AB45-8666A4FC0BE0}" srcOrd="0" destOrd="0" presId="urn:microsoft.com/office/officeart/2005/8/layout/hierarchy2"/>
    <dgm:cxn modelId="{5A2F1C13-234B-4C63-8E06-FE89041C23F6}" type="presOf" srcId="{4862106A-4321-43BF-8513-C25C908B3566}" destId="{7238A9C8-6193-4A2D-A28B-B127EBCB6A67}" srcOrd="0" destOrd="0" presId="urn:microsoft.com/office/officeart/2005/8/layout/hierarchy2"/>
    <dgm:cxn modelId="{6B348E95-9F92-4E8B-BA0A-FF17A25CE2BD}" type="presOf" srcId="{7A3EC9A6-A481-4063-A7EA-054D456EFBA8}" destId="{4F7CFE31-D4D8-401F-96D8-3BBDB529C0BE}" srcOrd="0" destOrd="0" presId="urn:microsoft.com/office/officeart/2005/8/layout/hierarchy2"/>
    <dgm:cxn modelId="{091E9F84-3041-4B1E-9EBC-810A1512B058}" type="presOf" srcId="{47EB342A-0F54-48E0-8663-102C5289D576}" destId="{FED47820-1145-44CA-8506-785A46F8C86E}" srcOrd="0" destOrd="0" presId="urn:microsoft.com/office/officeart/2005/8/layout/hierarchy2"/>
    <dgm:cxn modelId="{34B085E5-F89A-4D9E-8D21-A7AD3ACCD03A}" type="presOf" srcId="{41CD163D-9410-4D20-BF5A-475E5A6E9646}" destId="{D3314B2E-B69F-4C7E-98E4-4D03D4930CFC}" srcOrd="1" destOrd="0" presId="urn:microsoft.com/office/officeart/2005/8/layout/hierarchy2"/>
    <dgm:cxn modelId="{07A9680B-328F-462D-ABF7-AA490B3FC702}" type="presOf" srcId="{41CD163D-9410-4D20-BF5A-475E5A6E9646}" destId="{40C61D38-0112-421D-9FE7-C0A41E7B68EA}" srcOrd="0" destOrd="0" presId="urn:microsoft.com/office/officeart/2005/8/layout/hierarchy2"/>
    <dgm:cxn modelId="{F7C21E5D-A8D7-4F06-A8EC-5CB6F312AB78}" type="presOf" srcId="{389FF481-1AB1-407C-8335-6377A6D00FE0}" destId="{1AE62036-46B5-4DA6-8EFD-8DC9BF2FCEB3}" srcOrd="0" destOrd="0" presId="urn:microsoft.com/office/officeart/2005/8/layout/hierarchy2"/>
    <dgm:cxn modelId="{68BBD7FC-208B-41A6-AE4D-FCF0DFBCF026}" type="presOf" srcId="{7F2FB1DF-C683-407D-8EA3-6E17D4C68EB8}" destId="{6CE9528B-764C-45DF-A74D-76CC04254A51}" srcOrd="0" destOrd="0" presId="urn:microsoft.com/office/officeart/2005/8/layout/hierarchy2"/>
    <dgm:cxn modelId="{C52C18C6-C15A-4E18-945C-0C1717D8F19E}" type="presOf" srcId="{893A20E1-129C-4969-A38D-7342646CE043}" destId="{B10AA23D-E39D-43D1-A094-B5B3C659A94A}" srcOrd="0" destOrd="0" presId="urn:microsoft.com/office/officeart/2005/8/layout/hierarchy2"/>
    <dgm:cxn modelId="{3B566AAD-0AAD-4196-9540-709B7867AE01}" type="presParOf" srcId="{7238A9C8-6193-4A2D-A28B-B127EBCB6A67}" destId="{7A297AD1-D696-4063-AF2E-DBF2C86DC32E}" srcOrd="0" destOrd="0" presId="urn:microsoft.com/office/officeart/2005/8/layout/hierarchy2"/>
    <dgm:cxn modelId="{AB0FFA41-60DA-4F8D-B409-49318A6D8CDE}" type="presParOf" srcId="{7A297AD1-D696-4063-AF2E-DBF2C86DC32E}" destId="{6CE9528B-764C-45DF-A74D-76CC04254A51}" srcOrd="0" destOrd="0" presId="urn:microsoft.com/office/officeart/2005/8/layout/hierarchy2"/>
    <dgm:cxn modelId="{B71AC695-54C7-49C0-93F2-905DA32086D8}" type="presParOf" srcId="{7A297AD1-D696-4063-AF2E-DBF2C86DC32E}" destId="{C0E5A89A-359C-47F0-AAB3-4B0966201CAB}" srcOrd="1" destOrd="0" presId="urn:microsoft.com/office/officeart/2005/8/layout/hierarchy2"/>
    <dgm:cxn modelId="{18C1EAEE-58C0-4323-80AE-11E372E0AC84}" type="presParOf" srcId="{C0E5A89A-359C-47F0-AAB3-4B0966201CAB}" destId="{4F7CFE31-D4D8-401F-96D8-3BBDB529C0BE}" srcOrd="0" destOrd="0" presId="urn:microsoft.com/office/officeart/2005/8/layout/hierarchy2"/>
    <dgm:cxn modelId="{7C70EBA7-0537-49A7-A84E-29492C141FAD}" type="presParOf" srcId="{4F7CFE31-D4D8-401F-96D8-3BBDB529C0BE}" destId="{D2C0523C-D29B-45A2-B454-00C2CE8A48D8}" srcOrd="0" destOrd="0" presId="urn:microsoft.com/office/officeart/2005/8/layout/hierarchy2"/>
    <dgm:cxn modelId="{C485A309-64DA-4334-810B-1F133DE706D5}" type="presParOf" srcId="{C0E5A89A-359C-47F0-AAB3-4B0966201CAB}" destId="{DB432E6E-6361-4B7B-997B-33CAC7FE4BEF}" srcOrd="1" destOrd="0" presId="urn:microsoft.com/office/officeart/2005/8/layout/hierarchy2"/>
    <dgm:cxn modelId="{24E9F364-35FC-4BA7-8051-E3557594FCCF}" type="presParOf" srcId="{DB432E6E-6361-4B7B-997B-33CAC7FE4BEF}" destId="{13B447F6-8947-4C74-AB45-8666A4FC0BE0}" srcOrd="0" destOrd="0" presId="urn:microsoft.com/office/officeart/2005/8/layout/hierarchy2"/>
    <dgm:cxn modelId="{DD50B68C-4FB0-4067-B4F2-6A8BAE14807A}" type="presParOf" srcId="{DB432E6E-6361-4B7B-997B-33CAC7FE4BEF}" destId="{A6273B73-8252-45CA-9D61-9187EDC56C9D}" srcOrd="1" destOrd="0" presId="urn:microsoft.com/office/officeart/2005/8/layout/hierarchy2"/>
    <dgm:cxn modelId="{9DC821F9-0A93-454A-B222-1E5D07B68ED5}" type="presParOf" srcId="{A6273B73-8252-45CA-9D61-9187EDC56C9D}" destId="{40C61D38-0112-421D-9FE7-C0A41E7B68EA}" srcOrd="0" destOrd="0" presId="urn:microsoft.com/office/officeart/2005/8/layout/hierarchy2"/>
    <dgm:cxn modelId="{EF20ABD5-3B17-4CCD-834C-D8EA3668F61C}" type="presParOf" srcId="{40C61D38-0112-421D-9FE7-C0A41E7B68EA}" destId="{D3314B2E-B69F-4C7E-98E4-4D03D4930CFC}" srcOrd="0" destOrd="0" presId="urn:microsoft.com/office/officeart/2005/8/layout/hierarchy2"/>
    <dgm:cxn modelId="{6446A3C9-FFBF-4F15-95C1-2D7EA9DA4DD2}" type="presParOf" srcId="{A6273B73-8252-45CA-9D61-9187EDC56C9D}" destId="{101C584F-E441-414F-ACD0-82CB2B8F5D0E}" srcOrd="1" destOrd="0" presId="urn:microsoft.com/office/officeart/2005/8/layout/hierarchy2"/>
    <dgm:cxn modelId="{EF57A914-7E79-4E44-81E8-7EF58FED0BC3}" type="presParOf" srcId="{101C584F-E441-414F-ACD0-82CB2B8F5D0E}" destId="{1AE62036-46B5-4DA6-8EFD-8DC9BF2FCEB3}" srcOrd="0" destOrd="0" presId="urn:microsoft.com/office/officeart/2005/8/layout/hierarchy2"/>
    <dgm:cxn modelId="{80ECAF05-D56B-4357-9DDD-9952710CCD56}" type="presParOf" srcId="{101C584F-E441-414F-ACD0-82CB2B8F5D0E}" destId="{4E425AF8-21FA-48FE-AA9F-F408CFAC7499}" srcOrd="1" destOrd="0" presId="urn:microsoft.com/office/officeart/2005/8/layout/hierarchy2"/>
    <dgm:cxn modelId="{44247CD3-9511-4288-BCC1-3F58CE9AB361}" type="presParOf" srcId="{A6273B73-8252-45CA-9D61-9187EDC56C9D}" destId="{B10AA23D-E39D-43D1-A094-B5B3C659A94A}" srcOrd="2" destOrd="0" presId="urn:microsoft.com/office/officeart/2005/8/layout/hierarchy2"/>
    <dgm:cxn modelId="{3C460A9E-989B-4197-BF82-EF979D20152C}" type="presParOf" srcId="{B10AA23D-E39D-43D1-A094-B5B3C659A94A}" destId="{DEB696E0-2B14-480D-A301-DDB3E1AFE77D}" srcOrd="0" destOrd="0" presId="urn:microsoft.com/office/officeart/2005/8/layout/hierarchy2"/>
    <dgm:cxn modelId="{7C5B6DCB-938F-471E-9C73-F7732C4522D8}" type="presParOf" srcId="{A6273B73-8252-45CA-9D61-9187EDC56C9D}" destId="{30420FF0-585D-4F5B-9CC1-E6E3F48DA80A}" srcOrd="3" destOrd="0" presId="urn:microsoft.com/office/officeart/2005/8/layout/hierarchy2"/>
    <dgm:cxn modelId="{44F7EB1B-7B51-4E26-947C-803CE5CFA6BD}" type="presParOf" srcId="{30420FF0-585D-4F5B-9CC1-E6E3F48DA80A}" destId="{FED47820-1145-44CA-8506-785A46F8C86E}" srcOrd="0" destOrd="0" presId="urn:microsoft.com/office/officeart/2005/8/layout/hierarchy2"/>
    <dgm:cxn modelId="{DF038A2D-82E0-4991-9C19-3F57EA29C31C}" type="presParOf" srcId="{30420FF0-585D-4F5B-9CC1-E6E3F48DA80A}" destId="{408D9CA1-E433-4772-9FBB-5D23A375F87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62106A-4321-43BF-8513-C25C908B3566}" type="doc">
      <dgm:prSet loTypeId="urn:microsoft.com/office/officeart/2005/8/layout/hierarchy2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2FB1DF-C683-407D-8EA3-6E17D4C68EB8}">
      <dgm:prSet phldrT="[Text]"/>
      <dgm:spPr>
        <a:solidFill>
          <a:srgbClr val="002060"/>
        </a:solidFill>
      </dgm:spPr>
      <dgm:t>
        <a:bodyPr/>
        <a:lstStyle/>
        <a:p>
          <a:r>
            <a:rPr lang="ka-GE" dirty="0" smtClean="0"/>
            <a:t>დაბალი</a:t>
          </a:r>
          <a:r>
            <a:rPr lang="ka-GE" baseline="0" dirty="0" smtClean="0"/>
            <a:t> შემოსავლის მქონე პირები</a:t>
          </a:r>
          <a:endParaRPr lang="en-US" dirty="0"/>
        </a:p>
      </dgm:t>
    </dgm:pt>
    <dgm:pt modelId="{F71AC2D1-3703-43F3-86EE-E4D7A91B152D}" type="parTrans" cxnId="{28ED4F38-A2B8-430C-AAB9-A02160603766}">
      <dgm:prSet/>
      <dgm:spPr/>
      <dgm:t>
        <a:bodyPr/>
        <a:lstStyle/>
        <a:p>
          <a:endParaRPr lang="en-US"/>
        </a:p>
      </dgm:t>
    </dgm:pt>
    <dgm:pt modelId="{E16CCB16-5DDA-499F-91EE-4BCEDC7BB310}" type="sibTrans" cxnId="{28ED4F38-A2B8-430C-AAB9-A02160603766}">
      <dgm:prSet/>
      <dgm:spPr/>
      <dgm:t>
        <a:bodyPr/>
        <a:lstStyle/>
        <a:p>
          <a:endParaRPr lang="en-US"/>
        </a:p>
      </dgm:t>
    </dgm:pt>
    <dgm:pt modelId="{9C53276F-5FE6-47B6-BD83-B210515BFB73}">
      <dgm:prSet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მოზარდები</a:t>
          </a:r>
          <a:endParaRPr lang="en-US" dirty="0"/>
        </a:p>
      </dgm:t>
    </dgm:pt>
    <dgm:pt modelId="{561C97ED-6E5E-4076-91DE-B238FD776BC8}" type="parTrans" cxnId="{A303E37C-377D-42F9-A83B-5DF45B01371F}">
      <dgm:prSet/>
      <dgm:spPr/>
      <dgm:t>
        <a:bodyPr/>
        <a:lstStyle/>
        <a:p>
          <a:endParaRPr lang="en-US"/>
        </a:p>
      </dgm:t>
    </dgm:pt>
    <dgm:pt modelId="{A6030A6D-D043-47B4-978E-1883655AEE3B}" type="sibTrans" cxnId="{A303E37C-377D-42F9-A83B-5DF45B01371F}">
      <dgm:prSet/>
      <dgm:spPr/>
      <dgm:t>
        <a:bodyPr/>
        <a:lstStyle/>
        <a:p>
          <a:endParaRPr lang="en-US"/>
        </a:p>
      </dgm:t>
    </dgm:pt>
    <dgm:pt modelId="{E389A95D-06FD-4265-A00E-2ECA2CB7F716}">
      <dgm:prSet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ეძლევათ კერძო სადაზღვევო პაკეტის დაშენების პრივილეგია </a:t>
          </a:r>
          <a:endParaRPr lang="en-US" dirty="0"/>
        </a:p>
      </dgm:t>
    </dgm:pt>
    <dgm:pt modelId="{09EEAFC4-EF70-4EF2-901D-27954B1F4857}" type="parTrans" cxnId="{F9E1D0A7-B18E-4E5E-9807-A9F06C1D816C}">
      <dgm:prSet/>
      <dgm:spPr/>
      <dgm:t>
        <a:bodyPr/>
        <a:lstStyle/>
        <a:p>
          <a:endParaRPr lang="en-US"/>
        </a:p>
      </dgm:t>
    </dgm:pt>
    <dgm:pt modelId="{04A1E39A-180D-4D23-BA79-4FA16CE4447C}" type="sibTrans" cxnId="{F9E1D0A7-B18E-4E5E-9807-A9F06C1D816C}">
      <dgm:prSet/>
      <dgm:spPr/>
      <dgm:t>
        <a:bodyPr/>
        <a:lstStyle/>
        <a:p>
          <a:endParaRPr lang="en-US"/>
        </a:p>
      </dgm:t>
    </dgm:pt>
    <dgm:pt modelId="{8CD7042C-D9AC-4A27-A6A1-70479166F056}">
      <dgm:prSet/>
      <dgm:spPr>
        <a:solidFill>
          <a:srgbClr val="00B050"/>
        </a:solidFill>
      </dgm:spPr>
      <dgm:t>
        <a:bodyPr/>
        <a:lstStyle/>
        <a:p>
          <a:r>
            <a:rPr lang="ka-GE" dirty="0" smtClean="0"/>
            <a:t>უნარჩუნდებათ არსებული საბაზისო პაკეტი უცვლელად</a:t>
          </a:r>
          <a:endParaRPr lang="en-US" dirty="0"/>
        </a:p>
      </dgm:t>
    </dgm:pt>
    <dgm:pt modelId="{EB4A1D0A-E8E4-4EE2-B388-6A65893FE299}" type="parTrans" cxnId="{365A017C-37F1-447F-B4AF-8EC5988099B2}">
      <dgm:prSet/>
      <dgm:spPr/>
      <dgm:t>
        <a:bodyPr/>
        <a:lstStyle/>
        <a:p>
          <a:endParaRPr lang="en-US"/>
        </a:p>
      </dgm:t>
    </dgm:pt>
    <dgm:pt modelId="{CC947A13-1F7E-43CF-993A-C6A21036712B}" type="sibTrans" cxnId="{365A017C-37F1-447F-B4AF-8EC5988099B2}">
      <dgm:prSet/>
      <dgm:spPr/>
      <dgm:t>
        <a:bodyPr/>
        <a:lstStyle/>
        <a:p>
          <a:endParaRPr lang="en-US"/>
        </a:p>
      </dgm:t>
    </dgm:pt>
    <dgm:pt modelId="{7238A9C8-6193-4A2D-A28B-B127EBCB6A67}" type="pres">
      <dgm:prSet presAssocID="{4862106A-4321-43BF-8513-C25C908B356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297AD1-D696-4063-AF2E-DBF2C86DC32E}" type="pres">
      <dgm:prSet presAssocID="{7F2FB1DF-C683-407D-8EA3-6E17D4C68EB8}" presName="root1" presStyleCnt="0"/>
      <dgm:spPr/>
    </dgm:pt>
    <dgm:pt modelId="{6CE9528B-764C-45DF-A74D-76CC04254A51}" type="pres">
      <dgm:prSet presAssocID="{7F2FB1DF-C683-407D-8EA3-6E17D4C68EB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E5A89A-359C-47F0-AAB3-4B0966201CAB}" type="pres">
      <dgm:prSet presAssocID="{7F2FB1DF-C683-407D-8EA3-6E17D4C68EB8}" presName="level2hierChild" presStyleCnt="0"/>
      <dgm:spPr/>
    </dgm:pt>
    <dgm:pt modelId="{C4FBFF77-39AD-442E-A04C-A5FB329F2850}" type="pres">
      <dgm:prSet presAssocID="{561C97ED-6E5E-4076-91DE-B238FD776BC8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F34A8BBD-9814-4ABB-B635-FFD85187017C}" type="pres">
      <dgm:prSet presAssocID="{561C97ED-6E5E-4076-91DE-B238FD776BC8}" presName="connTx" presStyleLbl="parChTrans1D2" presStyleIdx="0" presStyleCnt="1"/>
      <dgm:spPr/>
      <dgm:t>
        <a:bodyPr/>
        <a:lstStyle/>
        <a:p>
          <a:endParaRPr lang="en-US"/>
        </a:p>
      </dgm:t>
    </dgm:pt>
    <dgm:pt modelId="{C68D88C7-E7C9-4062-A03C-2C81200F378C}" type="pres">
      <dgm:prSet presAssocID="{9C53276F-5FE6-47B6-BD83-B210515BFB73}" presName="root2" presStyleCnt="0"/>
      <dgm:spPr/>
    </dgm:pt>
    <dgm:pt modelId="{09842457-855F-497E-A130-974BDF652220}" type="pres">
      <dgm:prSet presAssocID="{9C53276F-5FE6-47B6-BD83-B210515BFB73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0739DB-D5C5-4596-9F66-4AB2FAD08C03}" type="pres">
      <dgm:prSet presAssocID="{9C53276F-5FE6-47B6-BD83-B210515BFB73}" presName="level3hierChild" presStyleCnt="0"/>
      <dgm:spPr/>
    </dgm:pt>
    <dgm:pt modelId="{6B45150F-69AF-40F5-BC0E-24675A21A6CD}" type="pres">
      <dgm:prSet presAssocID="{EB4A1D0A-E8E4-4EE2-B388-6A65893FE299}" presName="conn2-1" presStyleLbl="parChTrans1D3" presStyleIdx="0" presStyleCnt="2"/>
      <dgm:spPr/>
    </dgm:pt>
    <dgm:pt modelId="{2284204D-E53C-4805-867A-9648B1D3C2F3}" type="pres">
      <dgm:prSet presAssocID="{EB4A1D0A-E8E4-4EE2-B388-6A65893FE299}" presName="connTx" presStyleLbl="parChTrans1D3" presStyleIdx="0" presStyleCnt="2"/>
      <dgm:spPr/>
    </dgm:pt>
    <dgm:pt modelId="{FE2D1BA3-0967-4417-92B6-1B3FEE3D95EC}" type="pres">
      <dgm:prSet presAssocID="{8CD7042C-D9AC-4A27-A6A1-70479166F056}" presName="root2" presStyleCnt="0"/>
      <dgm:spPr/>
    </dgm:pt>
    <dgm:pt modelId="{6F61F201-86A7-4869-98BB-4821661F019B}" type="pres">
      <dgm:prSet presAssocID="{8CD7042C-D9AC-4A27-A6A1-70479166F056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21C9BC-CB9E-47FF-BB2E-DF247E34FA73}" type="pres">
      <dgm:prSet presAssocID="{8CD7042C-D9AC-4A27-A6A1-70479166F056}" presName="level3hierChild" presStyleCnt="0"/>
      <dgm:spPr/>
    </dgm:pt>
    <dgm:pt modelId="{CE60BA7E-09C8-42DE-B4F7-A8133E8D138F}" type="pres">
      <dgm:prSet presAssocID="{09EEAFC4-EF70-4EF2-901D-27954B1F4857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3C0B3A57-5849-4A7C-8FCD-DBF0171374FA}" type="pres">
      <dgm:prSet presAssocID="{09EEAFC4-EF70-4EF2-901D-27954B1F4857}" presName="connTx" presStyleLbl="parChTrans1D3" presStyleIdx="1" presStyleCnt="2"/>
      <dgm:spPr/>
      <dgm:t>
        <a:bodyPr/>
        <a:lstStyle/>
        <a:p>
          <a:endParaRPr lang="en-US"/>
        </a:p>
      </dgm:t>
    </dgm:pt>
    <dgm:pt modelId="{ADEFAA8B-A6D9-4B2E-B511-2AB06A721C95}" type="pres">
      <dgm:prSet presAssocID="{E389A95D-06FD-4265-A00E-2ECA2CB7F716}" presName="root2" presStyleCnt="0"/>
      <dgm:spPr/>
    </dgm:pt>
    <dgm:pt modelId="{6C9C2F7A-0C7C-4F2E-BF29-A9D98D0C8CDE}" type="pres">
      <dgm:prSet presAssocID="{E389A95D-06FD-4265-A00E-2ECA2CB7F716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50B5D2-F34B-4EF1-B1B0-AD98FAB3D283}" type="pres">
      <dgm:prSet presAssocID="{E389A95D-06FD-4265-A00E-2ECA2CB7F716}" presName="level3hierChild" presStyleCnt="0"/>
      <dgm:spPr/>
    </dgm:pt>
  </dgm:ptLst>
  <dgm:cxnLst>
    <dgm:cxn modelId="{17FA3DAA-4ED1-4E57-A109-AD0AC777E237}" type="presOf" srcId="{561C97ED-6E5E-4076-91DE-B238FD776BC8}" destId="{F34A8BBD-9814-4ABB-B635-FFD85187017C}" srcOrd="1" destOrd="0" presId="urn:microsoft.com/office/officeart/2005/8/layout/hierarchy2"/>
    <dgm:cxn modelId="{C4687DCD-95AD-4D02-960D-2CD72E41CE5E}" type="presOf" srcId="{09EEAFC4-EF70-4EF2-901D-27954B1F4857}" destId="{3C0B3A57-5849-4A7C-8FCD-DBF0171374FA}" srcOrd="1" destOrd="0" presId="urn:microsoft.com/office/officeart/2005/8/layout/hierarchy2"/>
    <dgm:cxn modelId="{365A017C-37F1-447F-B4AF-8EC5988099B2}" srcId="{9C53276F-5FE6-47B6-BD83-B210515BFB73}" destId="{8CD7042C-D9AC-4A27-A6A1-70479166F056}" srcOrd="0" destOrd="0" parTransId="{EB4A1D0A-E8E4-4EE2-B388-6A65893FE299}" sibTransId="{CC947A13-1F7E-43CF-993A-C6A21036712B}"/>
    <dgm:cxn modelId="{28ED4F38-A2B8-430C-AAB9-A02160603766}" srcId="{4862106A-4321-43BF-8513-C25C908B3566}" destId="{7F2FB1DF-C683-407D-8EA3-6E17D4C68EB8}" srcOrd="0" destOrd="0" parTransId="{F71AC2D1-3703-43F3-86EE-E4D7A91B152D}" sibTransId="{E16CCB16-5DDA-499F-91EE-4BCEDC7BB310}"/>
    <dgm:cxn modelId="{E4EBB866-50ED-483D-B942-76D954421AAE}" type="presOf" srcId="{9C53276F-5FE6-47B6-BD83-B210515BFB73}" destId="{09842457-855F-497E-A130-974BDF652220}" srcOrd="0" destOrd="0" presId="urn:microsoft.com/office/officeart/2005/8/layout/hierarchy2"/>
    <dgm:cxn modelId="{A303E37C-377D-42F9-A83B-5DF45B01371F}" srcId="{7F2FB1DF-C683-407D-8EA3-6E17D4C68EB8}" destId="{9C53276F-5FE6-47B6-BD83-B210515BFB73}" srcOrd="0" destOrd="0" parTransId="{561C97ED-6E5E-4076-91DE-B238FD776BC8}" sibTransId="{A6030A6D-D043-47B4-978E-1883655AEE3B}"/>
    <dgm:cxn modelId="{F3957F17-8103-47E5-8CE7-38CA4DE9CA45}" type="presOf" srcId="{EB4A1D0A-E8E4-4EE2-B388-6A65893FE299}" destId="{6B45150F-69AF-40F5-BC0E-24675A21A6CD}" srcOrd="0" destOrd="0" presId="urn:microsoft.com/office/officeart/2005/8/layout/hierarchy2"/>
    <dgm:cxn modelId="{4CC08C5C-06F3-420D-9D6B-75E3152827D1}" type="presOf" srcId="{7F2FB1DF-C683-407D-8EA3-6E17D4C68EB8}" destId="{6CE9528B-764C-45DF-A74D-76CC04254A51}" srcOrd="0" destOrd="0" presId="urn:microsoft.com/office/officeart/2005/8/layout/hierarchy2"/>
    <dgm:cxn modelId="{51E5053B-A2E9-45C5-B99D-2912267B44B2}" type="presOf" srcId="{09EEAFC4-EF70-4EF2-901D-27954B1F4857}" destId="{CE60BA7E-09C8-42DE-B4F7-A8133E8D138F}" srcOrd="0" destOrd="0" presId="urn:microsoft.com/office/officeart/2005/8/layout/hierarchy2"/>
    <dgm:cxn modelId="{46DBAAAA-0C29-43D6-A813-E69BA95E0FDB}" type="presOf" srcId="{EB4A1D0A-E8E4-4EE2-B388-6A65893FE299}" destId="{2284204D-E53C-4805-867A-9648B1D3C2F3}" srcOrd="1" destOrd="0" presId="urn:microsoft.com/office/officeart/2005/8/layout/hierarchy2"/>
    <dgm:cxn modelId="{3F506C77-CB2F-4B5A-AFEC-A16B10F4CF86}" type="presOf" srcId="{8CD7042C-D9AC-4A27-A6A1-70479166F056}" destId="{6F61F201-86A7-4869-98BB-4821661F019B}" srcOrd="0" destOrd="0" presId="urn:microsoft.com/office/officeart/2005/8/layout/hierarchy2"/>
    <dgm:cxn modelId="{FB5B7E1C-A9F9-492C-970F-55CEA01597AB}" type="presOf" srcId="{561C97ED-6E5E-4076-91DE-B238FD776BC8}" destId="{C4FBFF77-39AD-442E-A04C-A5FB329F2850}" srcOrd="0" destOrd="0" presId="urn:microsoft.com/office/officeart/2005/8/layout/hierarchy2"/>
    <dgm:cxn modelId="{4DDC5494-466A-4F50-997E-6D11472980E4}" type="presOf" srcId="{E389A95D-06FD-4265-A00E-2ECA2CB7F716}" destId="{6C9C2F7A-0C7C-4F2E-BF29-A9D98D0C8CDE}" srcOrd="0" destOrd="0" presId="urn:microsoft.com/office/officeart/2005/8/layout/hierarchy2"/>
    <dgm:cxn modelId="{F9E1D0A7-B18E-4E5E-9807-A9F06C1D816C}" srcId="{9C53276F-5FE6-47B6-BD83-B210515BFB73}" destId="{E389A95D-06FD-4265-A00E-2ECA2CB7F716}" srcOrd="1" destOrd="0" parTransId="{09EEAFC4-EF70-4EF2-901D-27954B1F4857}" sibTransId="{04A1E39A-180D-4D23-BA79-4FA16CE4447C}"/>
    <dgm:cxn modelId="{6E93DD54-681C-4F0E-B29B-2024B4596F28}" type="presOf" srcId="{4862106A-4321-43BF-8513-C25C908B3566}" destId="{7238A9C8-6193-4A2D-A28B-B127EBCB6A67}" srcOrd="0" destOrd="0" presId="urn:microsoft.com/office/officeart/2005/8/layout/hierarchy2"/>
    <dgm:cxn modelId="{D46FD899-5649-4440-A2A9-D813E0857D54}" type="presParOf" srcId="{7238A9C8-6193-4A2D-A28B-B127EBCB6A67}" destId="{7A297AD1-D696-4063-AF2E-DBF2C86DC32E}" srcOrd="0" destOrd="0" presId="urn:microsoft.com/office/officeart/2005/8/layout/hierarchy2"/>
    <dgm:cxn modelId="{9C9E51B0-7B5C-476C-8B61-CC02B1F5A5C7}" type="presParOf" srcId="{7A297AD1-D696-4063-AF2E-DBF2C86DC32E}" destId="{6CE9528B-764C-45DF-A74D-76CC04254A51}" srcOrd="0" destOrd="0" presId="urn:microsoft.com/office/officeart/2005/8/layout/hierarchy2"/>
    <dgm:cxn modelId="{57BADE9D-DB7E-47D6-883A-DAF7B4D234D0}" type="presParOf" srcId="{7A297AD1-D696-4063-AF2E-DBF2C86DC32E}" destId="{C0E5A89A-359C-47F0-AAB3-4B0966201CAB}" srcOrd="1" destOrd="0" presId="urn:microsoft.com/office/officeart/2005/8/layout/hierarchy2"/>
    <dgm:cxn modelId="{14382661-5375-4EBE-83DA-E65BE0D90851}" type="presParOf" srcId="{C0E5A89A-359C-47F0-AAB3-4B0966201CAB}" destId="{C4FBFF77-39AD-442E-A04C-A5FB329F2850}" srcOrd="0" destOrd="0" presId="urn:microsoft.com/office/officeart/2005/8/layout/hierarchy2"/>
    <dgm:cxn modelId="{AFB91FCB-62E8-4459-B33E-873A5C435D05}" type="presParOf" srcId="{C4FBFF77-39AD-442E-A04C-A5FB329F2850}" destId="{F34A8BBD-9814-4ABB-B635-FFD85187017C}" srcOrd="0" destOrd="0" presId="urn:microsoft.com/office/officeart/2005/8/layout/hierarchy2"/>
    <dgm:cxn modelId="{C376B286-F49A-440D-A067-6D28CEBF086A}" type="presParOf" srcId="{C0E5A89A-359C-47F0-AAB3-4B0966201CAB}" destId="{C68D88C7-E7C9-4062-A03C-2C81200F378C}" srcOrd="1" destOrd="0" presId="urn:microsoft.com/office/officeart/2005/8/layout/hierarchy2"/>
    <dgm:cxn modelId="{33C783D3-3E58-4A3B-9B08-48F1322F183F}" type="presParOf" srcId="{C68D88C7-E7C9-4062-A03C-2C81200F378C}" destId="{09842457-855F-497E-A130-974BDF652220}" srcOrd="0" destOrd="0" presId="urn:microsoft.com/office/officeart/2005/8/layout/hierarchy2"/>
    <dgm:cxn modelId="{F36BC910-8E7F-4B0E-9D31-B334960ED459}" type="presParOf" srcId="{C68D88C7-E7C9-4062-A03C-2C81200F378C}" destId="{210739DB-D5C5-4596-9F66-4AB2FAD08C03}" srcOrd="1" destOrd="0" presId="urn:microsoft.com/office/officeart/2005/8/layout/hierarchy2"/>
    <dgm:cxn modelId="{CF450B15-AB79-4C38-9EF2-9DC746FAF79D}" type="presParOf" srcId="{210739DB-D5C5-4596-9F66-4AB2FAD08C03}" destId="{6B45150F-69AF-40F5-BC0E-24675A21A6CD}" srcOrd="0" destOrd="0" presId="urn:microsoft.com/office/officeart/2005/8/layout/hierarchy2"/>
    <dgm:cxn modelId="{1E0833CE-BC8A-499F-9386-CC9E8FB8CE34}" type="presParOf" srcId="{6B45150F-69AF-40F5-BC0E-24675A21A6CD}" destId="{2284204D-E53C-4805-867A-9648B1D3C2F3}" srcOrd="0" destOrd="0" presId="urn:microsoft.com/office/officeart/2005/8/layout/hierarchy2"/>
    <dgm:cxn modelId="{1A2FC372-E5BE-44F5-B9EA-6C98A2A02CA9}" type="presParOf" srcId="{210739DB-D5C5-4596-9F66-4AB2FAD08C03}" destId="{FE2D1BA3-0967-4417-92B6-1B3FEE3D95EC}" srcOrd="1" destOrd="0" presId="urn:microsoft.com/office/officeart/2005/8/layout/hierarchy2"/>
    <dgm:cxn modelId="{E5266768-A4B8-4D69-802E-207AF7AA1C77}" type="presParOf" srcId="{FE2D1BA3-0967-4417-92B6-1B3FEE3D95EC}" destId="{6F61F201-86A7-4869-98BB-4821661F019B}" srcOrd="0" destOrd="0" presId="urn:microsoft.com/office/officeart/2005/8/layout/hierarchy2"/>
    <dgm:cxn modelId="{48EBB5CA-771E-4019-B732-A163F529D56F}" type="presParOf" srcId="{FE2D1BA3-0967-4417-92B6-1B3FEE3D95EC}" destId="{FE21C9BC-CB9E-47FF-BB2E-DF247E34FA73}" srcOrd="1" destOrd="0" presId="urn:microsoft.com/office/officeart/2005/8/layout/hierarchy2"/>
    <dgm:cxn modelId="{96A7039A-A601-419F-847A-14636927AD85}" type="presParOf" srcId="{210739DB-D5C5-4596-9F66-4AB2FAD08C03}" destId="{CE60BA7E-09C8-42DE-B4F7-A8133E8D138F}" srcOrd="2" destOrd="0" presId="urn:microsoft.com/office/officeart/2005/8/layout/hierarchy2"/>
    <dgm:cxn modelId="{A0A3E6FF-598E-48D0-B381-C098B76A3CA9}" type="presParOf" srcId="{CE60BA7E-09C8-42DE-B4F7-A8133E8D138F}" destId="{3C0B3A57-5849-4A7C-8FCD-DBF0171374FA}" srcOrd="0" destOrd="0" presId="urn:microsoft.com/office/officeart/2005/8/layout/hierarchy2"/>
    <dgm:cxn modelId="{EADC155F-0076-4F61-8935-73BA45C4CF94}" type="presParOf" srcId="{210739DB-D5C5-4596-9F66-4AB2FAD08C03}" destId="{ADEFAA8B-A6D9-4B2E-B511-2AB06A721C95}" srcOrd="3" destOrd="0" presId="urn:microsoft.com/office/officeart/2005/8/layout/hierarchy2"/>
    <dgm:cxn modelId="{B9845B2E-DC34-4D66-B62A-774986A92F58}" type="presParOf" srcId="{ADEFAA8B-A6D9-4B2E-B511-2AB06A721C95}" destId="{6C9C2F7A-0C7C-4F2E-BF29-A9D98D0C8CDE}" srcOrd="0" destOrd="0" presId="urn:microsoft.com/office/officeart/2005/8/layout/hierarchy2"/>
    <dgm:cxn modelId="{DCCA8800-5F82-4DCA-B6C7-66C52AC689C4}" type="presParOf" srcId="{ADEFAA8B-A6D9-4B2E-B511-2AB06A721C95}" destId="{DC50B5D2-F34B-4EF1-B1B0-AD98FAB3D28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A1224B-17A6-48B7-9645-EE9609FC681A}">
      <dsp:nvSpPr>
        <dsp:cNvPr id="0" name=""/>
        <dsp:cNvSpPr/>
      </dsp:nvSpPr>
      <dsp:spPr>
        <a:xfrm>
          <a:off x="1872028" y="2665422"/>
          <a:ext cx="2291072" cy="2513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5536" y="0"/>
              </a:lnTo>
              <a:lnTo>
                <a:pt x="1145536" y="2513743"/>
              </a:lnTo>
              <a:lnTo>
                <a:pt x="2291072" y="251374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932535" y="3837265"/>
        <a:ext cx="170058" cy="170058"/>
      </dsp:txXfrm>
    </dsp:sp>
    <dsp:sp modelId="{7C90CB15-7468-46E7-BE5D-51BB289B3B48}">
      <dsp:nvSpPr>
        <dsp:cNvPr id="0" name=""/>
        <dsp:cNvSpPr/>
      </dsp:nvSpPr>
      <dsp:spPr>
        <a:xfrm>
          <a:off x="1872028" y="2665422"/>
          <a:ext cx="2277766" cy="1509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38883" y="0"/>
              </a:lnTo>
              <a:lnTo>
                <a:pt x="1138883" y="1509176"/>
              </a:lnTo>
              <a:lnTo>
                <a:pt x="2277766" y="150917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2942602" y="3351701"/>
        <a:ext cx="136618" cy="136618"/>
      </dsp:txXfrm>
    </dsp:sp>
    <dsp:sp modelId="{B6DD63FE-9298-4ABC-BC08-7251F7F0D0F5}">
      <dsp:nvSpPr>
        <dsp:cNvPr id="0" name=""/>
        <dsp:cNvSpPr/>
      </dsp:nvSpPr>
      <dsp:spPr>
        <a:xfrm>
          <a:off x="1872028" y="2665422"/>
          <a:ext cx="2218480" cy="571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9240" y="0"/>
              </a:lnTo>
              <a:lnTo>
                <a:pt x="1109240" y="571021"/>
              </a:lnTo>
              <a:lnTo>
                <a:pt x="2218480" y="57102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923998" y="2893663"/>
        <a:ext cx="114539" cy="114539"/>
      </dsp:txXfrm>
    </dsp:sp>
    <dsp:sp modelId="{1C805CED-444F-426C-9BE5-AC21B5377ABB}">
      <dsp:nvSpPr>
        <dsp:cNvPr id="0" name=""/>
        <dsp:cNvSpPr/>
      </dsp:nvSpPr>
      <dsp:spPr>
        <a:xfrm>
          <a:off x="1872028" y="2264086"/>
          <a:ext cx="2218480" cy="401336"/>
        </a:xfrm>
        <a:custGeom>
          <a:avLst/>
          <a:gdLst/>
          <a:ahLst/>
          <a:cxnLst/>
          <a:rect l="0" t="0" r="0" b="0"/>
          <a:pathLst>
            <a:path>
              <a:moveTo>
                <a:pt x="0" y="401336"/>
              </a:moveTo>
              <a:lnTo>
                <a:pt x="1109240" y="401336"/>
              </a:lnTo>
              <a:lnTo>
                <a:pt x="1109240" y="0"/>
              </a:lnTo>
              <a:lnTo>
                <a:pt x="2218480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924906" y="2408392"/>
        <a:ext cx="112724" cy="112724"/>
      </dsp:txXfrm>
    </dsp:sp>
    <dsp:sp modelId="{806D8859-FB63-400C-A40B-293442A8AED5}">
      <dsp:nvSpPr>
        <dsp:cNvPr id="0" name=""/>
        <dsp:cNvSpPr/>
      </dsp:nvSpPr>
      <dsp:spPr>
        <a:xfrm>
          <a:off x="1872028" y="1323592"/>
          <a:ext cx="2207463" cy="1341829"/>
        </a:xfrm>
        <a:custGeom>
          <a:avLst/>
          <a:gdLst/>
          <a:ahLst/>
          <a:cxnLst/>
          <a:rect l="0" t="0" r="0" b="0"/>
          <a:pathLst>
            <a:path>
              <a:moveTo>
                <a:pt x="0" y="1341829"/>
              </a:moveTo>
              <a:lnTo>
                <a:pt x="1103731" y="1341829"/>
              </a:lnTo>
              <a:lnTo>
                <a:pt x="1103731" y="0"/>
              </a:lnTo>
              <a:lnTo>
                <a:pt x="2207463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2911177" y="1929925"/>
        <a:ext cx="129164" cy="129164"/>
      </dsp:txXfrm>
    </dsp:sp>
    <dsp:sp modelId="{BE4420AD-8DA9-4996-AF7A-996A4E91B1E0}">
      <dsp:nvSpPr>
        <dsp:cNvPr id="0" name=""/>
        <dsp:cNvSpPr/>
      </dsp:nvSpPr>
      <dsp:spPr>
        <a:xfrm>
          <a:off x="1872028" y="384210"/>
          <a:ext cx="2218480" cy="2281211"/>
        </a:xfrm>
        <a:custGeom>
          <a:avLst/>
          <a:gdLst/>
          <a:ahLst/>
          <a:cxnLst/>
          <a:rect l="0" t="0" r="0" b="0"/>
          <a:pathLst>
            <a:path>
              <a:moveTo>
                <a:pt x="0" y="2281211"/>
              </a:moveTo>
              <a:lnTo>
                <a:pt x="1109240" y="2281211"/>
              </a:lnTo>
              <a:lnTo>
                <a:pt x="1109240" y="0"/>
              </a:lnTo>
              <a:lnTo>
                <a:pt x="2218480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901716" y="1445264"/>
        <a:ext cx="159103" cy="159103"/>
      </dsp:txXfrm>
    </dsp:sp>
    <dsp:sp modelId="{FBB11DEA-A0C2-4D29-AEFA-DB9EEB439DDC}">
      <dsp:nvSpPr>
        <dsp:cNvPr id="0" name=""/>
        <dsp:cNvSpPr/>
      </dsp:nvSpPr>
      <dsp:spPr>
        <a:xfrm>
          <a:off x="0" y="2217184"/>
          <a:ext cx="2847580" cy="896475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800" kern="1200" dirty="0" smtClean="0"/>
            <a:t>მიზნობრივი ჯგუფები</a:t>
          </a:r>
          <a:endParaRPr lang="en-US" sz="2800" kern="1200" dirty="0"/>
        </a:p>
      </dsp:txBody>
      <dsp:txXfrm>
        <a:off x="0" y="2217184"/>
        <a:ext cx="2847580" cy="896475"/>
      </dsp:txXfrm>
    </dsp:sp>
    <dsp:sp modelId="{FAC94108-77E1-496D-B6C7-0F4684203CFD}">
      <dsp:nvSpPr>
        <dsp:cNvPr id="0" name=""/>
        <dsp:cNvSpPr/>
      </dsp:nvSpPr>
      <dsp:spPr>
        <a:xfrm>
          <a:off x="4090508" y="776"/>
          <a:ext cx="2515325" cy="766867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0-5</a:t>
          </a:r>
          <a:r>
            <a:rPr lang="ka-GE" sz="2400" kern="1200" dirty="0" smtClean="0"/>
            <a:t> წლამდე ბავშვები</a:t>
          </a:r>
          <a:endParaRPr lang="en-US" sz="2400" kern="1200" dirty="0"/>
        </a:p>
      </dsp:txBody>
      <dsp:txXfrm>
        <a:off x="4090508" y="776"/>
        <a:ext cx="2515325" cy="766867"/>
      </dsp:txXfrm>
    </dsp:sp>
    <dsp:sp modelId="{E25B7960-FB5A-4216-B972-C5C0DE6691EE}">
      <dsp:nvSpPr>
        <dsp:cNvPr id="0" name=""/>
        <dsp:cNvSpPr/>
      </dsp:nvSpPr>
      <dsp:spPr>
        <a:xfrm>
          <a:off x="4079491" y="940158"/>
          <a:ext cx="2515325" cy="766867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  სტუდენტები		</a:t>
          </a:r>
          <a:endParaRPr lang="en-US" sz="2400" kern="1200" dirty="0"/>
        </a:p>
      </dsp:txBody>
      <dsp:txXfrm>
        <a:off x="4079491" y="940158"/>
        <a:ext cx="2515325" cy="766867"/>
      </dsp:txXfrm>
    </dsp:sp>
    <dsp:sp modelId="{A03BB89E-665C-4E87-B060-7B9192763E36}">
      <dsp:nvSpPr>
        <dsp:cNvPr id="0" name=""/>
        <dsp:cNvSpPr/>
      </dsp:nvSpPr>
      <dsp:spPr>
        <a:xfrm>
          <a:off x="4090508" y="1880652"/>
          <a:ext cx="2515325" cy="766867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პენსიონერები</a:t>
          </a:r>
          <a:endParaRPr lang="en-US" sz="2400" kern="1200" dirty="0"/>
        </a:p>
      </dsp:txBody>
      <dsp:txXfrm>
        <a:off x="4090508" y="1880652"/>
        <a:ext cx="2515325" cy="766867"/>
      </dsp:txXfrm>
    </dsp:sp>
    <dsp:sp modelId="{BEA88990-A37B-4DB4-9C57-4B0A0CBC078E}">
      <dsp:nvSpPr>
        <dsp:cNvPr id="0" name=""/>
        <dsp:cNvSpPr/>
      </dsp:nvSpPr>
      <dsp:spPr>
        <a:xfrm>
          <a:off x="4090508" y="2853009"/>
          <a:ext cx="2515325" cy="766867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    შშმ პირები	</a:t>
          </a:r>
          <a:endParaRPr lang="en-US" sz="2400" kern="1200" dirty="0"/>
        </a:p>
      </dsp:txBody>
      <dsp:txXfrm>
        <a:off x="4090508" y="2853009"/>
        <a:ext cx="2515325" cy="766867"/>
      </dsp:txXfrm>
    </dsp:sp>
    <dsp:sp modelId="{FD7675E5-A8E5-44B2-BACF-ECF503A42464}">
      <dsp:nvSpPr>
        <dsp:cNvPr id="0" name=""/>
        <dsp:cNvSpPr/>
      </dsp:nvSpPr>
      <dsp:spPr>
        <a:xfrm>
          <a:off x="4149794" y="3791164"/>
          <a:ext cx="2515325" cy="766867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პედაგოგები</a:t>
          </a:r>
          <a:endParaRPr lang="en-US" sz="2400" kern="1200" dirty="0"/>
        </a:p>
      </dsp:txBody>
      <dsp:txXfrm>
        <a:off x="4149794" y="3791164"/>
        <a:ext cx="2515325" cy="766867"/>
      </dsp:txXfrm>
    </dsp:sp>
    <dsp:sp modelId="{193B9284-2644-45F1-B9BD-368D4427CACC}">
      <dsp:nvSpPr>
        <dsp:cNvPr id="0" name=""/>
        <dsp:cNvSpPr/>
      </dsp:nvSpPr>
      <dsp:spPr>
        <a:xfrm>
          <a:off x="4163100" y="4795732"/>
          <a:ext cx="2515325" cy="766867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სოციალურად დაუცველები</a:t>
          </a:r>
          <a:endParaRPr lang="en-US" sz="2400" kern="1200" dirty="0"/>
        </a:p>
      </dsp:txBody>
      <dsp:txXfrm>
        <a:off x="4163100" y="4795732"/>
        <a:ext cx="2515325" cy="7668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D0280-1C87-4BAF-955F-D75826A60FC3}">
      <dsp:nvSpPr>
        <dsp:cNvPr id="0" name=""/>
        <dsp:cNvSpPr/>
      </dsp:nvSpPr>
      <dsp:spPr>
        <a:xfrm>
          <a:off x="2277820" y="2468640"/>
          <a:ext cx="1985856" cy="855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92928" y="0"/>
              </a:lnTo>
              <a:lnTo>
                <a:pt x="992928" y="855052"/>
              </a:lnTo>
              <a:lnTo>
                <a:pt x="1985856" y="8550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277820" y="2468640"/>
        <a:ext cx="1985856" cy="855052"/>
      </dsp:txXfrm>
    </dsp:sp>
    <dsp:sp modelId="{D4B07B05-505F-4C45-919E-64EE35CA70D1}">
      <dsp:nvSpPr>
        <dsp:cNvPr id="0" name=""/>
        <dsp:cNvSpPr/>
      </dsp:nvSpPr>
      <dsp:spPr>
        <a:xfrm>
          <a:off x="2277820" y="1585534"/>
          <a:ext cx="1985856" cy="883105"/>
        </a:xfrm>
        <a:custGeom>
          <a:avLst/>
          <a:gdLst/>
          <a:ahLst/>
          <a:cxnLst/>
          <a:rect l="0" t="0" r="0" b="0"/>
          <a:pathLst>
            <a:path>
              <a:moveTo>
                <a:pt x="0" y="883105"/>
              </a:moveTo>
              <a:lnTo>
                <a:pt x="992928" y="883105"/>
              </a:lnTo>
              <a:lnTo>
                <a:pt x="992928" y="0"/>
              </a:lnTo>
              <a:lnTo>
                <a:pt x="198585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277820" y="1585534"/>
        <a:ext cx="1985856" cy="883105"/>
      </dsp:txXfrm>
    </dsp:sp>
    <dsp:sp modelId="{51AB54D2-E139-4955-A3B8-4D0E0FCD4931}">
      <dsp:nvSpPr>
        <dsp:cNvPr id="0" name=""/>
        <dsp:cNvSpPr/>
      </dsp:nvSpPr>
      <dsp:spPr>
        <a:xfrm>
          <a:off x="0" y="1754024"/>
          <a:ext cx="3126409" cy="1429230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900" kern="1200" dirty="0" smtClean="0"/>
            <a:t>მაღალი შემოსავლის მქონე პირები </a:t>
          </a:r>
          <a:endParaRPr lang="en-US" sz="2900" kern="1200" dirty="0"/>
        </a:p>
      </dsp:txBody>
      <dsp:txXfrm>
        <a:off x="0" y="1754024"/>
        <a:ext cx="3126409" cy="1429230"/>
      </dsp:txXfrm>
    </dsp:sp>
    <dsp:sp modelId="{331B3A06-D979-4003-B350-4BD706A1305B}">
      <dsp:nvSpPr>
        <dsp:cNvPr id="0" name=""/>
        <dsp:cNvSpPr/>
      </dsp:nvSpPr>
      <dsp:spPr>
        <a:xfrm>
          <a:off x="4263676" y="838200"/>
          <a:ext cx="3683604" cy="1494667"/>
        </a:xfrm>
        <a:prstGeom prst="rect">
          <a:avLst/>
        </a:prstGeom>
        <a:solidFill>
          <a:srgbClr val="0099C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პირები, რომლეთა შემოსავალი წელიწადში 40 000 ლარზე მეტია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0000"/>
              </a:solidFill>
            </a:rPr>
            <a:t>32 000</a:t>
          </a:r>
          <a:r>
            <a:rPr lang="ka-GE" sz="1600" b="1" kern="1200" dirty="0" smtClean="0">
              <a:solidFill>
                <a:srgbClr val="FF0000"/>
              </a:solidFill>
            </a:rPr>
            <a:t> </a:t>
          </a:r>
          <a:endParaRPr lang="en-US" sz="1600" b="1" kern="1200" dirty="0">
            <a:solidFill>
              <a:srgbClr val="FF0000"/>
            </a:solidFill>
          </a:endParaRPr>
        </a:p>
      </dsp:txBody>
      <dsp:txXfrm>
        <a:off x="4263676" y="838200"/>
        <a:ext cx="3683604" cy="1494667"/>
      </dsp:txXfrm>
    </dsp:sp>
    <dsp:sp modelId="{F01AF552-4B34-4FF6-864F-5DF462A123DC}">
      <dsp:nvSpPr>
        <dsp:cNvPr id="0" name=""/>
        <dsp:cNvSpPr/>
      </dsp:nvSpPr>
      <dsp:spPr>
        <a:xfrm>
          <a:off x="4263676" y="2550131"/>
          <a:ext cx="3695249" cy="1547123"/>
        </a:xfrm>
        <a:prstGeom prst="rect">
          <a:avLst/>
        </a:prstGeom>
        <a:solidFill>
          <a:srgbClr val="0099C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პირები, რომელთა ყოველთვიური შემოსავალი 900 ლარზე მეტია, მაგრამ წლიური შემოსავალი არ აღემატება 40 000 ლარს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0000"/>
              </a:solidFill>
            </a:rPr>
            <a:t>300 000</a:t>
          </a:r>
          <a:r>
            <a:rPr lang="ka-GE" sz="1600" b="1" kern="1200" dirty="0" smtClean="0"/>
            <a:t>  </a:t>
          </a:r>
          <a:endParaRPr lang="en-US" sz="1600" b="1" kern="1200" dirty="0"/>
        </a:p>
      </dsp:txBody>
      <dsp:txXfrm>
        <a:off x="4263676" y="2550131"/>
        <a:ext cx="3695249" cy="15471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6F232F-B291-485A-9682-6DB2A5A1451F}">
      <dsp:nvSpPr>
        <dsp:cNvPr id="0" name=""/>
        <dsp:cNvSpPr/>
      </dsp:nvSpPr>
      <dsp:spPr>
        <a:xfrm>
          <a:off x="2071312" y="2458966"/>
          <a:ext cx="1942275" cy="1465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71137" y="0"/>
              </a:lnTo>
              <a:lnTo>
                <a:pt x="971137" y="1465328"/>
              </a:lnTo>
              <a:lnTo>
                <a:pt x="1942275" y="1465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981624" y="3130805"/>
        <a:ext cx="121651" cy="121651"/>
      </dsp:txXfrm>
    </dsp:sp>
    <dsp:sp modelId="{D53A55C0-088A-4CC3-8285-131E88E0FE22}">
      <dsp:nvSpPr>
        <dsp:cNvPr id="0" name=""/>
        <dsp:cNvSpPr/>
      </dsp:nvSpPr>
      <dsp:spPr>
        <a:xfrm>
          <a:off x="2071312" y="2379348"/>
          <a:ext cx="19422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79617"/>
              </a:moveTo>
              <a:lnTo>
                <a:pt x="971137" y="79617"/>
              </a:lnTo>
              <a:lnTo>
                <a:pt x="971137" y="45720"/>
              </a:lnTo>
              <a:lnTo>
                <a:pt x="1942275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2993885" y="2376504"/>
        <a:ext cx="97128" cy="97128"/>
      </dsp:txXfrm>
    </dsp:sp>
    <dsp:sp modelId="{D9D69766-2A2C-467B-A946-EA2719268345}">
      <dsp:nvSpPr>
        <dsp:cNvPr id="0" name=""/>
        <dsp:cNvSpPr/>
      </dsp:nvSpPr>
      <dsp:spPr>
        <a:xfrm>
          <a:off x="2071312" y="1042987"/>
          <a:ext cx="1942275" cy="1415978"/>
        </a:xfrm>
        <a:custGeom>
          <a:avLst/>
          <a:gdLst/>
          <a:ahLst/>
          <a:cxnLst/>
          <a:rect l="0" t="0" r="0" b="0"/>
          <a:pathLst>
            <a:path>
              <a:moveTo>
                <a:pt x="0" y="1415978"/>
              </a:moveTo>
              <a:lnTo>
                <a:pt x="971137" y="1415978"/>
              </a:lnTo>
              <a:lnTo>
                <a:pt x="971137" y="0"/>
              </a:lnTo>
              <a:lnTo>
                <a:pt x="194227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982359" y="1690886"/>
        <a:ext cx="120181" cy="120181"/>
      </dsp:txXfrm>
    </dsp:sp>
    <dsp:sp modelId="{ACAF80AA-CF0D-4D33-A0AC-1495C6202B9A}">
      <dsp:nvSpPr>
        <dsp:cNvPr id="0" name=""/>
        <dsp:cNvSpPr/>
      </dsp:nvSpPr>
      <dsp:spPr>
        <a:xfrm>
          <a:off x="38096" y="1828802"/>
          <a:ext cx="2806102" cy="1260328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700" kern="1200" dirty="0" smtClean="0"/>
            <a:t>დაბალი</a:t>
          </a:r>
          <a:r>
            <a:rPr lang="ka-GE" sz="2700" kern="1200" baseline="0" dirty="0" smtClean="0"/>
            <a:t> შემოსავლის მქონე პირები</a:t>
          </a:r>
          <a:endParaRPr lang="en-US" sz="2700" kern="1200" dirty="0"/>
        </a:p>
      </dsp:txBody>
      <dsp:txXfrm>
        <a:off x="38096" y="1828802"/>
        <a:ext cx="2806102" cy="1260328"/>
      </dsp:txXfrm>
    </dsp:sp>
    <dsp:sp modelId="{1F72C480-62B2-4813-AAA8-8467E125B6D8}">
      <dsp:nvSpPr>
        <dsp:cNvPr id="0" name=""/>
        <dsp:cNvSpPr/>
      </dsp:nvSpPr>
      <dsp:spPr>
        <a:xfrm>
          <a:off x="4013588" y="417052"/>
          <a:ext cx="3406300" cy="1251870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ყოველთვიურად 900 ლარზე ნაკლები შემოსავლის მქონე პირები და თვითდასაქმებულები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0000"/>
              </a:solidFill>
            </a:rPr>
            <a:t>1 154 000</a:t>
          </a:r>
          <a:endParaRPr lang="en-US" sz="1600" b="1" kern="1200" dirty="0">
            <a:solidFill>
              <a:srgbClr val="FF0000"/>
            </a:solidFill>
          </a:endParaRPr>
        </a:p>
      </dsp:txBody>
      <dsp:txXfrm>
        <a:off x="4013588" y="417052"/>
        <a:ext cx="3406300" cy="1251870"/>
      </dsp:txXfrm>
    </dsp:sp>
    <dsp:sp modelId="{1877BFF2-1525-4075-B0B4-94F1487ED57E}">
      <dsp:nvSpPr>
        <dsp:cNvPr id="0" name=""/>
        <dsp:cNvSpPr/>
      </dsp:nvSpPr>
      <dsp:spPr>
        <a:xfrm>
          <a:off x="4013588" y="1818762"/>
          <a:ext cx="3430717" cy="1212612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სოც. დაუცველთა ბაზაში მყოფი პირები, რომელთა ქულა 70 000-დან  100 000-მდეა.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0000"/>
              </a:solidFill>
            </a:rPr>
            <a:t>102 000</a:t>
          </a:r>
          <a:r>
            <a:rPr lang="ka-GE" sz="1600" b="1" kern="1200" dirty="0" smtClean="0">
              <a:solidFill>
                <a:srgbClr val="FF0000"/>
              </a:solidFill>
            </a:rPr>
            <a:t> </a:t>
          </a:r>
          <a:endParaRPr lang="en-US" sz="1600" b="1" kern="1200" dirty="0">
            <a:solidFill>
              <a:srgbClr val="FF0000"/>
            </a:solidFill>
          </a:endParaRPr>
        </a:p>
      </dsp:txBody>
      <dsp:txXfrm>
        <a:off x="4013588" y="1818762"/>
        <a:ext cx="3430717" cy="1212612"/>
      </dsp:txXfrm>
    </dsp:sp>
    <dsp:sp modelId="{46C983D9-0309-4861-BB86-4F83F8C3BBBA}">
      <dsp:nvSpPr>
        <dsp:cNvPr id="0" name=""/>
        <dsp:cNvSpPr/>
      </dsp:nvSpPr>
      <dsp:spPr>
        <a:xfrm>
          <a:off x="4013588" y="3302923"/>
          <a:ext cx="3430717" cy="1242742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6-18 წლამდე მოზარდები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0000"/>
              </a:solidFill>
            </a:rPr>
            <a:t>503 000</a:t>
          </a:r>
          <a:r>
            <a:rPr lang="ka-GE" sz="1600" b="1" kern="1200" dirty="0" smtClean="0"/>
            <a:t> </a:t>
          </a:r>
          <a:endParaRPr lang="en-US" sz="1600" b="1" kern="1200" dirty="0"/>
        </a:p>
      </dsp:txBody>
      <dsp:txXfrm>
        <a:off x="4013588" y="3302923"/>
        <a:ext cx="3430717" cy="12427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BF61CA-3DF0-4A36-8B9F-E5CD59BF2ECA}">
      <dsp:nvSpPr>
        <dsp:cNvPr id="0" name=""/>
        <dsp:cNvSpPr/>
      </dsp:nvSpPr>
      <dsp:spPr>
        <a:xfrm>
          <a:off x="753776" y="1631030"/>
          <a:ext cx="2832602" cy="141630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bg1"/>
              </a:solidFill>
            </a:rPr>
            <a:t>მიზნობრივი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bg1"/>
              </a:solidFill>
            </a:rPr>
            <a:t>ჯგუფები</a:t>
          </a:r>
          <a:endParaRPr lang="en-US" sz="2400" kern="1200" dirty="0"/>
        </a:p>
      </dsp:txBody>
      <dsp:txXfrm>
        <a:off x="795258" y="1672512"/>
        <a:ext cx="2749638" cy="1333337"/>
      </dsp:txXfrm>
    </dsp:sp>
    <dsp:sp modelId="{0B52D555-119A-4EDD-B647-6B25FEBEEEFD}">
      <dsp:nvSpPr>
        <dsp:cNvPr id="0" name=""/>
        <dsp:cNvSpPr/>
      </dsp:nvSpPr>
      <dsp:spPr>
        <a:xfrm rot="18289469">
          <a:off x="3160857" y="1497562"/>
          <a:ext cx="198408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984085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4103297" y="1475206"/>
        <a:ext cx="99204" cy="99204"/>
      </dsp:txXfrm>
    </dsp:sp>
    <dsp:sp modelId="{E5A0D212-523A-41E7-A727-672441CBBA1B}">
      <dsp:nvSpPr>
        <dsp:cNvPr id="0" name=""/>
        <dsp:cNvSpPr/>
      </dsp:nvSpPr>
      <dsp:spPr>
        <a:xfrm>
          <a:off x="4719420" y="2284"/>
          <a:ext cx="2832602" cy="1416301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/>
            <a:t>წვდომა ამბულატორიულ მედიკამენტებთან</a:t>
          </a:r>
          <a:endParaRPr lang="en-US" sz="2400" kern="1200" dirty="0"/>
        </a:p>
      </dsp:txBody>
      <dsp:txXfrm>
        <a:off x="4760902" y="43766"/>
        <a:ext cx="2749638" cy="1333337"/>
      </dsp:txXfrm>
    </dsp:sp>
    <dsp:sp modelId="{D019717B-3C22-4ADA-9A49-C088F4040B1E}">
      <dsp:nvSpPr>
        <dsp:cNvPr id="0" name=""/>
        <dsp:cNvSpPr/>
      </dsp:nvSpPr>
      <dsp:spPr>
        <a:xfrm>
          <a:off x="3586379" y="2311935"/>
          <a:ext cx="113304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13304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24573" y="2310855"/>
        <a:ext cx="56652" cy="56652"/>
      </dsp:txXfrm>
    </dsp:sp>
    <dsp:sp modelId="{E989D8EF-1916-4194-8559-131B7199C2B8}">
      <dsp:nvSpPr>
        <dsp:cNvPr id="0" name=""/>
        <dsp:cNvSpPr/>
      </dsp:nvSpPr>
      <dsp:spPr>
        <a:xfrm>
          <a:off x="4719420" y="1631030"/>
          <a:ext cx="2832602" cy="1416301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/>
            <a:t>არსებული პაკეტი</a:t>
          </a:r>
          <a:endParaRPr lang="en-US" sz="2400" b="1" kern="1200" dirty="0"/>
        </a:p>
      </dsp:txBody>
      <dsp:txXfrm>
        <a:off x="4760902" y="1672512"/>
        <a:ext cx="2749638" cy="1333337"/>
      </dsp:txXfrm>
    </dsp:sp>
    <dsp:sp modelId="{AEBB4912-B5BA-4F59-B540-9D79F3C57074}">
      <dsp:nvSpPr>
        <dsp:cNvPr id="0" name=""/>
        <dsp:cNvSpPr/>
      </dsp:nvSpPr>
      <dsp:spPr>
        <a:xfrm rot="3310531">
          <a:off x="3160857" y="3126308"/>
          <a:ext cx="198408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984085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4103297" y="3103952"/>
        <a:ext cx="99204" cy="99204"/>
      </dsp:txXfrm>
    </dsp:sp>
    <dsp:sp modelId="{E76FB278-8C1F-4817-88BE-DDC9A7808A3F}">
      <dsp:nvSpPr>
        <dsp:cNvPr id="0" name=""/>
        <dsp:cNvSpPr/>
      </dsp:nvSpPr>
      <dsp:spPr>
        <a:xfrm>
          <a:off x="4719420" y="3259777"/>
          <a:ext cx="2832602" cy="1416301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/>
            <a:t>კერძო სადაზღვევო პაკეტის დაშენების უფლება</a:t>
          </a:r>
          <a:endParaRPr lang="en-US" sz="2400" kern="1200" dirty="0"/>
        </a:p>
      </dsp:txBody>
      <dsp:txXfrm>
        <a:off x="4760902" y="3301259"/>
        <a:ext cx="2749638" cy="13333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89D29-B849-4119-B963-48EBBEC9BA3F}">
      <dsp:nvSpPr>
        <dsp:cNvPr id="0" name=""/>
        <dsp:cNvSpPr/>
      </dsp:nvSpPr>
      <dsp:spPr>
        <a:xfrm>
          <a:off x="1198" y="2052544"/>
          <a:ext cx="2305422" cy="115271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მაღალი შემოსავლის მქონე პირები </a:t>
          </a:r>
          <a:endParaRPr lang="en-US" sz="1700" kern="1200" dirty="0"/>
        </a:p>
      </dsp:txBody>
      <dsp:txXfrm>
        <a:off x="34960" y="2086306"/>
        <a:ext cx="2237898" cy="1085187"/>
      </dsp:txXfrm>
    </dsp:sp>
    <dsp:sp modelId="{9257F885-68B1-435C-B480-9CBBA3325FCB}">
      <dsp:nvSpPr>
        <dsp:cNvPr id="0" name=""/>
        <dsp:cNvSpPr/>
      </dsp:nvSpPr>
      <dsp:spPr>
        <a:xfrm>
          <a:off x="2306620" y="2609168"/>
          <a:ext cx="922168" cy="39462"/>
        </a:xfrm>
        <a:custGeom>
          <a:avLst/>
          <a:gdLst/>
          <a:ahLst/>
          <a:cxnLst/>
          <a:rect l="0" t="0" r="0" b="0"/>
          <a:pathLst>
            <a:path>
              <a:moveTo>
                <a:pt x="0" y="19731"/>
              </a:moveTo>
              <a:lnTo>
                <a:pt x="922168" y="197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44650" y="2605845"/>
        <a:ext cx="46108" cy="46108"/>
      </dsp:txXfrm>
    </dsp:sp>
    <dsp:sp modelId="{95D6CFB2-AFF5-4894-AC9E-6E577ACE1AE0}">
      <dsp:nvSpPr>
        <dsp:cNvPr id="0" name=""/>
        <dsp:cNvSpPr/>
      </dsp:nvSpPr>
      <dsp:spPr>
        <a:xfrm>
          <a:off x="3228788" y="2052544"/>
          <a:ext cx="2305422" cy="1152711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პირები, რომლეთა შემოსავალი წელიწადში 40 000 ლარზე მეტია</a:t>
          </a:r>
          <a:endParaRPr lang="en-US" sz="1700" kern="1200" dirty="0"/>
        </a:p>
      </dsp:txBody>
      <dsp:txXfrm>
        <a:off x="3262550" y="2086306"/>
        <a:ext cx="2237898" cy="1085187"/>
      </dsp:txXfrm>
    </dsp:sp>
    <dsp:sp modelId="{5972D70E-77E7-44E0-BE88-8E04788250BE}">
      <dsp:nvSpPr>
        <dsp:cNvPr id="0" name=""/>
        <dsp:cNvSpPr/>
      </dsp:nvSpPr>
      <dsp:spPr>
        <a:xfrm>
          <a:off x="5534211" y="2609168"/>
          <a:ext cx="922168" cy="39462"/>
        </a:xfrm>
        <a:custGeom>
          <a:avLst/>
          <a:gdLst/>
          <a:ahLst/>
          <a:cxnLst/>
          <a:rect l="0" t="0" r="0" b="0"/>
          <a:pathLst>
            <a:path>
              <a:moveTo>
                <a:pt x="0" y="19731"/>
              </a:moveTo>
              <a:lnTo>
                <a:pt x="922168" y="197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972241" y="2605845"/>
        <a:ext cx="46108" cy="46108"/>
      </dsp:txXfrm>
    </dsp:sp>
    <dsp:sp modelId="{CB867FE6-E80D-4622-A7E1-E5D8CFBF86EC}">
      <dsp:nvSpPr>
        <dsp:cNvPr id="0" name=""/>
        <dsp:cNvSpPr/>
      </dsp:nvSpPr>
      <dsp:spPr>
        <a:xfrm>
          <a:off x="6456379" y="2052544"/>
          <a:ext cx="2305422" cy="1152711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რჩებიან ჯანდაცვის სახელმწიფო პროგრამების მოსარგებლეებად</a:t>
          </a:r>
          <a:endParaRPr lang="en-US" sz="1700" kern="1200" dirty="0"/>
        </a:p>
      </dsp:txBody>
      <dsp:txXfrm>
        <a:off x="6490141" y="2086306"/>
        <a:ext cx="2237898" cy="10851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E9528B-764C-45DF-A74D-76CC04254A51}">
      <dsp:nvSpPr>
        <dsp:cNvPr id="0" name=""/>
        <dsp:cNvSpPr/>
      </dsp:nvSpPr>
      <dsp:spPr>
        <a:xfrm>
          <a:off x="3467" y="1948569"/>
          <a:ext cx="2264122" cy="113206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დაბალი</a:t>
          </a:r>
          <a:r>
            <a:rPr lang="ka-GE" sz="1300" kern="1200" baseline="0" dirty="0" smtClean="0"/>
            <a:t> შემოსავლის მქონე პირები</a:t>
          </a:r>
          <a:endParaRPr lang="en-US" sz="1300" kern="1200" dirty="0"/>
        </a:p>
      </dsp:txBody>
      <dsp:txXfrm>
        <a:off x="36624" y="1981726"/>
        <a:ext cx="2197808" cy="1065747"/>
      </dsp:txXfrm>
    </dsp:sp>
    <dsp:sp modelId="{C5DF4006-E76D-4BCF-9EA5-339CF2330028}">
      <dsp:nvSpPr>
        <dsp:cNvPr id="0" name=""/>
        <dsp:cNvSpPr/>
      </dsp:nvSpPr>
      <dsp:spPr>
        <a:xfrm>
          <a:off x="2267589" y="2494341"/>
          <a:ext cx="905648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905648" y="20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97773" y="2491958"/>
        <a:ext cx="45282" cy="45282"/>
      </dsp:txXfrm>
    </dsp:sp>
    <dsp:sp modelId="{7FAD6936-2DBE-4D8D-9021-0D23C2DD4A8B}">
      <dsp:nvSpPr>
        <dsp:cNvPr id="0" name=""/>
        <dsp:cNvSpPr/>
      </dsp:nvSpPr>
      <dsp:spPr>
        <a:xfrm>
          <a:off x="3173238" y="1948569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ყოველთვიურად 900 ლარზე ნაკლები შემოსავლის მქონე პირები და თვითდასაქმებულები</a:t>
          </a:r>
          <a:endParaRPr lang="en-US" sz="1300" kern="1200" dirty="0"/>
        </a:p>
      </dsp:txBody>
      <dsp:txXfrm>
        <a:off x="3206395" y="1981726"/>
        <a:ext cx="2197808" cy="1065747"/>
      </dsp:txXfrm>
    </dsp:sp>
    <dsp:sp modelId="{53580E42-BB1A-4815-984C-6CC6E68AA420}">
      <dsp:nvSpPr>
        <dsp:cNvPr id="0" name=""/>
        <dsp:cNvSpPr/>
      </dsp:nvSpPr>
      <dsp:spPr>
        <a:xfrm rot="18289469">
          <a:off x="5097237" y="1843406"/>
          <a:ext cx="1585896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1585896" y="202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850538" y="1824017"/>
        <a:ext cx="79294" cy="79294"/>
      </dsp:txXfrm>
    </dsp:sp>
    <dsp:sp modelId="{A3DAA56C-9E00-4387-A6BF-F20A8A0A231E}">
      <dsp:nvSpPr>
        <dsp:cNvPr id="0" name=""/>
        <dsp:cNvSpPr/>
      </dsp:nvSpPr>
      <dsp:spPr>
        <a:xfrm>
          <a:off x="6343010" y="646699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ურგენტული სტაციონარი- 50%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გეგმიური ამბულატორია -ხარჯი აღემატება 500 ლარს </a:t>
          </a:r>
          <a:endParaRPr lang="en-US" sz="1300" kern="1200" dirty="0"/>
        </a:p>
      </dsp:txBody>
      <dsp:txXfrm>
        <a:off x="6376167" y="679856"/>
        <a:ext cx="2197808" cy="1065747"/>
      </dsp:txXfrm>
    </dsp:sp>
    <dsp:sp modelId="{7B6C94B9-9C3B-4643-99FA-6A9DAB3FA575}">
      <dsp:nvSpPr>
        <dsp:cNvPr id="0" name=""/>
        <dsp:cNvSpPr/>
      </dsp:nvSpPr>
      <dsp:spPr>
        <a:xfrm>
          <a:off x="5437361" y="2494341"/>
          <a:ext cx="905648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905648" y="202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867544" y="2491958"/>
        <a:ext cx="45282" cy="45282"/>
      </dsp:txXfrm>
    </dsp:sp>
    <dsp:sp modelId="{CBBB644B-A4D9-44AF-B40E-68DB460E21C7}">
      <dsp:nvSpPr>
        <dsp:cNvPr id="0" name=""/>
        <dsp:cNvSpPr/>
      </dsp:nvSpPr>
      <dsp:spPr>
        <a:xfrm>
          <a:off x="6343010" y="1948569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არ ეძლევა კერძო სადაზღვევო პაკეტის დაშენების უფლება </a:t>
          </a:r>
          <a:endParaRPr lang="en-US" sz="1300" kern="1200" dirty="0"/>
        </a:p>
      </dsp:txBody>
      <dsp:txXfrm>
        <a:off x="6376167" y="1981726"/>
        <a:ext cx="2197808" cy="1065747"/>
      </dsp:txXfrm>
    </dsp:sp>
    <dsp:sp modelId="{F2A4EFA3-1CB1-472E-BF6A-5507151BD6F6}">
      <dsp:nvSpPr>
        <dsp:cNvPr id="0" name=""/>
        <dsp:cNvSpPr/>
      </dsp:nvSpPr>
      <dsp:spPr>
        <a:xfrm rot="3310531">
          <a:off x="5097237" y="3145276"/>
          <a:ext cx="1585896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1585896" y="202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850538" y="3125887"/>
        <a:ext cx="79294" cy="79294"/>
      </dsp:txXfrm>
    </dsp:sp>
    <dsp:sp modelId="{7EC6936D-D826-4EA2-AED0-F9A163F4D56F}">
      <dsp:nvSpPr>
        <dsp:cNvPr id="0" name=""/>
        <dsp:cNvSpPr/>
      </dsp:nvSpPr>
      <dsp:spPr>
        <a:xfrm>
          <a:off x="6343010" y="3250439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kern="1200" dirty="0" smtClean="0"/>
            <a:t>მიეცემათ გარდამავალი ეტაპის შეღავათები</a:t>
          </a:r>
          <a:endParaRPr lang="en-US" sz="1300" kern="1200" dirty="0"/>
        </a:p>
      </dsp:txBody>
      <dsp:txXfrm>
        <a:off x="6376167" y="3283596"/>
        <a:ext cx="2197808" cy="106574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E9528B-764C-45DF-A74D-76CC04254A51}">
      <dsp:nvSpPr>
        <dsp:cNvPr id="0" name=""/>
        <dsp:cNvSpPr/>
      </dsp:nvSpPr>
      <dsp:spPr>
        <a:xfrm>
          <a:off x="3467" y="1948569"/>
          <a:ext cx="2264122" cy="113206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დაბალი</a:t>
          </a:r>
          <a:r>
            <a:rPr lang="ka-GE" sz="1600" kern="1200" baseline="0" dirty="0" smtClean="0"/>
            <a:t> შემოსავლის მქონე პირები</a:t>
          </a:r>
          <a:endParaRPr lang="en-US" sz="1600" kern="1200" dirty="0"/>
        </a:p>
      </dsp:txBody>
      <dsp:txXfrm>
        <a:off x="36624" y="1981726"/>
        <a:ext cx="2197808" cy="1065747"/>
      </dsp:txXfrm>
    </dsp:sp>
    <dsp:sp modelId="{4F7CFE31-D4D8-401F-96D8-3BBDB529C0BE}">
      <dsp:nvSpPr>
        <dsp:cNvPr id="0" name=""/>
        <dsp:cNvSpPr/>
      </dsp:nvSpPr>
      <dsp:spPr>
        <a:xfrm>
          <a:off x="2267589" y="2494341"/>
          <a:ext cx="905648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905648" y="20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97773" y="2491958"/>
        <a:ext cx="45282" cy="45282"/>
      </dsp:txXfrm>
    </dsp:sp>
    <dsp:sp modelId="{13B447F6-8947-4C74-AB45-8666A4FC0BE0}">
      <dsp:nvSpPr>
        <dsp:cNvPr id="0" name=""/>
        <dsp:cNvSpPr/>
      </dsp:nvSpPr>
      <dsp:spPr>
        <a:xfrm>
          <a:off x="3173238" y="1948569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სოც. დაუცველთა ბაზაში მყოფი პირები, რომელთა ქულა 70 000-დან  100 000-მდეა. </a:t>
          </a:r>
          <a:endParaRPr lang="en-US" sz="1600" kern="1200" dirty="0"/>
        </a:p>
      </dsp:txBody>
      <dsp:txXfrm>
        <a:off x="3206395" y="1981726"/>
        <a:ext cx="2197808" cy="1065747"/>
      </dsp:txXfrm>
    </dsp:sp>
    <dsp:sp modelId="{40C61D38-0112-421D-9FE7-C0A41E7B68EA}">
      <dsp:nvSpPr>
        <dsp:cNvPr id="0" name=""/>
        <dsp:cNvSpPr/>
      </dsp:nvSpPr>
      <dsp:spPr>
        <a:xfrm rot="19457599">
          <a:off x="5332530" y="2168873"/>
          <a:ext cx="1115310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1115310" y="202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862302" y="2161249"/>
        <a:ext cx="55765" cy="55765"/>
      </dsp:txXfrm>
    </dsp:sp>
    <dsp:sp modelId="{1AE62036-46B5-4DA6-8EFD-8DC9BF2FCEB3}">
      <dsp:nvSpPr>
        <dsp:cNvPr id="0" name=""/>
        <dsp:cNvSpPr/>
      </dsp:nvSpPr>
      <dsp:spPr>
        <a:xfrm>
          <a:off x="6343010" y="1297634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უნარჩუნდებათ არსებული საბაზისო პაკეტი უცვლელად</a:t>
          </a:r>
          <a:endParaRPr lang="en-US" sz="1600" kern="1200" dirty="0"/>
        </a:p>
      </dsp:txBody>
      <dsp:txXfrm>
        <a:off x="6376167" y="1330791"/>
        <a:ext cx="2197808" cy="1065747"/>
      </dsp:txXfrm>
    </dsp:sp>
    <dsp:sp modelId="{B10AA23D-E39D-43D1-A094-B5B3C659A94A}">
      <dsp:nvSpPr>
        <dsp:cNvPr id="0" name=""/>
        <dsp:cNvSpPr/>
      </dsp:nvSpPr>
      <dsp:spPr>
        <a:xfrm rot="2142401">
          <a:off x="5332530" y="2819808"/>
          <a:ext cx="1115310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1115310" y="202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862302" y="2812184"/>
        <a:ext cx="55765" cy="55765"/>
      </dsp:txXfrm>
    </dsp:sp>
    <dsp:sp modelId="{FED47820-1145-44CA-8506-785A46F8C86E}">
      <dsp:nvSpPr>
        <dsp:cNvPr id="0" name=""/>
        <dsp:cNvSpPr/>
      </dsp:nvSpPr>
      <dsp:spPr>
        <a:xfrm>
          <a:off x="6343010" y="2599504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ეძლევათ კერძო სადაზღვევო პაკეტის დაშენების პრივილეგია </a:t>
          </a:r>
          <a:endParaRPr lang="en-US" sz="1600" kern="1200" dirty="0"/>
        </a:p>
      </dsp:txBody>
      <dsp:txXfrm>
        <a:off x="6376167" y="2632661"/>
        <a:ext cx="2197808" cy="10657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E9528B-764C-45DF-A74D-76CC04254A51}">
      <dsp:nvSpPr>
        <dsp:cNvPr id="0" name=""/>
        <dsp:cNvSpPr/>
      </dsp:nvSpPr>
      <dsp:spPr>
        <a:xfrm>
          <a:off x="3467" y="1948569"/>
          <a:ext cx="2264122" cy="113206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დაბალი</a:t>
          </a:r>
          <a:r>
            <a:rPr lang="ka-GE" sz="1700" kern="1200" baseline="0" dirty="0" smtClean="0"/>
            <a:t> შემოსავლის მქონე პირები</a:t>
          </a:r>
          <a:endParaRPr lang="en-US" sz="1700" kern="1200" dirty="0"/>
        </a:p>
      </dsp:txBody>
      <dsp:txXfrm>
        <a:off x="36624" y="1981726"/>
        <a:ext cx="2197808" cy="1065747"/>
      </dsp:txXfrm>
    </dsp:sp>
    <dsp:sp modelId="{C4FBFF77-39AD-442E-A04C-A5FB329F2850}">
      <dsp:nvSpPr>
        <dsp:cNvPr id="0" name=""/>
        <dsp:cNvSpPr/>
      </dsp:nvSpPr>
      <dsp:spPr>
        <a:xfrm>
          <a:off x="2267589" y="2494341"/>
          <a:ext cx="905648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905648" y="20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97773" y="2491958"/>
        <a:ext cx="45282" cy="45282"/>
      </dsp:txXfrm>
    </dsp:sp>
    <dsp:sp modelId="{09842457-855F-497E-A130-974BDF652220}">
      <dsp:nvSpPr>
        <dsp:cNvPr id="0" name=""/>
        <dsp:cNvSpPr/>
      </dsp:nvSpPr>
      <dsp:spPr>
        <a:xfrm>
          <a:off x="3173238" y="1948569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მოზარდები</a:t>
          </a:r>
          <a:endParaRPr lang="en-US" sz="1700" kern="1200" dirty="0"/>
        </a:p>
      </dsp:txBody>
      <dsp:txXfrm>
        <a:off x="3206395" y="1981726"/>
        <a:ext cx="2197808" cy="1065747"/>
      </dsp:txXfrm>
    </dsp:sp>
    <dsp:sp modelId="{6B45150F-69AF-40F5-BC0E-24675A21A6CD}">
      <dsp:nvSpPr>
        <dsp:cNvPr id="0" name=""/>
        <dsp:cNvSpPr/>
      </dsp:nvSpPr>
      <dsp:spPr>
        <a:xfrm rot="19457599">
          <a:off x="5332530" y="2168873"/>
          <a:ext cx="1115310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1115310" y="202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862302" y="2161249"/>
        <a:ext cx="55765" cy="55765"/>
      </dsp:txXfrm>
    </dsp:sp>
    <dsp:sp modelId="{6F61F201-86A7-4869-98BB-4821661F019B}">
      <dsp:nvSpPr>
        <dsp:cNvPr id="0" name=""/>
        <dsp:cNvSpPr/>
      </dsp:nvSpPr>
      <dsp:spPr>
        <a:xfrm>
          <a:off x="6343010" y="1297634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უნარჩუნდებათ არსებული საბაზისო პაკეტი უცვლელად</a:t>
          </a:r>
          <a:endParaRPr lang="en-US" sz="1700" kern="1200" dirty="0"/>
        </a:p>
      </dsp:txBody>
      <dsp:txXfrm>
        <a:off x="6376167" y="1330791"/>
        <a:ext cx="2197808" cy="1065747"/>
      </dsp:txXfrm>
    </dsp:sp>
    <dsp:sp modelId="{CE60BA7E-09C8-42DE-B4F7-A8133E8D138F}">
      <dsp:nvSpPr>
        <dsp:cNvPr id="0" name=""/>
        <dsp:cNvSpPr/>
      </dsp:nvSpPr>
      <dsp:spPr>
        <a:xfrm rot="2142401">
          <a:off x="5332530" y="2819808"/>
          <a:ext cx="1115310" cy="40517"/>
        </a:xfrm>
        <a:custGeom>
          <a:avLst/>
          <a:gdLst/>
          <a:ahLst/>
          <a:cxnLst/>
          <a:rect l="0" t="0" r="0" b="0"/>
          <a:pathLst>
            <a:path>
              <a:moveTo>
                <a:pt x="0" y="20258"/>
              </a:moveTo>
              <a:lnTo>
                <a:pt x="1115310" y="202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862302" y="2812184"/>
        <a:ext cx="55765" cy="55765"/>
      </dsp:txXfrm>
    </dsp:sp>
    <dsp:sp modelId="{6C9C2F7A-0C7C-4F2E-BF29-A9D98D0C8CDE}">
      <dsp:nvSpPr>
        <dsp:cNvPr id="0" name=""/>
        <dsp:cNvSpPr/>
      </dsp:nvSpPr>
      <dsp:spPr>
        <a:xfrm>
          <a:off x="6343010" y="2599504"/>
          <a:ext cx="2264122" cy="113206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ეძლევათ კერძო სადაზღვევო პაკეტის დაშენების პრივილეგია </a:t>
          </a:r>
          <a:endParaRPr lang="en-US" sz="1700" kern="1200" dirty="0"/>
        </a:p>
      </dsp:txBody>
      <dsp:txXfrm>
        <a:off x="6376167" y="2632661"/>
        <a:ext cx="2197808" cy="10657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2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4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6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06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5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68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06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3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2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9FDBA-687F-420C-8865-83F8FC47FF27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C3AA1-14F7-4E8A-B584-5ADD4A77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21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ცვლილებები საყოველთაო ჯანდაცვის პროგრამაში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210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ka-GE" sz="2500" dirty="0"/>
              <a:t>საყოველთაო ჯანდაცვის პროგრამა - დაფინანსება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0747743"/>
              </p:ext>
            </p:extLst>
          </p:nvPr>
        </p:nvGraphicFramePr>
        <p:xfrm>
          <a:off x="228600" y="1447800"/>
          <a:ext cx="8610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030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 algn="ctr">
              <a:buNone/>
            </a:pPr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ონკოლოგიური დაავადებების მკურნალობისას ქიმიოთერაპიის </a:t>
            </a:r>
            <a:r>
              <a:rPr lang="ka-GE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კომპონენტი ყველა ჯგუფს </a:t>
            </a:r>
            <a:r>
              <a:rPr lang="ka-G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უნარჩუნდება</a:t>
            </a:r>
            <a:endParaRPr lang="ka-GE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ka-GE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საყოველთაო </a:t>
            </a:r>
            <a:r>
              <a:rPr lang="ka-G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ჯანდაცვის პროგრამის ფარგლებში მშობიარობა ყველა ჯგუფს უფინანსდება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887686"/>
            <a:ext cx="4494388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0107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472" y="228600"/>
            <a:ext cx="8229600" cy="563562"/>
          </a:xfrm>
        </p:spPr>
        <p:txBody>
          <a:bodyPr>
            <a:normAutofit/>
          </a:bodyPr>
          <a:lstStyle/>
          <a:p>
            <a:r>
              <a:rPr lang="ka-GE" sz="2500" dirty="0" smtClean="0"/>
              <a:t>საყოველთაო ჯანდაცვის </a:t>
            </a:r>
            <a:r>
              <a:rPr lang="ka-GE" sz="2500" dirty="0" smtClean="0"/>
              <a:t>პროგრამა - ჯგუფები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982211"/>
              </p:ext>
            </p:extLst>
          </p:nvPr>
        </p:nvGraphicFramePr>
        <p:xfrm>
          <a:off x="32657" y="1066800"/>
          <a:ext cx="8958943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7" y="152400"/>
            <a:ext cx="1273630" cy="497173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675665" y="1600200"/>
            <a:ext cx="944335" cy="119618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675665" y="2796381"/>
            <a:ext cx="944335" cy="144360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7543800" y="2514600"/>
            <a:ext cx="1371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300" b="1" dirty="0" smtClean="0">
                <a:solidFill>
                  <a:srgbClr val="C00000"/>
                </a:solidFill>
                <a:cs typeface="Calibri" panose="020F0502020204030204" pitchFamily="34" charset="0"/>
              </a:rPr>
              <a:t>720 000</a:t>
            </a:r>
            <a:endParaRPr lang="en-US" sz="23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7505700" y="5456238"/>
            <a:ext cx="14097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1</a:t>
            </a:r>
            <a:r>
              <a:rPr lang="ka-GE" sz="25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US" sz="25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700</a:t>
            </a:r>
            <a:r>
              <a:rPr lang="ka-GE" sz="25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US" sz="25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000</a:t>
            </a:r>
            <a:endParaRPr lang="en-US" sz="2500" b="1" dirty="0">
              <a:solidFill>
                <a:srgbClr val="C00000"/>
              </a:solidFill>
              <a:latin typeface="Sylfaen" panose="010A0502050306030303" pitchFamily="18" charset="0"/>
            </a:endParaRPr>
          </a:p>
        </p:txBody>
      </p:sp>
      <p:cxnSp>
        <p:nvCxnSpPr>
          <p:cNvPr id="13" name="Straight Connector 12"/>
          <p:cNvCxnSpPr>
            <a:endCxn id="17" idx="1"/>
          </p:cNvCxnSpPr>
          <p:nvPr/>
        </p:nvCxnSpPr>
        <p:spPr>
          <a:xfrm>
            <a:off x="6675665" y="5128419"/>
            <a:ext cx="830035" cy="6096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7" idx="1"/>
          </p:cNvCxnSpPr>
          <p:nvPr/>
        </p:nvCxnSpPr>
        <p:spPr>
          <a:xfrm flipV="1">
            <a:off x="6675665" y="5738019"/>
            <a:ext cx="830035" cy="51038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25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B11DEA-A0C2-4D29-AEFA-DB9EEB439D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FBB11DEA-A0C2-4D29-AEFA-DB9EEB439D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FBB11DEA-A0C2-4D29-AEFA-DB9EEB439D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4420AD-8DA9-4996-AF7A-996A4E91B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BE4420AD-8DA9-4996-AF7A-996A4E91B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BE4420AD-8DA9-4996-AF7A-996A4E91B1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C94108-77E1-496D-B6C7-0F4684203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FAC94108-77E1-496D-B6C7-0F4684203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FAC94108-77E1-496D-B6C7-0F4684203C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6D8859-FB63-400C-A40B-293442A8AE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806D8859-FB63-400C-A40B-293442A8AE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806D8859-FB63-400C-A40B-293442A8AE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25B7960-FB5A-4216-B972-C5C0DE6691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E25B7960-FB5A-4216-B972-C5C0DE6691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E25B7960-FB5A-4216-B972-C5C0DE6691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805CED-444F-426C-9BE5-AC21B5377A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1C805CED-444F-426C-9BE5-AC21B5377A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1C805CED-444F-426C-9BE5-AC21B5377A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3BB89E-665C-4E87-B060-7B9192763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A03BB89E-665C-4E87-B060-7B9192763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A03BB89E-665C-4E87-B060-7B9192763E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DD63FE-9298-4ABC-BC08-7251F7F0D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B6DD63FE-9298-4ABC-BC08-7251F7F0D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B6DD63FE-9298-4ABC-BC08-7251F7F0D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A88990-A37B-4DB4-9C57-4B0A0CBC07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BEA88990-A37B-4DB4-9C57-4B0A0CBC07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BEA88990-A37B-4DB4-9C57-4B0A0CBC07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90CB15-7468-46E7-BE5D-51BB289B3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7C90CB15-7468-46E7-BE5D-51BB289B3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7C90CB15-7468-46E7-BE5D-51BB289B3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7675E5-A8E5-44B2-BACF-ECF503A42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FD7675E5-A8E5-44B2-BACF-ECF503A42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FD7675E5-A8E5-44B2-BACF-ECF503A42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A1224B-17A6-48B7-9645-EE9609FC68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59A1224B-17A6-48B7-9645-EE9609FC68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59A1224B-17A6-48B7-9645-EE9609FC68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3B9284-2644-45F1-B9BD-368D4427C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193B9284-2644-45F1-B9BD-368D4427C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193B9284-2644-45F1-B9BD-368D4427CA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21216"/>
            <a:ext cx="8229600" cy="792162"/>
          </a:xfrm>
        </p:spPr>
        <p:txBody>
          <a:bodyPr>
            <a:normAutofit/>
          </a:bodyPr>
          <a:lstStyle/>
          <a:p>
            <a:r>
              <a:rPr lang="ka-GE" sz="2500" dirty="0" smtClean="0"/>
              <a:t>საყოველთაო ჯანდაცვის პროგრამა - ჯგუფები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949074"/>
              </p:ext>
            </p:extLst>
          </p:nvPr>
        </p:nvGraphicFramePr>
        <p:xfrm>
          <a:off x="228600" y="1371600"/>
          <a:ext cx="8686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1273630" cy="49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4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AB54D2-E139-4955-A3B8-4D0E0FCD4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51AB54D2-E139-4955-A3B8-4D0E0FCD4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51AB54D2-E139-4955-A3B8-4D0E0FCD4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B07B05-505F-4C45-919E-64EE35CA7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D4B07B05-505F-4C45-919E-64EE35CA7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D4B07B05-505F-4C45-919E-64EE35CA70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1B3A06-D979-4003-B350-4BD706A130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331B3A06-D979-4003-B350-4BD706A130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331B3A06-D979-4003-B350-4BD706A130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3D0280-1C87-4BAF-955F-D75826A60F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393D0280-1C87-4BAF-955F-D75826A60F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393D0280-1C87-4BAF-955F-D75826A60F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1AF552-4B34-4FF6-864F-5DF462A123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F01AF552-4B34-4FF6-864F-5DF462A123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F01AF552-4B34-4FF6-864F-5DF462A123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929" y="253492"/>
            <a:ext cx="8229600" cy="792162"/>
          </a:xfrm>
        </p:spPr>
        <p:txBody>
          <a:bodyPr>
            <a:normAutofit/>
          </a:bodyPr>
          <a:lstStyle/>
          <a:p>
            <a:r>
              <a:rPr lang="ka-GE" sz="2500" dirty="0" smtClean="0"/>
              <a:t>საყოველთაო ჯანდაცვის პროგრამა - ჯგუფები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367095"/>
              </p:ext>
            </p:extLst>
          </p:nvPr>
        </p:nvGraphicFramePr>
        <p:xfrm>
          <a:off x="228600" y="1219200"/>
          <a:ext cx="86868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152400"/>
            <a:ext cx="1273630" cy="49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31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AF80AA-CF0D-4D33-A0AC-1495C6202B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ACAF80AA-CF0D-4D33-A0AC-1495C6202B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ACAF80AA-CF0D-4D33-A0AC-1495C6202B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D69766-2A2C-467B-A946-EA27192683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D9D69766-2A2C-467B-A946-EA27192683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D9D69766-2A2C-467B-A946-EA27192683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72C480-62B2-4813-AAA8-8467E125B6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1F72C480-62B2-4813-AAA8-8467E125B6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1F72C480-62B2-4813-AAA8-8467E125B6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3A55C0-088A-4CC3-8285-131E88E0F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D53A55C0-088A-4CC3-8285-131E88E0F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D53A55C0-088A-4CC3-8285-131E88E0F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77BFF2-1525-4075-B0B4-94F1487ED5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1877BFF2-1525-4075-B0B4-94F1487ED5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1877BFF2-1525-4075-B0B4-94F1487ED5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6F232F-B291-485A-9682-6DB2A5A14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B16F232F-B291-485A-9682-6DB2A5A14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B16F232F-B291-485A-9682-6DB2A5A14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C983D9-0309-4861-BB86-4F83F8C3BB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46C983D9-0309-4861-BB86-4F83F8C3BB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46C983D9-0309-4861-BB86-4F83F8C3BB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ka-GE" sz="2400" dirty="0"/>
              <a:t>საყოველთაო ჯანდაცვის პროგრამა - დაფინანსება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576698"/>
              </p:ext>
            </p:extLst>
          </p:nvPr>
        </p:nvGraphicFramePr>
        <p:xfrm>
          <a:off x="381000" y="1447800"/>
          <a:ext cx="8305800" cy="4678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8560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ka-GE" sz="2000" dirty="0" smtClean="0"/>
              <a:t>საყოველთაო ჯანდაცვის პროგრამა - დაფინანსება</a:t>
            </a:r>
            <a:endParaRPr lang="en-US" sz="2000" b="1" dirty="0">
              <a:solidFill>
                <a:srgbClr val="990033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13635863"/>
              </p:ext>
            </p:extLst>
          </p:nvPr>
        </p:nvGraphicFramePr>
        <p:xfrm>
          <a:off x="228600" y="1143000"/>
          <a:ext cx="8763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228600" y="5410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000" b="1" dirty="0" smtClean="0">
                <a:solidFill>
                  <a:srgbClr val="990033"/>
                </a:solidFill>
              </a:rPr>
              <a:t>      არ ეძლევათ კერძო სადაზღვევო პაკეტის დაშენების უფლება</a:t>
            </a:r>
            <a:r>
              <a:rPr lang="en-US" sz="2000" b="1" dirty="0" smtClean="0">
                <a:solidFill>
                  <a:srgbClr val="990033"/>
                </a:solidFill>
              </a:rPr>
              <a:t/>
            </a:r>
            <a:br>
              <a:rPr lang="en-US" sz="2000" b="1" dirty="0" smtClean="0">
                <a:solidFill>
                  <a:srgbClr val="990033"/>
                </a:solidFill>
              </a:rPr>
            </a:br>
            <a:endParaRPr lang="en-US" sz="2000" b="1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00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8589D29-B849-4119-B963-48EBBEC9BA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graphicEl>
                                              <a:dgm id="{98589D29-B849-4119-B963-48EBBEC9BA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graphicEl>
                                              <a:dgm id="{98589D29-B849-4119-B963-48EBBEC9BA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257F885-68B1-435C-B480-9CBBA3325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graphicEl>
                                              <a:dgm id="{9257F885-68B1-435C-B480-9CBBA3325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graphicEl>
                                              <a:dgm id="{9257F885-68B1-435C-B480-9CBBA3325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5D6CFB2-AFF5-4894-AC9E-6E577ACE1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graphicEl>
                                              <a:dgm id="{95D6CFB2-AFF5-4894-AC9E-6E577ACE1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graphicEl>
                                              <a:dgm id="{95D6CFB2-AFF5-4894-AC9E-6E577ACE1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972D70E-77E7-44E0-BE88-8E0478825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graphicEl>
                                              <a:dgm id="{5972D70E-77E7-44E0-BE88-8E0478825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graphicEl>
                                              <a:dgm id="{5972D70E-77E7-44E0-BE88-8E0478825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B867FE6-E80D-4622-A7E1-E5D8CFBF86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graphicEl>
                                              <a:dgm id="{CB867FE6-E80D-4622-A7E1-E5D8CFBF86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graphicEl>
                                              <a:dgm id="{CB867FE6-E80D-4622-A7E1-E5D8CFBF86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Dgm bld="one"/>
        </p:bldSub>
      </p:bldGraphic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500" dirty="0"/>
              <a:t>საყოველთაო ჯანდაცვის პროგრამა - დაფინანსება</a:t>
            </a:r>
            <a:endParaRPr lang="en-US" sz="25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2567784" y="3926358"/>
            <a:ext cx="7425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611634" y="3926359"/>
            <a:ext cx="7129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248397" y="2895598"/>
            <a:ext cx="2819401" cy="2133602"/>
            <a:chOff x="6317040" y="2396747"/>
            <a:chExt cx="2611043" cy="1648664"/>
          </a:xfrm>
          <a:scene3d>
            <a:camera prst="orthographicFront"/>
            <a:lightRig rig="flat" dir="t"/>
          </a:scene3d>
        </p:grpSpPr>
        <p:sp>
          <p:nvSpPr>
            <p:cNvPr id="7" name="Rounded Rectangle 6"/>
            <p:cNvSpPr/>
            <p:nvPr/>
          </p:nvSpPr>
          <p:spPr>
            <a:xfrm>
              <a:off x="6317040" y="2396747"/>
              <a:ext cx="2611043" cy="1648664"/>
            </a:xfrm>
            <a:prstGeom prst="roundRect">
              <a:avLst>
                <a:gd name="adj" fmla="val 10000"/>
              </a:avLst>
            </a:prstGeom>
            <a:solidFill>
              <a:srgbClr val="00B0F0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6490141" y="2749115"/>
              <a:ext cx="2155668" cy="103221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kern="1200" dirty="0" smtClean="0"/>
                <a:t>ურგენტული სტაციონარი-100%-ის ნაცვლად, ფინანსდება 90%-ით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kern="1200" dirty="0" smtClean="0"/>
                <a:t>გეგმიური ამბულატორია-100%-ის ნაცვლად, ფინანსდება 50%-</a:t>
              </a:r>
              <a:r>
                <a:rPr lang="ka-GE" sz="1400" kern="1200" dirty="0" smtClean="0"/>
                <a:t>ით. </a:t>
              </a:r>
              <a:r>
                <a:rPr lang="ka-GE" sz="1400" dirty="0"/>
                <a:t>გეგმიური სტაციონარი ფინანსდება 50%-ით თუ ღ</a:t>
              </a:r>
              <a:r>
                <a:rPr lang="ka-GE" sz="1400" kern="1200" dirty="0" smtClean="0"/>
                <a:t>ირებულება </a:t>
              </a:r>
              <a:r>
                <a:rPr lang="ka-GE" sz="1400" kern="1200" dirty="0" smtClean="0"/>
                <a:t>აღემატება 1000 ლარს  </a:t>
              </a:r>
              <a:endParaRPr lang="en-US" sz="1400" kern="1200" dirty="0"/>
            </a:p>
          </p:txBody>
        </p:sp>
      </p:grpSp>
      <p:sp>
        <p:nvSpPr>
          <p:cNvPr id="19" name="Title 1"/>
          <p:cNvSpPr txBox="1">
            <a:spLocks/>
          </p:cNvSpPr>
          <p:nvPr/>
        </p:nvSpPr>
        <p:spPr>
          <a:xfrm>
            <a:off x="228600" y="5410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000" b="1" dirty="0" smtClean="0">
                <a:solidFill>
                  <a:srgbClr val="990033"/>
                </a:solidFill>
              </a:rPr>
              <a:t>      არ ეძლევათ კერძო სადაზღვევო პაკეტის დაშენების უფლება</a:t>
            </a:r>
            <a:r>
              <a:rPr lang="en-US" sz="2000" b="1" dirty="0" smtClean="0">
                <a:solidFill>
                  <a:srgbClr val="990033"/>
                </a:solidFill>
              </a:rPr>
              <a:t/>
            </a:r>
            <a:br>
              <a:rPr lang="en-US" sz="2000" b="1" dirty="0" smtClean="0">
                <a:solidFill>
                  <a:srgbClr val="990033"/>
                </a:solidFill>
              </a:rPr>
            </a:br>
            <a:endParaRPr lang="en-US" sz="2000" b="1" dirty="0">
              <a:solidFill>
                <a:srgbClr val="990033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048000" y="2895599"/>
            <a:ext cx="2928327" cy="2133601"/>
            <a:chOff x="3228788" y="2715353"/>
            <a:chExt cx="2305422" cy="1152711"/>
          </a:xfrm>
          <a:scene3d>
            <a:camera prst="orthographicFront"/>
            <a:lightRig rig="flat" dir="t"/>
          </a:scene3d>
        </p:grpSpPr>
        <p:sp>
          <p:nvSpPr>
            <p:cNvPr id="4" name="Rounded Rectangle 3"/>
            <p:cNvSpPr/>
            <p:nvPr/>
          </p:nvSpPr>
          <p:spPr>
            <a:xfrm>
              <a:off x="3228788" y="2715353"/>
              <a:ext cx="2305422" cy="1152711"/>
            </a:xfrm>
            <a:prstGeom prst="roundRect">
              <a:avLst>
                <a:gd name="adj" fmla="val 10000"/>
              </a:avLst>
            </a:prstGeom>
            <a:solidFill>
              <a:srgbClr val="00B0F0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Rounded Rectangle 4"/>
            <p:cNvSpPr/>
            <p:nvPr/>
          </p:nvSpPr>
          <p:spPr>
            <a:xfrm>
              <a:off x="3314544" y="2715353"/>
              <a:ext cx="2185904" cy="111894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300" kern="1200" dirty="0" smtClean="0"/>
                <a:t>პირები, რომელთა ყოველთვიური შემოსავალი 900 ლარზე მეტია, მაგრამ წლიური შემოსავალი არ აღემატება 40 000 ლარს  </a:t>
              </a:r>
              <a:endParaRPr lang="en-US" sz="13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0" y="2895599"/>
            <a:ext cx="2743200" cy="2133601"/>
            <a:chOff x="1198" y="2052544"/>
            <a:chExt cx="2305422" cy="1152711"/>
          </a:xfrm>
          <a:scene3d>
            <a:camera prst="orthographicFront"/>
            <a:lightRig rig="flat" dir="t"/>
          </a:scene3d>
        </p:grpSpPr>
        <p:sp>
          <p:nvSpPr>
            <p:cNvPr id="10" name="Rounded Rectangle 9"/>
            <p:cNvSpPr/>
            <p:nvPr/>
          </p:nvSpPr>
          <p:spPr>
            <a:xfrm>
              <a:off x="1198" y="2052544"/>
              <a:ext cx="2305422" cy="1152711"/>
            </a:xfrm>
            <a:prstGeom prst="roundRect">
              <a:avLst>
                <a:gd name="adj" fmla="val 10000"/>
              </a:avLst>
            </a:prstGeom>
            <a:solidFill>
              <a:srgbClr val="002060"/>
            </a:soli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34960" y="2086306"/>
              <a:ext cx="2237898" cy="108518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dirty="0" smtClean="0"/>
                <a:t>საშუალო</a:t>
              </a:r>
              <a:r>
                <a:rPr lang="ka-GE" sz="1400" kern="1200" dirty="0" smtClean="0"/>
                <a:t> </a:t>
              </a:r>
              <a:r>
                <a:rPr lang="ka-GE" sz="1400" kern="1200" dirty="0" smtClean="0"/>
                <a:t>შემოსავლის მქონე პირები </a:t>
              </a:r>
              <a:endParaRPr lang="en-US" sz="1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8195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ka-GE" sz="2500" dirty="0"/>
              <a:t>საყოველთაო ჯანდაცვის პროგრამა - დაფინანსება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491979"/>
              </p:ext>
            </p:extLst>
          </p:nvPr>
        </p:nvGraphicFramePr>
        <p:xfrm>
          <a:off x="228600" y="1447800"/>
          <a:ext cx="8610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560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ka-GE" sz="2500" dirty="0"/>
              <a:t>საყოველთაო ჯანდაცვის პროგრამა - დაფინანსება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372802"/>
              </p:ext>
            </p:extLst>
          </p:nvPr>
        </p:nvGraphicFramePr>
        <p:xfrm>
          <a:off x="228600" y="1447800"/>
          <a:ext cx="8610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819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182</TotalTime>
  <Words>334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ცვლილებები საყოველთაო ჯანდაცვის პროგრამაში</vt:lpstr>
      <vt:lpstr>საყოველთაო ჯანდაცვის პროგრამა - ჯგუფები</vt:lpstr>
      <vt:lpstr>საყოველთაო ჯანდაცვის პროგრამა - ჯგუფები</vt:lpstr>
      <vt:lpstr>საყოველთაო ჯანდაცვის პროგრამა - ჯგუფები</vt:lpstr>
      <vt:lpstr>საყოველთაო ჯანდაცვის პროგრამა - დაფინანსება</vt:lpstr>
      <vt:lpstr>საყოველთაო ჯანდაცვის პროგრამა - დაფინანსება</vt:lpstr>
      <vt:lpstr>საყოველთაო ჯანდაცვის პროგრამა - დაფინანსება</vt:lpstr>
      <vt:lpstr>საყოველთაო ჯანდაცვის პროგრამა - დაფინანსება</vt:lpstr>
      <vt:lpstr>საყოველთაო ჯანდაცვის პროგრამა - დაფინანსება</vt:lpstr>
      <vt:lpstr>საყოველთაო ჯანდაცვის პროგრამა - დაფინანსება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Salome Goginashvili</dc:creator>
  <cp:lastModifiedBy>Salome Goginashvili</cp:lastModifiedBy>
  <cp:revision>25</cp:revision>
  <dcterms:created xsi:type="dcterms:W3CDTF">2017-03-13T10:22:52Z</dcterms:created>
  <dcterms:modified xsi:type="dcterms:W3CDTF">2017-03-13T14:40:32Z</dcterms:modified>
</cp:coreProperties>
</file>