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7" r:id="rId4"/>
    <p:sldId id="268" r:id="rId5"/>
    <p:sldId id="26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2927"/>
    <a:srgbClr val="996633"/>
    <a:srgbClr val="DFA6A5"/>
    <a:srgbClr val="471A19"/>
    <a:srgbClr val="663300"/>
    <a:srgbClr val="1F0B0B"/>
    <a:srgbClr val="F2DCDB"/>
    <a:srgbClr val="2C3517"/>
    <a:srgbClr val="1F2610"/>
    <a:srgbClr val="3E1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411" autoAdjust="0"/>
  </p:normalViewPr>
  <p:slideViewPr>
    <p:cSldViewPr>
      <p:cViewPr varScale="1">
        <p:scale>
          <a:sx n="73" d="100"/>
          <a:sy n="73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D8B43-A246-435A-B6D0-6C5E085E7B57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43AC7B02-01ED-4057-A695-570067A9E7A8}">
      <dgm:prSet phldrT="[Text]" custT="1"/>
      <dgm:spPr/>
      <dgm:t>
        <a:bodyPr/>
        <a:lstStyle/>
        <a:p>
          <a:r>
            <a:rPr lang="ka-GE" sz="2400" dirty="0"/>
            <a:t>დონორთა კოორდინაციის ჯგუფი</a:t>
          </a:r>
          <a:r>
            <a:rPr lang="ka-GE" sz="1600" dirty="0" smtClean="0"/>
            <a:t>:</a:t>
          </a:r>
        </a:p>
        <a:p>
          <a:r>
            <a:rPr lang="en-US" sz="1600" dirty="0" smtClean="0"/>
            <a:t>MOJ</a:t>
          </a:r>
          <a:r>
            <a:rPr lang="en-US" sz="1600" dirty="0"/>
            <a:t>, MOIA, MOLHSA, MOC, MOES, MCPCH, </a:t>
          </a:r>
          <a:r>
            <a:rPr lang="en-US" sz="1600" dirty="0" smtClean="0"/>
            <a:t>MOF, PGO</a:t>
          </a:r>
          <a:endParaRPr lang="ka-GE" sz="1600" dirty="0"/>
        </a:p>
        <a:p>
          <a:endParaRPr lang="en-US" sz="800" dirty="0"/>
        </a:p>
      </dgm:t>
    </dgm:pt>
    <dgm:pt modelId="{1FF8EB34-E100-4EFC-A6FB-C520BB52F824}" type="parTrans" cxnId="{143995DE-FAC1-46B8-A261-15141BC30252}">
      <dgm:prSet/>
      <dgm:spPr/>
      <dgm:t>
        <a:bodyPr/>
        <a:lstStyle/>
        <a:p>
          <a:endParaRPr lang="en-US"/>
        </a:p>
      </dgm:t>
    </dgm:pt>
    <dgm:pt modelId="{60DC58A9-D949-44A5-8CDC-CFA18D28B394}" type="sibTrans" cxnId="{143995DE-FAC1-46B8-A261-15141BC30252}">
      <dgm:prSet/>
      <dgm:spPr/>
      <dgm:t>
        <a:bodyPr/>
        <a:lstStyle/>
        <a:p>
          <a:endParaRPr lang="en-US"/>
        </a:p>
      </dgm:t>
    </dgm:pt>
    <dgm:pt modelId="{CBFB82A5-AE72-48AE-AF4A-8A65B499BBDF}">
      <dgm:prSet phldrT="[Text]" custT="1"/>
      <dgm:spPr/>
      <dgm:t>
        <a:bodyPr/>
        <a:lstStyle/>
        <a:p>
          <a:r>
            <a:rPr lang="ka-GE" sz="2000" dirty="0"/>
            <a:t>დონორების პროექტების პრეზენტაცია</a:t>
          </a:r>
          <a:endParaRPr lang="en-US" sz="2000" dirty="0"/>
        </a:p>
      </dgm:t>
    </dgm:pt>
    <dgm:pt modelId="{C5B8385F-AC94-4205-882E-40CAE9513B3D}" type="parTrans" cxnId="{288C784D-D59E-406E-8D06-75A18EDF8CB9}">
      <dgm:prSet/>
      <dgm:spPr/>
      <dgm:t>
        <a:bodyPr/>
        <a:lstStyle/>
        <a:p>
          <a:endParaRPr lang="en-US"/>
        </a:p>
      </dgm:t>
    </dgm:pt>
    <dgm:pt modelId="{BC89A226-6C4F-481D-8FE6-3BBF7EBBAD07}" type="sibTrans" cxnId="{288C784D-D59E-406E-8D06-75A18EDF8CB9}">
      <dgm:prSet/>
      <dgm:spPr/>
      <dgm:t>
        <a:bodyPr/>
        <a:lstStyle/>
        <a:p>
          <a:endParaRPr lang="en-US"/>
        </a:p>
      </dgm:t>
    </dgm:pt>
    <dgm:pt modelId="{8226DE93-F5CA-4B07-B400-EFCD889D3B94}">
      <dgm:prSet phldrT="[Text]" custT="1"/>
      <dgm:spPr/>
      <dgm:t>
        <a:bodyPr/>
        <a:lstStyle/>
        <a:p>
          <a:r>
            <a:rPr lang="ka-GE" sz="2000" dirty="0"/>
            <a:t>უწყებების საჭიროებების პრეზენტაცია</a:t>
          </a:r>
          <a:endParaRPr lang="en-US" sz="2000" dirty="0"/>
        </a:p>
      </dgm:t>
    </dgm:pt>
    <dgm:pt modelId="{37725C13-585C-491C-A7D5-313797E164F2}" type="parTrans" cxnId="{C2F0D602-170F-4EC2-B3F7-1C019CDCBCFD}">
      <dgm:prSet/>
      <dgm:spPr/>
      <dgm:t>
        <a:bodyPr/>
        <a:lstStyle/>
        <a:p>
          <a:endParaRPr lang="en-US"/>
        </a:p>
      </dgm:t>
    </dgm:pt>
    <dgm:pt modelId="{D48F78C5-CA37-4741-A586-3B040241BEB4}" type="sibTrans" cxnId="{C2F0D602-170F-4EC2-B3F7-1C019CDCBCFD}">
      <dgm:prSet/>
      <dgm:spPr/>
      <dgm:t>
        <a:bodyPr/>
        <a:lstStyle/>
        <a:p>
          <a:endParaRPr lang="en-US"/>
        </a:p>
      </dgm:t>
    </dgm:pt>
    <dgm:pt modelId="{6FBE08CF-1EFD-4E39-B443-5D233C880C3B}">
      <dgm:prSet phldrT="[Text]" custT="1"/>
      <dgm:spPr/>
      <dgm:t>
        <a:bodyPr/>
        <a:lstStyle/>
        <a:p>
          <a:r>
            <a:rPr lang="ka-GE" sz="2000" dirty="0"/>
            <a:t>აქტივოებებზე </a:t>
          </a:r>
          <a:endParaRPr lang="ka-GE" sz="2000" dirty="0" smtClean="0"/>
        </a:p>
        <a:p>
          <a:r>
            <a:rPr lang="ka-GE" sz="2000" dirty="0" smtClean="0"/>
            <a:t>შეთანხმება</a:t>
          </a:r>
          <a:endParaRPr lang="en-US" sz="2000" dirty="0"/>
        </a:p>
      </dgm:t>
    </dgm:pt>
    <dgm:pt modelId="{A77B6E1E-3DF0-4CBB-A2B7-CEB51D659931}" type="parTrans" cxnId="{3C1B442C-CD8A-4186-98C1-1F8EB76E6E27}">
      <dgm:prSet/>
      <dgm:spPr/>
      <dgm:t>
        <a:bodyPr/>
        <a:lstStyle/>
        <a:p>
          <a:endParaRPr lang="en-US"/>
        </a:p>
      </dgm:t>
    </dgm:pt>
    <dgm:pt modelId="{840B02FE-F347-49F4-81DD-942C80469F85}" type="sibTrans" cxnId="{3C1B442C-CD8A-4186-98C1-1F8EB76E6E27}">
      <dgm:prSet/>
      <dgm:spPr/>
      <dgm:t>
        <a:bodyPr/>
        <a:lstStyle/>
        <a:p>
          <a:endParaRPr lang="en-US"/>
        </a:p>
      </dgm:t>
    </dgm:pt>
    <dgm:pt modelId="{0DF8115A-A6F5-4F5F-85EF-C73D24B4D68F}" type="pres">
      <dgm:prSet presAssocID="{AE7D8B43-A246-435A-B6D0-6C5E085E7B5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34DB741-99DF-4C4B-ACCD-7E43E833AD8C}" type="pres">
      <dgm:prSet presAssocID="{43AC7B02-01ED-4057-A695-570067A9E7A8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37DCEB6-8B77-4206-AB5B-2253037D87BA}" type="pres">
      <dgm:prSet presAssocID="{43AC7B02-01ED-4057-A695-570067A9E7A8}" presName="rootComposite1" presStyleCnt="0"/>
      <dgm:spPr/>
      <dgm:t>
        <a:bodyPr/>
        <a:lstStyle/>
        <a:p>
          <a:endParaRPr lang="en-US"/>
        </a:p>
      </dgm:t>
    </dgm:pt>
    <dgm:pt modelId="{C01EAFF6-D688-4804-B00C-8DA889833F66}" type="pres">
      <dgm:prSet presAssocID="{43AC7B02-01ED-4057-A695-570067A9E7A8}" presName="rootText1" presStyleLbl="node0" presStyleIdx="0" presStyleCnt="1" custScaleX="150563" custScaleY="1589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62F78D-3421-4B22-96A9-1C26D5EC780C}" type="pres">
      <dgm:prSet presAssocID="{43AC7B02-01ED-4057-A695-570067A9E7A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5E7D726-7008-4F9F-B451-D4306F060A70}" type="pres">
      <dgm:prSet presAssocID="{43AC7B02-01ED-4057-A695-570067A9E7A8}" presName="hierChild2" presStyleCnt="0"/>
      <dgm:spPr/>
      <dgm:t>
        <a:bodyPr/>
        <a:lstStyle/>
        <a:p>
          <a:endParaRPr lang="en-US"/>
        </a:p>
      </dgm:t>
    </dgm:pt>
    <dgm:pt modelId="{D7784295-8BAF-48FC-9833-EA4A208F0E95}" type="pres">
      <dgm:prSet presAssocID="{C5B8385F-AC94-4205-882E-40CAE9513B3D}" presName="Name37" presStyleLbl="parChTrans1D2" presStyleIdx="0" presStyleCnt="3"/>
      <dgm:spPr/>
      <dgm:t>
        <a:bodyPr/>
        <a:lstStyle/>
        <a:p>
          <a:endParaRPr lang="en-US"/>
        </a:p>
      </dgm:t>
    </dgm:pt>
    <dgm:pt modelId="{29520779-C635-4EDD-8CFF-B0B2D0E6AB3C}" type="pres">
      <dgm:prSet presAssocID="{CBFB82A5-AE72-48AE-AF4A-8A65B499BBD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FB6EAE6-A42A-4996-886E-8D798FF0F4A0}" type="pres">
      <dgm:prSet presAssocID="{CBFB82A5-AE72-48AE-AF4A-8A65B499BBDF}" presName="rootComposite" presStyleCnt="0"/>
      <dgm:spPr/>
      <dgm:t>
        <a:bodyPr/>
        <a:lstStyle/>
        <a:p>
          <a:endParaRPr lang="en-US"/>
        </a:p>
      </dgm:t>
    </dgm:pt>
    <dgm:pt modelId="{F2CB3382-A2A0-4155-81C0-5F26311838FD}" type="pres">
      <dgm:prSet presAssocID="{CBFB82A5-AE72-48AE-AF4A-8A65B499BBDF}" presName="rootText" presStyleLbl="node2" presStyleIdx="0" presStyleCnt="3" custScaleX="113733" custScaleY="106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4F56C3-975F-493F-94B0-FA49E7F8F6D7}" type="pres">
      <dgm:prSet presAssocID="{CBFB82A5-AE72-48AE-AF4A-8A65B499BBDF}" presName="rootConnector" presStyleLbl="node2" presStyleIdx="0" presStyleCnt="3"/>
      <dgm:spPr/>
      <dgm:t>
        <a:bodyPr/>
        <a:lstStyle/>
        <a:p>
          <a:endParaRPr lang="en-US"/>
        </a:p>
      </dgm:t>
    </dgm:pt>
    <dgm:pt modelId="{C3300B25-BFD3-4942-A457-5A2E01489039}" type="pres">
      <dgm:prSet presAssocID="{CBFB82A5-AE72-48AE-AF4A-8A65B499BBDF}" presName="hierChild4" presStyleCnt="0"/>
      <dgm:spPr/>
      <dgm:t>
        <a:bodyPr/>
        <a:lstStyle/>
        <a:p>
          <a:endParaRPr lang="en-US"/>
        </a:p>
      </dgm:t>
    </dgm:pt>
    <dgm:pt modelId="{D6A22293-D230-43E3-A72A-868BD1BE41ED}" type="pres">
      <dgm:prSet presAssocID="{CBFB82A5-AE72-48AE-AF4A-8A65B499BBDF}" presName="hierChild5" presStyleCnt="0"/>
      <dgm:spPr/>
      <dgm:t>
        <a:bodyPr/>
        <a:lstStyle/>
        <a:p>
          <a:endParaRPr lang="en-US"/>
        </a:p>
      </dgm:t>
    </dgm:pt>
    <dgm:pt modelId="{8DB62EDE-2A67-4AAD-83B4-9330C2641FA7}" type="pres">
      <dgm:prSet presAssocID="{37725C13-585C-491C-A7D5-313797E164F2}" presName="Name37" presStyleLbl="parChTrans1D2" presStyleIdx="1" presStyleCnt="3"/>
      <dgm:spPr/>
      <dgm:t>
        <a:bodyPr/>
        <a:lstStyle/>
        <a:p>
          <a:endParaRPr lang="en-US"/>
        </a:p>
      </dgm:t>
    </dgm:pt>
    <dgm:pt modelId="{CB335DDD-9EA8-488D-B487-526139AA7D3D}" type="pres">
      <dgm:prSet presAssocID="{8226DE93-F5CA-4B07-B400-EFCD889D3B9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E2C02A8-82FC-4B2C-8B59-B3E853C76B95}" type="pres">
      <dgm:prSet presAssocID="{8226DE93-F5CA-4B07-B400-EFCD889D3B94}" presName="rootComposite" presStyleCnt="0"/>
      <dgm:spPr/>
      <dgm:t>
        <a:bodyPr/>
        <a:lstStyle/>
        <a:p>
          <a:endParaRPr lang="en-US"/>
        </a:p>
      </dgm:t>
    </dgm:pt>
    <dgm:pt modelId="{EA663B24-4C15-456C-904C-E21DB9C61598}" type="pres">
      <dgm:prSet presAssocID="{8226DE93-F5CA-4B07-B400-EFCD889D3B94}" presName="rootText" presStyleLbl="node2" presStyleIdx="1" presStyleCnt="3" custScaleX="113733" custScaleY="106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D68343-BC01-4299-8F7D-0623DB9311BF}" type="pres">
      <dgm:prSet presAssocID="{8226DE93-F5CA-4B07-B400-EFCD889D3B94}" presName="rootConnector" presStyleLbl="node2" presStyleIdx="1" presStyleCnt="3"/>
      <dgm:spPr/>
      <dgm:t>
        <a:bodyPr/>
        <a:lstStyle/>
        <a:p>
          <a:endParaRPr lang="en-US"/>
        </a:p>
      </dgm:t>
    </dgm:pt>
    <dgm:pt modelId="{860E6F62-505E-42F7-9C0B-1089E0C80F53}" type="pres">
      <dgm:prSet presAssocID="{8226DE93-F5CA-4B07-B400-EFCD889D3B94}" presName="hierChild4" presStyleCnt="0"/>
      <dgm:spPr/>
      <dgm:t>
        <a:bodyPr/>
        <a:lstStyle/>
        <a:p>
          <a:endParaRPr lang="en-US"/>
        </a:p>
      </dgm:t>
    </dgm:pt>
    <dgm:pt modelId="{6B295B25-93C9-4D95-93D2-5465225283B3}" type="pres">
      <dgm:prSet presAssocID="{8226DE93-F5CA-4B07-B400-EFCD889D3B94}" presName="hierChild5" presStyleCnt="0"/>
      <dgm:spPr/>
      <dgm:t>
        <a:bodyPr/>
        <a:lstStyle/>
        <a:p>
          <a:endParaRPr lang="en-US"/>
        </a:p>
      </dgm:t>
    </dgm:pt>
    <dgm:pt modelId="{600A4513-5D3E-4B91-97A4-E05DE2E5022C}" type="pres">
      <dgm:prSet presAssocID="{A77B6E1E-3DF0-4CBB-A2B7-CEB51D659931}" presName="Name37" presStyleLbl="parChTrans1D2" presStyleIdx="2" presStyleCnt="3"/>
      <dgm:spPr/>
      <dgm:t>
        <a:bodyPr/>
        <a:lstStyle/>
        <a:p>
          <a:endParaRPr lang="en-US"/>
        </a:p>
      </dgm:t>
    </dgm:pt>
    <dgm:pt modelId="{E4EC2B76-689B-4103-9824-FD960B1287B5}" type="pres">
      <dgm:prSet presAssocID="{6FBE08CF-1EFD-4E39-B443-5D233C880C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5350DD4-3CDD-434C-91A2-9C3D83949C9F}" type="pres">
      <dgm:prSet presAssocID="{6FBE08CF-1EFD-4E39-B443-5D233C880C3B}" presName="rootComposite" presStyleCnt="0"/>
      <dgm:spPr/>
      <dgm:t>
        <a:bodyPr/>
        <a:lstStyle/>
        <a:p>
          <a:endParaRPr lang="en-US"/>
        </a:p>
      </dgm:t>
    </dgm:pt>
    <dgm:pt modelId="{D080EE4D-42DE-476E-BC8E-0F1177404F88}" type="pres">
      <dgm:prSet presAssocID="{6FBE08CF-1EFD-4E39-B443-5D233C880C3B}" presName="rootText" presStyleLbl="node2" presStyleIdx="2" presStyleCnt="3" custScaleX="113733" custScaleY="106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018467-6064-46D4-9B49-A286CB8960BF}" type="pres">
      <dgm:prSet presAssocID="{6FBE08CF-1EFD-4E39-B443-5D233C880C3B}" presName="rootConnector" presStyleLbl="node2" presStyleIdx="2" presStyleCnt="3"/>
      <dgm:spPr/>
      <dgm:t>
        <a:bodyPr/>
        <a:lstStyle/>
        <a:p>
          <a:endParaRPr lang="en-US"/>
        </a:p>
      </dgm:t>
    </dgm:pt>
    <dgm:pt modelId="{9B78811D-386A-4B51-A2D5-F795B6102DDD}" type="pres">
      <dgm:prSet presAssocID="{6FBE08CF-1EFD-4E39-B443-5D233C880C3B}" presName="hierChild4" presStyleCnt="0"/>
      <dgm:spPr/>
      <dgm:t>
        <a:bodyPr/>
        <a:lstStyle/>
        <a:p>
          <a:endParaRPr lang="en-US"/>
        </a:p>
      </dgm:t>
    </dgm:pt>
    <dgm:pt modelId="{B4161F87-A406-49CC-8013-BE4C349839B3}" type="pres">
      <dgm:prSet presAssocID="{6FBE08CF-1EFD-4E39-B443-5D233C880C3B}" presName="hierChild5" presStyleCnt="0"/>
      <dgm:spPr/>
      <dgm:t>
        <a:bodyPr/>
        <a:lstStyle/>
        <a:p>
          <a:endParaRPr lang="en-US"/>
        </a:p>
      </dgm:t>
    </dgm:pt>
    <dgm:pt modelId="{9B2189A5-94F4-4AB1-9A24-7FEAF18F56A4}" type="pres">
      <dgm:prSet presAssocID="{43AC7B02-01ED-4057-A695-570067A9E7A8}" presName="hierChild3" presStyleCnt="0"/>
      <dgm:spPr/>
      <dgm:t>
        <a:bodyPr/>
        <a:lstStyle/>
        <a:p>
          <a:endParaRPr lang="en-US"/>
        </a:p>
      </dgm:t>
    </dgm:pt>
  </dgm:ptLst>
  <dgm:cxnLst>
    <dgm:cxn modelId="{1C536055-99DA-4DAC-992F-21D4A789583F}" type="presOf" srcId="{37725C13-585C-491C-A7D5-313797E164F2}" destId="{8DB62EDE-2A67-4AAD-83B4-9330C2641FA7}" srcOrd="0" destOrd="0" presId="urn:microsoft.com/office/officeart/2005/8/layout/orgChart1"/>
    <dgm:cxn modelId="{AFE617B7-FDEE-4D69-AE72-9F81BFFAF8A4}" type="presOf" srcId="{C5B8385F-AC94-4205-882E-40CAE9513B3D}" destId="{D7784295-8BAF-48FC-9833-EA4A208F0E95}" srcOrd="0" destOrd="0" presId="urn:microsoft.com/office/officeart/2005/8/layout/orgChart1"/>
    <dgm:cxn modelId="{466B16DE-1525-44F4-8929-0E6664006E7F}" type="presOf" srcId="{CBFB82A5-AE72-48AE-AF4A-8A65B499BBDF}" destId="{544F56C3-975F-493F-94B0-FA49E7F8F6D7}" srcOrd="1" destOrd="0" presId="urn:microsoft.com/office/officeart/2005/8/layout/orgChart1"/>
    <dgm:cxn modelId="{D5E11A58-7B78-4F83-B253-F3FBDF2DB0B4}" type="presOf" srcId="{43AC7B02-01ED-4057-A695-570067A9E7A8}" destId="{0562F78D-3421-4B22-96A9-1C26D5EC780C}" srcOrd="1" destOrd="0" presId="urn:microsoft.com/office/officeart/2005/8/layout/orgChart1"/>
    <dgm:cxn modelId="{A7879C52-F3A3-4595-9511-FD650D7C4A19}" type="presOf" srcId="{8226DE93-F5CA-4B07-B400-EFCD889D3B94}" destId="{EA663B24-4C15-456C-904C-E21DB9C61598}" srcOrd="0" destOrd="0" presId="urn:microsoft.com/office/officeart/2005/8/layout/orgChart1"/>
    <dgm:cxn modelId="{3C1B442C-CD8A-4186-98C1-1F8EB76E6E27}" srcId="{43AC7B02-01ED-4057-A695-570067A9E7A8}" destId="{6FBE08CF-1EFD-4E39-B443-5D233C880C3B}" srcOrd="2" destOrd="0" parTransId="{A77B6E1E-3DF0-4CBB-A2B7-CEB51D659931}" sibTransId="{840B02FE-F347-49F4-81DD-942C80469F85}"/>
    <dgm:cxn modelId="{C2F0D602-170F-4EC2-B3F7-1C019CDCBCFD}" srcId="{43AC7B02-01ED-4057-A695-570067A9E7A8}" destId="{8226DE93-F5CA-4B07-B400-EFCD889D3B94}" srcOrd="1" destOrd="0" parTransId="{37725C13-585C-491C-A7D5-313797E164F2}" sibTransId="{D48F78C5-CA37-4741-A586-3B040241BEB4}"/>
    <dgm:cxn modelId="{9D825CA6-4461-4199-BB9A-2D9B94D070AD}" type="presOf" srcId="{43AC7B02-01ED-4057-A695-570067A9E7A8}" destId="{C01EAFF6-D688-4804-B00C-8DA889833F66}" srcOrd="0" destOrd="0" presId="urn:microsoft.com/office/officeart/2005/8/layout/orgChart1"/>
    <dgm:cxn modelId="{F1EAF7E1-60BF-4F93-BD9B-61572A70EF4A}" type="presOf" srcId="{A77B6E1E-3DF0-4CBB-A2B7-CEB51D659931}" destId="{600A4513-5D3E-4B91-97A4-E05DE2E5022C}" srcOrd="0" destOrd="0" presId="urn:microsoft.com/office/officeart/2005/8/layout/orgChart1"/>
    <dgm:cxn modelId="{68AA7520-CA2F-455E-8527-AAEF99408BD1}" type="presOf" srcId="{6FBE08CF-1EFD-4E39-B443-5D233C880C3B}" destId="{D080EE4D-42DE-476E-BC8E-0F1177404F88}" srcOrd="0" destOrd="0" presId="urn:microsoft.com/office/officeart/2005/8/layout/orgChart1"/>
    <dgm:cxn modelId="{288C784D-D59E-406E-8D06-75A18EDF8CB9}" srcId="{43AC7B02-01ED-4057-A695-570067A9E7A8}" destId="{CBFB82A5-AE72-48AE-AF4A-8A65B499BBDF}" srcOrd="0" destOrd="0" parTransId="{C5B8385F-AC94-4205-882E-40CAE9513B3D}" sibTransId="{BC89A226-6C4F-481D-8FE6-3BBF7EBBAD07}"/>
    <dgm:cxn modelId="{0D49013F-BB09-4564-9F68-336CCADC718E}" type="presOf" srcId="{6FBE08CF-1EFD-4E39-B443-5D233C880C3B}" destId="{75018467-6064-46D4-9B49-A286CB8960BF}" srcOrd="1" destOrd="0" presId="urn:microsoft.com/office/officeart/2005/8/layout/orgChart1"/>
    <dgm:cxn modelId="{53908CBC-83E3-4478-A92F-200499FCA13B}" type="presOf" srcId="{AE7D8B43-A246-435A-B6D0-6C5E085E7B57}" destId="{0DF8115A-A6F5-4F5F-85EF-C73D24B4D68F}" srcOrd="0" destOrd="0" presId="urn:microsoft.com/office/officeart/2005/8/layout/orgChart1"/>
    <dgm:cxn modelId="{143995DE-FAC1-46B8-A261-15141BC30252}" srcId="{AE7D8B43-A246-435A-B6D0-6C5E085E7B57}" destId="{43AC7B02-01ED-4057-A695-570067A9E7A8}" srcOrd="0" destOrd="0" parTransId="{1FF8EB34-E100-4EFC-A6FB-C520BB52F824}" sibTransId="{60DC58A9-D949-44A5-8CDC-CFA18D28B394}"/>
    <dgm:cxn modelId="{319A0D0C-9C4D-4BF7-BC74-7945A968DE9B}" type="presOf" srcId="{8226DE93-F5CA-4B07-B400-EFCD889D3B94}" destId="{78D68343-BC01-4299-8F7D-0623DB9311BF}" srcOrd="1" destOrd="0" presId="urn:microsoft.com/office/officeart/2005/8/layout/orgChart1"/>
    <dgm:cxn modelId="{36143E58-2429-494B-900C-93620647AAA3}" type="presOf" srcId="{CBFB82A5-AE72-48AE-AF4A-8A65B499BBDF}" destId="{F2CB3382-A2A0-4155-81C0-5F26311838FD}" srcOrd="0" destOrd="0" presId="urn:microsoft.com/office/officeart/2005/8/layout/orgChart1"/>
    <dgm:cxn modelId="{C88CFA86-5E43-4D2F-9446-253670B2EF4D}" type="presParOf" srcId="{0DF8115A-A6F5-4F5F-85EF-C73D24B4D68F}" destId="{C34DB741-99DF-4C4B-ACCD-7E43E833AD8C}" srcOrd="0" destOrd="0" presId="urn:microsoft.com/office/officeart/2005/8/layout/orgChart1"/>
    <dgm:cxn modelId="{51BDA8A0-FD39-45C3-B730-684FDCB9D0E3}" type="presParOf" srcId="{C34DB741-99DF-4C4B-ACCD-7E43E833AD8C}" destId="{E37DCEB6-8B77-4206-AB5B-2253037D87BA}" srcOrd="0" destOrd="0" presId="urn:microsoft.com/office/officeart/2005/8/layout/orgChart1"/>
    <dgm:cxn modelId="{C152778D-7330-476F-BBFA-265C8E5AF17E}" type="presParOf" srcId="{E37DCEB6-8B77-4206-AB5B-2253037D87BA}" destId="{C01EAFF6-D688-4804-B00C-8DA889833F66}" srcOrd="0" destOrd="0" presId="urn:microsoft.com/office/officeart/2005/8/layout/orgChart1"/>
    <dgm:cxn modelId="{7983FC3E-71B7-4F7E-A69E-FE5B90643F4C}" type="presParOf" srcId="{E37DCEB6-8B77-4206-AB5B-2253037D87BA}" destId="{0562F78D-3421-4B22-96A9-1C26D5EC780C}" srcOrd="1" destOrd="0" presId="urn:microsoft.com/office/officeart/2005/8/layout/orgChart1"/>
    <dgm:cxn modelId="{6E877BB4-BB7E-431B-B4C1-47B2CA4D2C91}" type="presParOf" srcId="{C34DB741-99DF-4C4B-ACCD-7E43E833AD8C}" destId="{05E7D726-7008-4F9F-B451-D4306F060A70}" srcOrd="1" destOrd="0" presId="urn:microsoft.com/office/officeart/2005/8/layout/orgChart1"/>
    <dgm:cxn modelId="{6F6BF8EE-8E38-4009-98BE-1ECE12367F8E}" type="presParOf" srcId="{05E7D726-7008-4F9F-B451-D4306F060A70}" destId="{D7784295-8BAF-48FC-9833-EA4A208F0E95}" srcOrd="0" destOrd="0" presId="urn:microsoft.com/office/officeart/2005/8/layout/orgChart1"/>
    <dgm:cxn modelId="{3E8220EC-D9C5-48E8-BBB1-3455E42FC91D}" type="presParOf" srcId="{05E7D726-7008-4F9F-B451-D4306F060A70}" destId="{29520779-C635-4EDD-8CFF-B0B2D0E6AB3C}" srcOrd="1" destOrd="0" presId="urn:microsoft.com/office/officeart/2005/8/layout/orgChart1"/>
    <dgm:cxn modelId="{AB3F03C3-4951-48CD-A050-7ECCE3F1BB43}" type="presParOf" srcId="{29520779-C635-4EDD-8CFF-B0B2D0E6AB3C}" destId="{CFB6EAE6-A42A-4996-886E-8D798FF0F4A0}" srcOrd="0" destOrd="0" presId="urn:microsoft.com/office/officeart/2005/8/layout/orgChart1"/>
    <dgm:cxn modelId="{59A00DFC-D6E4-4C1A-8138-E4D71ABAAE89}" type="presParOf" srcId="{CFB6EAE6-A42A-4996-886E-8D798FF0F4A0}" destId="{F2CB3382-A2A0-4155-81C0-5F26311838FD}" srcOrd="0" destOrd="0" presId="urn:microsoft.com/office/officeart/2005/8/layout/orgChart1"/>
    <dgm:cxn modelId="{77935E12-5C21-430C-8D32-35427E5610DD}" type="presParOf" srcId="{CFB6EAE6-A42A-4996-886E-8D798FF0F4A0}" destId="{544F56C3-975F-493F-94B0-FA49E7F8F6D7}" srcOrd="1" destOrd="0" presId="urn:microsoft.com/office/officeart/2005/8/layout/orgChart1"/>
    <dgm:cxn modelId="{5002CC2B-E849-4A47-BDF7-8253274D82D6}" type="presParOf" srcId="{29520779-C635-4EDD-8CFF-B0B2D0E6AB3C}" destId="{C3300B25-BFD3-4942-A457-5A2E01489039}" srcOrd="1" destOrd="0" presId="urn:microsoft.com/office/officeart/2005/8/layout/orgChart1"/>
    <dgm:cxn modelId="{CA610B4D-8387-48B9-86E2-18B0F8AF6CD0}" type="presParOf" srcId="{29520779-C635-4EDD-8CFF-B0B2D0E6AB3C}" destId="{D6A22293-D230-43E3-A72A-868BD1BE41ED}" srcOrd="2" destOrd="0" presId="urn:microsoft.com/office/officeart/2005/8/layout/orgChart1"/>
    <dgm:cxn modelId="{F1FBBC83-DBE2-4D91-A163-6127056C7DEC}" type="presParOf" srcId="{05E7D726-7008-4F9F-B451-D4306F060A70}" destId="{8DB62EDE-2A67-4AAD-83B4-9330C2641FA7}" srcOrd="2" destOrd="0" presId="urn:microsoft.com/office/officeart/2005/8/layout/orgChart1"/>
    <dgm:cxn modelId="{278E2EE1-D722-4908-8041-8199E0A008AC}" type="presParOf" srcId="{05E7D726-7008-4F9F-B451-D4306F060A70}" destId="{CB335DDD-9EA8-488D-B487-526139AA7D3D}" srcOrd="3" destOrd="0" presId="urn:microsoft.com/office/officeart/2005/8/layout/orgChart1"/>
    <dgm:cxn modelId="{0E734D2B-6D0F-4F89-AD76-D42DB3AA00DE}" type="presParOf" srcId="{CB335DDD-9EA8-488D-B487-526139AA7D3D}" destId="{7E2C02A8-82FC-4B2C-8B59-B3E853C76B95}" srcOrd="0" destOrd="0" presId="urn:microsoft.com/office/officeart/2005/8/layout/orgChart1"/>
    <dgm:cxn modelId="{30FC82F6-E826-4629-8E19-DBD68BFB905E}" type="presParOf" srcId="{7E2C02A8-82FC-4B2C-8B59-B3E853C76B95}" destId="{EA663B24-4C15-456C-904C-E21DB9C61598}" srcOrd="0" destOrd="0" presId="urn:microsoft.com/office/officeart/2005/8/layout/orgChart1"/>
    <dgm:cxn modelId="{B3A3AB29-8711-4F52-A85F-B15D32FC1E7D}" type="presParOf" srcId="{7E2C02A8-82FC-4B2C-8B59-B3E853C76B95}" destId="{78D68343-BC01-4299-8F7D-0623DB9311BF}" srcOrd="1" destOrd="0" presId="urn:microsoft.com/office/officeart/2005/8/layout/orgChart1"/>
    <dgm:cxn modelId="{30BE15BD-D664-4C37-89F8-FAFCF8FB2D9C}" type="presParOf" srcId="{CB335DDD-9EA8-488D-B487-526139AA7D3D}" destId="{860E6F62-505E-42F7-9C0B-1089E0C80F53}" srcOrd="1" destOrd="0" presId="urn:microsoft.com/office/officeart/2005/8/layout/orgChart1"/>
    <dgm:cxn modelId="{593EC32A-CDED-446B-837A-A8FAFF2A711A}" type="presParOf" srcId="{CB335DDD-9EA8-488D-B487-526139AA7D3D}" destId="{6B295B25-93C9-4D95-93D2-5465225283B3}" srcOrd="2" destOrd="0" presId="urn:microsoft.com/office/officeart/2005/8/layout/orgChart1"/>
    <dgm:cxn modelId="{A0C56B82-7D02-49EA-AB0B-88324C8D1D99}" type="presParOf" srcId="{05E7D726-7008-4F9F-B451-D4306F060A70}" destId="{600A4513-5D3E-4B91-97A4-E05DE2E5022C}" srcOrd="4" destOrd="0" presId="urn:microsoft.com/office/officeart/2005/8/layout/orgChart1"/>
    <dgm:cxn modelId="{2C94DDC0-68CB-4A6F-8556-043826999E49}" type="presParOf" srcId="{05E7D726-7008-4F9F-B451-D4306F060A70}" destId="{E4EC2B76-689B-4103-9824-FD960B1287B5}" srcOrd="5" destOrd="0" presId="urn:microsoft.com/office/officeart/2005/8/layout/orgChart1"/>
    <dgm:cxn modelId="{CFD4CFE8-113E-47D0-965B-4760C783D12B}" type="presParOf" srcId="{E4EC2B76-689B-4103-9824-FD960B1287B5}" destId="{05350DD4-3CDD-434C-91A2-9C3D83949C9F}" srcOrd="0" destOrd="0" presId="urn:microsoft.com/office/officeart/2005/8/layout/orgChart1"/>
    <dgm:cxn modelId="{ECCC522C-E5A8-4071-AC1C-0F34EDE43A19}" type="presParOf" srcId="{05350DD4-3CDD-434C-91A2-9C3D83949C9F}" destId="{D080EE4D-42DE-476E-BC8E-0F1177404F88}" srcOrd="0" destOrd="0" presId="urn:microsoft.com/office/officeart/2005/8/layout/orgChart1"/>
    <dgm:cxn modelId="{87E6CA7F-9307-4605-9290-B1266CACEA35}" type="presParOf" srcId="{05350DD4-3CDD-434C-91A2-9C3D83949C9F}" destId="{75018467-6064-46D4-9B49-A286CB8960BF}" srcOrd="1" destOrd="0" presId="urn:microsoft.com/office/officeart/2005/8/layout/orgChart1"/>
    <dgm:cxn modelId="{FE95BC45-66BF-4337-9A5E-ED2410F0FBD0}" type="presParOf" srcId="{E4EC2B76-689B-4103-9824-FD960B1287B5}" destId="{9B78811D-386A-4B51-A2D5-F795B6102DDD}" srcOrd="1" destOrd="0" presId="urn:microsoft.com/office/officeart/2005/8/layout/orgChart1"/>
    <dgm:cxn modelId="{5A91284E-7C8D-41B1-AD6E-46063E20253C}" type="presParOf" srcId="{E4EC2B76-689B-4103-9824-FD960B1287B5}" destId="{B4161F87-A406-49CC-8013-BE4C349839B3}" srcOrd="2" destOrd="0" presId="urn:microsoft.com/office/officeart/2005/8/layout/orgChart1"/>
    <dgm:cxn modelId="{ACD4B43B-D10D-4735-8248-0A74A9B08AAB}" type="presParOf" srcId="{C34DB741-99DF-4C4B-ACCD-7E43E833AD8C}" destId="{9B2189A5-94F4-4AB1-9A24-7FEAF18F56A4}" srcOrd="2" destOrd="0" presId="urn:microsoft.com/office/officeart/2005/8/layout/orgChart1"/>
  </dgm:cxnLst>
  <dgm:bg/>
  <dgm:whole>
    <a:ln cap="sq">
      <a:gradFill>
        <a:gsLst>
          <a:gs pos="0">
            <a:schemeClr val="accent1">
              <a:lumMod val="8000"/>
              <a:lumOff val="92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  <a:beve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A4513-5D3E-4B91-97A4-E05DE2E5022C}">
      <dsp:nvSpPr>
        <dsp:cNvPr id="0" name=""/>
        <dsp:cNvSpPr/>
      </dsp:nvSpPr>
      <dsp:spPr>
        <a:xfrm>
          <a:off x="4267200" y="2303448"/>
          <a:ext cx="3000289" cy="467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818"/>
              </a:lnTo>
              <a:lnTo>
                <a:pt x="3000289" y="233818"/>
              </a:lnTo>
              <a:lnTo>
                <a:pt x="3000289" y="467636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62EDE-2A67-4AAD-83B4-9330C2641FA7}">
      <dsp:nvSpPr>
        <dsp:cNvPr id="0" name=""/>
        <dsp:cNvSpPr/>
      </dsp:nvSpPr>
      <dsp:spPr>
        <a:xfrm>
          <a:off x="4221480" y="2303448"/>
          <a:ext cx="91440" cy="4676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7636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84295-8BAF-48FC-9833-EA4A208F0E95}">
      <dsp:nvSpPr>
        <dsp:cNvPr id="0" name=""/>
        <dsp:cNvSpPr/>
      </dsp:nvSpPr>
      <dsp:spPr>
        <a:xfrm>
          <a:off x="1266910" y="2303448"/>
          <a:ext cx="3000289" cy="467636"/>
        </a:xfrm>
        <a:custGeom>
          <a:avLst/>
          <a:gdLst/>
          <a:ahLst/>
          <a:cxnLst/>
          <a:rect l="0" t="0" r="0" b="0"/>
          <a:pathLst>
            <a:path>
              <a:moveTo>
                <a:pt x="3000289" y="0"/>
              </a:moveTo>
              <a:lnTo>
                <a:pt x="3000289" y="233818"/>
              </a:lnTo>
              <a:lnTo>
                <a:pt x="0" y="233818"/>
              </a:lnTo>
              <a:lnTo>
                <a:pt x="0" y="467636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EAFF6-D688-4804-B00C-8DA889833F66}">
      <dsp:nvSpPr>
        <dsp:cNvPr id="0" name=""/>
        <dsp:cNvSpPr/>
      </dsp:nvSpPr>
      <dsp:spPr>
        <a:xfrm>
          <a:off x="2590800" y="533399"/>
          <a:ext cx="3352798" cy="1770048"/>
        </a:xfrm>
        <a:prstGeom prst="rect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/>
            <a:t>დონორთა კოორდინაციის ჯგუფი</a:t>
          </a:r>
          <a:r>
            <a:rPr lang="ka-GE" sz="1600" kern="1200" dirty="0" smtClean="0"/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MOJ</a:t>
          </a:r>
          <a:r>
            <a:rPr lang="en-US" sz="1600" kern="1200" dirty="0"/>
            <a:t>, MOIA, MOLHSA, MOC, MOES, MCPCH, </a:t>
          </a:r>
          <a:r>
            <a:rPr lang="en-US" sz="1600" kern="1200" dirty="0" smtClean="0"/>
            <a:t>MOF, PGO</a:t>
          </a:r>
          <a:endParaRPr lang="ka-GE" sz="16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2590800" y="533399"/>
        <a:ext cx="3352798" cy="1770048"/>
      </dsp:txXfrm>
    </dsp:sp>
    <dsp:sp modelId="{F2CB3382-A2A0-4155-81C0-5F26311838FD}">
      <dsp:nvSpPr>
        <dsp:cNvPr id="0" name=""/>
        <dsp:cNvSpPr/>
      </dsp:nvSpPr>
      <dsp:spPr>
        <a:xfrm>
          <a:off x="584" y="2771084"/>
          <a:ext cx="2532652" cy="11913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/>
            <a:t>დონორების პროექტების პრეზენტაცია</a:t>
          </a:r>
          <a:endParaRPr lang="en-US" sz="2000" kern="1200" dirty="0"/>
        </a:p>
      </dsp:txBody>
      <dsp:txXfrm>
        <a:off x="584" y="2771084"/>
        <a:ext cx="2532652" cy="1191315"/>
      </dsp:txXfrm>
    </dsp:sp>
    <dsp:sp modelId="{EA663B24-4C15-456C-904C-E21DB9C61598}">
      <dsp:nvSpPr>
        <dsp:cNvPr id="0" name=""/>
        <dsp:cNvSpPr/>
      </dsp:nvSpPr>
      <dsp:spPr>
        <a:xfrm>
          <a:off x="3000873" y="2771084"/>
          <a:ext cx="2532652" cy="11913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/>
            <a:t>უწყებების საჭიროებების პრეზენტაცია</a:t>
          </a:r>
          <a:endParaRPr lang="en-US" sz="2000" kern="1200" dirty="0"/>
        </a:p>
      </dsp:txBody>
      <dsp:txXfrm>
        <a:off x="3000873" y="2771084"/>
        <a:ext cx="2532652" cy="1191315"/>
      </dsp:txXfrm>
    </dsp:sp>
    <dsp:sp modelId="{D080EE4D-42DE-476E-BC8E-0F1177404F88}">
      <dsp:nvSpPr>
        <dsp:cNvPr id="0" name=""/>
        <dsp:cNvSpPr/>
      </dsp:nvSpPr>
      <dsp:spPr>
        <a:xfrm>
          <a:off x="6001163" y="2771084"/>
          <a:ext cx="2532652" cy="11913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/>
            <a:t>აქტივოებებზე </a:t>
          </a:r>
          <a:endParaRPr lang="ka-GE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შეთანხმება</a:t>
          </a:r>
          <a:endParaRPr lang="en-US" sz="2000" kern="1200" dirty="0"/>
        </a:p>
      </dsp:txBody>
      <dsp:txXfrm>
        <a:off x="6001163" y="2771084"/>
        <a:ext cx="2532652" cy="1191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4C4C50-FEB7-402A-9A5E-B23CA3FFDFCA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35342C0-0418-46E1-8850-A1431D11ED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5342C0-0418-46E1-8850-A1431D11ED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38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5342C0-0418-46E1-8850-A1431D11ED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52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17.04.2018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06191"/>
            <a:ext cx="1676400" cy="61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14"/>
            <a:ext cx="4572000" cy="684847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145970" y="457200"/>
            <a:ext cx="5347860" cy="3938779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en-US" sz="3000" b="1" dirty="0" smtClean="0">
              <a:latin typeface="Sylfaen" panose="010A0502050306030303" pitchFamily="18" charset="0"/>
              <a:ea typeface="DejaVu Sans" panose="020B0603030804020204" pitchFamily="34" charset="2"/>
              <a:cs typeface="DejaVu Sans" panose="020B0603030804020204" pitchFamily="34" charset="2"/>
            </a:endParaRPr>
          </a:p>
          <a:p>
            <a:pPr algn="ctr">
              <a:defRPr/>
            </a:pPr>
            <a:endParaRPr lang="ka-GE" sz="2800" b="1" dirty="0">
              <a:latin typeface="Sylfaen" panose="010A0502050306030303" pitchFamily="18" charset="0"/>
              <a:ea typeface="DejaVu Sans" panose="020B0603030804020204" pitchFamily="34" charset="2"/>
              <a:cs typeface="DejaVu Sans" panose="020B0603030804020204" pitchFamily="34" charset="2"/>
            </a:endParaRPr>
          </a:p>
          <a:p>
            <a:pPr algn="ctr">
              <a:defRPr/>
            </a:pPr>
            <a:endParaRPr lang="ka-GE" sz="2800" b="1" dirty="0">
              <a:latin typeface="Sylfaen" panose="010A0502050306030303" pitchFamily="18" charset="0"/>
            </a:endParaRPr>
          </a:p>
        </p:txBody>
      </p:sp>
      <p:sp>
        <p:nvSpPr>
          <p:cNvPr id="8" name="Subtitle 2"/>
          <p:cNvSpPr>
            <a:spLocks noGrp="1"/>
          </p:cNvSpPr>
          <p:nvPr/>
        </p:nvSpPr>
        <p:spPr>
          <a:xfrm>
            <a:off x="5019711" y="6096567"/>
            <a:ext cx="4343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35663" y="1905506"/>
            <a:ext cx="4511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დონორთა კოორდინაციის მექანიზმი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95855" y="3513761"/>
            <a:ext cx="419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ნარკომანიასთან ბრძოლის უწყებათაშორისი საკოორდინაციო საბჭო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70656" y="6137679"/>
            <a:ext cx="18984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i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 </a:t>
            </a:r>
            <a:r>
              <a:rPr lang="ka-GE" sz="1400" i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აპრილი 2018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616426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ea typeface="DejaVu Sans" panose="020B0603030804020204" pitchFamily="34" charset="2"/>
                <a:cs typeface="DejaVu Sans" panose="020B0603030804020204" pitchFamily="34" charset="2"/>
              </a:rPr>
              <a:t>დონორთა საკოორდინაციო მექანიზმის შექმნის მიზანი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ka-GE" sz="2400" dirty="0" smtClean="0"/>
              <a:t>ნარკომანიასთან ბრძოლის სფეროში არსებული პროექტების კოორდინაცია და მონიტორინგი;</a:t>
            </a:r>
          </a:p>
          <a:p>
            <a:pPr algn="just"/>
            <a:endParaRPr lang="ka-GE" sz="2400" dirty="0" smtClean="0"/>
          </a:p>
          <a:p>
            <a:pPr algn="just"/>
            <a:r>
              <a:rPr lang="ka-GE" sz="2400" dirty="0" smtClean="0"/>
              <a:t>საერთო, თანმიმდევრული და ინსტიტუციურ მდგრადობაზე მიმართული პოლიტიკის განვითარება;</a:t>
            </a:r>
          </a:p>
          <a:p>
            <a:pPr algn="just"/>
            <a:endParaRPr lang="ka-GE" sz="2400" dirty="0" smtClean="0"/>
          </a:p>
          <a:p>
            <a:pPr algn="just"/>
            <a:r>
              <a:rPr lang="ka-GE" sz="2400" dirty="0" smtClean="0"/>
              <a:t>4-სვეტოვანი ნარკოპოლიტიკისა და სტრატეგიული მიმართულებების გათვალისწინებით უწყებრივი საჭიროებების განსაზღვრა;</a:t>
            </a:r>
          </a:p>
        </p:txBody>
      </p:sp>
    </p:spTree>
    <p:extLst>
      <p:ext uri="{BB962C8B-B14F-4D97-AF65-F5344CB8AC3E}">
        <p14:creationId xmlns:p14="http://schemas.microsoft.com/office/powerpoint/2010/main" val="15891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ea typeface="DejaVu Sans" panose="020B0603030804020204" pitchFamily="34" charset="2"/>
                <a:cs typeface="DejaVu Sans" panose="020B0603030804020204" pitchFamily="34" charset="2"/>
              </a:rPr>
              <a:t>რატომ დონორთა კოორდინაცია?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ka-GE" sz="2400" dirty="0" smtClean="0"/>
              <a:t>ნარკომანიასთან ბრძოლის სფეროში მოქმედი/სამომავლო პროექტების ზრდა;</a:t>
            </a:r>
          </a:p>
          <a:p>
            <a:pPr algn="just"/>
            <a:endParaRPr lang="ka-GE" sz="2400" dirty="0" smtClean="0"/>
          </a:p>
          <a:p>
            <a:pPr algn="just"/>
            <a:r>
              <a:rPr lang="ka-GE" sz="2400" dirty="0" smtClean="0"/>
              <a:t>პროექტებს/აქტივობებს შორის დუბლირებისა და გადაფარვების თავიდან არიდება;</a:t>
            </a:r>
          </a:p>
          <a:p>
            <a:pPr algn="just"/>
            <a:endParaRPr lang="ka-GE" sz="2400" dirty="0" smtClean="0"/>
          </a:p>
          <a:p>
            <a:pPr algn="just"/>
            <a:r>
              <a:rPr lang="ka-GE" sz="2400" dirty="0" smtClean="0"/>
              <a:t>საჭიროებებისა და პროექტის ფარგლების თანხვედრა;</a:t>
            </a:r>
          </a:p>
          <a:p>
            <a:pPr algn="just"/>
            <a:endParaRPr lang="ka-GE" sz="2400" dirty="0" smtClean="0"/>
          </a:p>
          <a:p>
            <a:pPr algn="just"/>
            <a:r>
              <a:rPr lang="ka-GE" sz="2400" dirty="0" smtClean="0"/>
              <a:t>საჭიროებების წინასწარ განსაზღვრა;</a:t>
            </a:r>
          </a:p>
          <a:p>
            <a:pPr algn="just"/>
            <a:endParaRPr lang="ka-GE" sz="2400" dirty="0" smtClean="0"/>
          </a:p>
          <a:p>
            <a:pPr algn="just"/>
            <a:r>
              <a:rPr lang="ka-GE" sz="2400" dirty="0" smtClean="0"/>
              <a:t>მიზანმიმართულად წარიმართოს დონორთა ფინანსური დახმარება</a:t>
            </a:r>
          </a:p>
          <a:p>
            <a:pPr algn="just"/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369198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30853235"/>
              </p:ext>
            </p:extLst>
          </p:nvPr>
        </p:nvGraphicFramePr>
        <p:xfrm>
          <a:off x="304800" y="304801"/>
          <a:ext cx="8534400" cy="4495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743200" y="5029200"/>
            <a:ext cx="3429000" cy="1488183"/>
            <a:chOff x="574705" y="680"/>
            <a:chExt cx="2165923" cy="1183383"/>
          </a:xfrm>
        </p:grpSpPr>
        <p:sp>
          <p:nvSpPr>
            <p:cNvPr id="8" name="Rectangle 7"/>
            <p:cNvSpPr/>
            <p:nvPr/>
          </p:nvSpPr>
          <p:spPr>
            <a:xfrm>
              <a:off x="574705" y="680"/>
              <a:ext cx="2165923" cy="118338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extBox 8"/>
            <p:cNvSpPr txBox="1"/>
            <p:nvPr/>
          </p:nvSpPr>
          <p:spPr>
            <a:xfrm>
              <a:off x="574705" y="680"/>
              <a:ext cx="2165923" cy="11833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2200" kern="1200" dirty="0"/>
                <a:t>პერიოდული ანგარიშგება 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2200" kern="1200" dirty="0"/>
                <a:t>წელიწადში ორჯერ </a:t>
              </a:r>
              <a:endParaRPr lang="en-US" sz="2200" kern="1200" dirty="0"/>
            </a:p>
          </p:txBody>
        </p:sp>
      </p:grpSp>
      <p:sp>
        <p:nvSpPr>
          <p:cNvPr id="10" name="Down Arrow 9"/>
          <p:cNvSpPr/>
          <p:nvPr/>
        </p:nvSpPr>
        <p:spPr>
          <a:xfrm>
            <a:off x="4317682" y="4374515"/>
            <a:ext cx="508635" cy="540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8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72000" cy="68484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525" y="3424237"/>
            <a:ext cx="2190750" cy="6858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145970" y="609600"/>
            <a:ext cx="5347860" cy="3938779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en-US" sz="3000" b="1" dirty="0" smtClean="0">
              <a:latin typeface="Sylfaen" panose="010A0502050306030303" pitchFamily="18" charset="0"/>
              <a:ea typeface="DejaVu Sans" panose="020B0603030804020204" pitchFamily="34" charset="2"/>
              <a:cs typeface="DejaVu Sans" panose="020B0603030804020204" pitchFamily="34" charset="2"/>
            </a:endParaRPr>
          </a:p>
          <a:p>
            <a:pPr algn="ctr">
              <a:defRPr/>
            </a:pPr>
            <a:r>
              <a:rPr lang="en-US" sz="2800" b="1" dirty="0" smtClean="0">
                <a:latin typeface="Sylfaen" panose="010A0502050306030303" pitchFamily="18" charset="0"/>
              </a:rPr>
              <a:t>მ</a:t>
            </a:r>
            <a:r>
              <a:rPr lang="ka-GE" sz="2800" b="1" dirty="0" err="1" smtClean="0">
                <a:latin typeface="Sylfaen" panose="010A0502050306030303" pitchFamily="18" charset="0"/>
              </a:rPr>
              <a:t>ადლობა</a:t>
            </a:r>
            <a:r>
              <a:rPr lang="ka-GE" sz="2800" b="1" dirty="0" smtClean="0">
                <a:latin typeface="Sylfaen" panose="010A0502050306030303" pitchFamily="18" charset="0"/>
              </a:rPr>
              <a:t> </a:t>
            </a:r>
          </a:p>
          <a:p>
            <a:pPr algn="ctr">
              <a:defRPr/>
            </a:pPr>
            <a:endParaRPr lang="ka-GE" sz="2800" b="1" dirty="0">
              <a:latin typeface="Sylfaen" panose="010A0502050306030303" pitchFamily="18" charset="0"/>
            </a:endParaRPr>
          </a:p>
          <a:p>
            <a:pPr algn="ctr">
              <a:defRPr/>
            </a:pPr>
            <a:r>
              <a:rPr lang="ka-GE" sz="2800" b="1" dirty="0" smtClean="0">
                <a:latin typeface="Sylfaen" panose="010A0502050306030303" pitchFamily="18" charset="0"/>
              </a:rPr>
              <a:t>ყურადღებისათვის</a:t>
            </a:r>
            <a:endParaRPr lang="en-US" sz="2800" b="1" dirty="0">
              <a:latin typeface="Sylfaen" panose="010A0502050306030303" pitchFamily="18" charset="0"/>
            </a:endParaRPr>
          </a:p>
          <a:p>
            <a:pPr algn="ctr">
              <a:defRPr/>
            </a:pPr>
            <a:endParaRPr lang="en-US" sz="2800" b="1" dirty="0">
              <a:latin typeface="Sylfaen" panose="010A0502050306030303" pitchFamily="18" charset="0"/>
            </a:endParaRPr>
          </a:p>
          <a:p>
            <a:pPr algn="ctr">
              <a:defRPr/>
            </a:pPr>
            <a:endParaRPr lang="en-US" sz="2800" i="1" dirty="0">
              <a:latin typeface="Uni Sans Bold" pitchFamily="34" charset="0"/>
            </a:endParaRPr>
          </a:p>
          <a:p>
            <a:pPr algn="ctr">
              <a:defRPr/>
            </a:pPr>
            <a:endParaRPr lang="en-US" sz="2800" i="1" dirty="0" smtClean="0">
              <a:latin typeface="Uni Sans Bold" pitchFamily="34" charset="0"/>
            </a:endParaRPr>
          </a:p>
          <a:p>
            <a:pPr algn="ctr">
              <a:defRPr/>
            </a:pPr>
            <a:endParaRPr lang="en-US" sz="2800" dirty="0">
              <a:latin typeface="Uni Sans Bold" pitchFamily="34" charset="0"/>
            </a:endParaRPr>
          </a:p>
          <a:p>
            <a:pPr algn="ctr">
              <a:defRPr/>
            </a:pPr>
            <a:endParaRPr lang="ka-GE" sz="2800" b="1" dirty="0">
              <a:latin typeface="Sylfaen" panose="010A0502050306030303" pitchFamily="18" charset="0"/>
              <a:ea typeface="DejaVu Sans" panose="020B0603030804020204" pitchFamily="34" charset="2"/>
              <a:cs typeface="DejaVu Sans" panose="020B0603030804020204" pitchFamily="34" charset="2"/>
            </a:endParaRPr>
          </a:p>
          <a:p>
            <a:pPr algn="ctr">
              <a:defRPr/>
            </a:pPr>
            <a:endParaRPr lang="ka-GE" sz="2800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486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115</Words>
  <Application>Microsoft Office PowerPoint</Application>
  <PresentationFormat>On-screen Show (4:3)</PresentationFormat>
  <Paragraphs>38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DejaVu Sans</vt:lpstr>
      <vt:lpstr>Sylfaen</vt:lpstr>
      <vt:lpstr>Times New Roman</vt:lpstr>
      <vt:lpstr>Uni Sans Bold</vt:lpstr>
      <vt:lpstr>Office Theme</vt:lpstr>
      <vt:lpstr>PowerPoint Presentation</vt:lpstr>
      <vt:lpstr>დონორთა საკოორდინაციო მექანიზმის შექმნის მიზანი</vt:lpstr>
      <vt:lpstr>რატომ დონორთა კოორდინაცია?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არასრულწლოვანთა მართლმსაჯულების კოდექსი (პროექტი)</dc:title>
  <dc:creator>Mariam Maisuradze</dc:creator>
  <cp:lastModifiedBy>Ketevan Sarajishvili</cp:lastModifiedBy>
  <cp:revision>185</cp:revision>
  <cp:lastPrinted>2018-04-17T10:23:41Z</cp:lastPrinted>
  <dcterms:created xsi:type="dcterms:W3CDTF">2006-08-16T00:00:00Z</dcterms:created>
  <dcterms:modified xsi:type="dcterms:W3CDTF">2018-04-17T10:25:17Z</dcterms:modified>
</cp:coreProperties>
</file>