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69E2D-7CEA-4501-AB40-4E92BAB70662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8998E-A40A-43EF-A18B-264CF97D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0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4B68-5D92-4A78-81C8-976472ACAE79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A15D-0B0C-48DB-82D0-6E5561766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6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4B68-5D92-4A78-81C8-976472ACAE79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A15D-0B0C-48DB-82D0-6E5561766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1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4B68-5D92-4A78-81C8-976472ACAE79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A15D-0B0C-48DB-82D0-6E5561766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3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4B68-5D92-4A78-81C8-976472ACAE79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A15D-0B0C-48DB-82D0-6E5561766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4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4B68-5D92-4A78-81C8-976472ACAE79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A15D-0B0C-48DB-82D0-6E5561766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1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4B68-5D92-4A78-81C8-976472ACAE79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A15D-0B0C-48DB-82D0-6E5561766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9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4B68-5D92-4A78-81C8-976472ACAE79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A15D-0B0C-48DB-82D0-6E5561766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2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4B68-5D92-4A78-81C8-976472ACAE79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A15D-0B0C-48DB-82D0-6E5561766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9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4B68-5D92-4A78-81C8-976472ACAE79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A15D-0B0C-48DB-82D0-6E5561766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9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4B68-5D92-4A78-81C8-976472ACAE79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A15D-0B0C-48DB-82D0-6E5561766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0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4B68-5D92-4A78-81C8-976472ACAE79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A15D-0B0C-48DB-82D0-6E5561766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F4B68-5D92-4A78-81C8-976472ACAE79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2A15D-0B0C-48DB-82D0-6E5561766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4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3"/>
          <a:stretch/>
        </p:blipFill>
        <p:spPr bwMode="auto">
          <a:xfrm>
            <a:off x="107504" y="260648"/>
            <a:ext cx="887981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3032956"/>
            <a:ext cx="4419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join the meeting with your computer</a:t>
            </a:r>
          </a:p>
          <a:p>
            <a:r>
              <a:rPr lang="en-US" dirty="0"/>
              <a:t>b</a:t>
            </a:r>
            <a:r>
              <a:rPr lang="en-US" dirty="0" smtClean="0"/>
              <a:t>y clicking here.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44819" y="4149080"/>
            <a:ext cx="4439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you can join by phone and the system will </a:t>
            </a:r>
          </a:p>
          <a:p>
            <a:r>
              <a:rPr lang="en-US" dirty="0" smtClean="0"/>
              <a:t>call you.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051720" y="4293096"/>
            <a:ext cx="13930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051720" y="357301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27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4" t="353" r="14668" b="-353"/>
          <a:stretch/>
        </p:blipFill>
        <p:spPr bwMode="auto">
          <a:xfrm>
            <a:off x="323528" y="692696"/>
            <a:ext cx="5955350" cy="523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6256" y="1340768"/>
            <a:ext cx="20714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get this view,</a:t>
            </a:r>
          </a:p>
          <a:p>
            <a:r>
              <a:rPr lang="en-US" dirty="0" smtClean="0"/>
              <a:t>click </a:t>
            </a:r>
            <a:r>
              <a:rPr lang="en-US" dirty="0" smtClean="0"/>
              <a:t>on the link and</a:t>
            </a:r>
          </a:p>
          <a:p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 smtClean="0"/>
              <a:t>will be directed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 smtClean="0"/>
              <a:t>the WEBEX </a:t>
            </a:r>
          </a:p>
          <a:p>
            <a:r>
              <a:rPr lang="en-US" dirty="0" smtClean="0"/>
              <a:t>Portal.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3347864" y="2079432"/>
            <a:ext cx="3528392" cy="773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95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9236" r="44595" b="-9236"/>
          <a:stretch/>
        </p:blipFill>
        <p:spPr bwMode="auto">
          <a:xfrm>
            <a:off x="-108520" y="-171400"/>
            <a:ext cx="14407376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5435932"/>
            <a:ext cx="3478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recommend that you select</a:t>
            </a:r>
          </a:p>
          <a:p>
            <a:r>
              <a:rPr lang="en-US" dirty="0"/>
              <a:t>t</a:t>
            </a:r>
            <a:r>
              <a:rPr lang="en-US" dirty="0" smtClean="0"/>
              <a:t>o run a temporary application and</a:t>
            </a:r>
          </a:p>
          <a:p>
            <a:r>
              <a:rPr lang="en-US" dirty="0"/>
              <a:t>f</a:t>
            </a:r>
            <a:r>
              <a:rPr lang="en-US" dirty="0" smtClean="0"/>
              <a:t>ollow the instructions.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59832" y="5620598"/>
            <a:ext cx="936104" cy="2566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r="51012" b="19048"/>
          <a:stretch/>
        </p:blipFill>
        <p:spPr bwMode="auto">
          <a:xfrm>
            <a:off x="81271" y="44624"/>
            <a:ext cx="8883217" cy="475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291916"/>
            <a:ext cx="784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system can call you to a mobile, landline, or you can call using your computer.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83568" y="2492896"/>
            <a:ext cx="0" cy="27990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83568" y="3717032"/>
            <a:ext cx="360040" cy="15748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03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" t="347" r="50771" b="21552"/>
          <a:stretch/>
        </p:blipFill>
        <p:spPr bwMode="auto">
          <a:xfrm>
            <a:off x="301589" y="260648"/>
            <a:ext cx="883270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30120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recommend with at least 10 min time before the meeting so you can check your audio settings.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331640" y="1196752"/>
            <a:ext cx="216024" cy="41044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67744" y="2289646"/>
            <a:ext cx="4268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want to speak, you have two options:</a:t>
            </a:r>
          </a:p>
          <a:p>
            <a:pPr marL="342900" indent="-342900">
              <a:buAutoNum type="arabicPeriod"/>
            </a:pPr>
            <a:r>
              <a:rPr lang="en-US" dirty="0" smtClean="0"/>
              <a:t>Raise your hand</a:t>
            </a:r>
          </a:p>
          <a:p>
            <a:pPr marL="342900" indent="-342900">
              <a:buAutoNum type="arabicPeriod"/>
            </a:pPr>
            <a:r>
              <a:rPr lang="en-US" dirty="0" smtClean="0"/>
              <a:t>Use the CHAT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211960" y="1844824"/>
            <a:ext cx="3960440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923928" y="1052736"/>
            <a:ext cx="3672408" cy="1952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186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115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FUENTES CEJA, Gabriela Irene</dc:creator>
  <cp:lastModifiedBy>FUENTES CEJA, Gabriela Irene</cp:lastModifiedBy>
  <cp:revision>8</cp:revision>
  <dcterms:created xsi:type="dcterms:W3CDTF">2016-05-11T11:52:59Z</dcterms:created>
  <dcterms:modified xsi:type="dcterms:W3CDTF">2016-08-08T07:50:14Z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898359840</vt:i4>
  </property>
  <property fmtid="{D5CDD505-2E9C-101B-9397-08002B2CF9AE}" pid="3" name="_NewReviewCycle">
    <vt:lpwstr/>
  </property>
  <property fmtid="{D5CDD505-2E9C-101B-9397-08002B2CF9AE}" pid="4" name="_EmailSubject">
    <vt:lpwstr>WHO WebEx meeting invitation: WebEx meeting with National Counterparts on WHA71</vt:lpwstr>
  </property>
  <property fmtid="{D5CDD505-2E9C-101B-9397-08002B2CF9AE}" pid="5" name="_AuthorEmail">
    <vt:lpwstr/>
  </property>
  <property fmtid="{D5CDD505-2E9C-101B-9397-08002B2CF9AE}" pid="6" name="_AuthorEmailDisplayName">
    <vt:lpwstr>EURO Strategic Relations with Countries</vt:lpwstr>
  </property>
  <property fmtid="{D5CDD505-2E9C-101B-9397-08002B2CF9AE}" pid="7" name="_PreviousAdHocReviewCycleID">
    <vt:i4>898359840</vt:i4>
  </property>
</Properties>
</file>