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570" y="3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99558-652A-40F5-8FDB-26F2DEBD7F42}" type="datetimeFigureOut">
              <a:rPr lang="en-US" smtClean="0"/>
              <a:t>7/1/2014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317B0-5D0A-493E-8E06-7DF6A66DE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05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99558-652A-40F5-8FDB-26F2DEBD7F42}" type="datetimeFigureOut">
              <a:rPr lang="en-US" smtClean="0"/>
              <a:t>7/1/2014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317B0-5D0A-493E-8E06-7DF6A66DE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6934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99558-652A-40F5-8FDB-26F2DEBD7F42}" type="datetimeFigureOut">
              <a:rPr lang="en-US" smtClean="0"/>
              <a:t>7/1/2014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317B0-5D0A-493E-8E06-7DF6A66DE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253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99558-652A-40F5-8FDB-26F2DEBD7F42}" type="datetimeFigureOut">
              <a:rPr lang="en-US" smtClean="0"/>
              <a:t>7/1/2014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317B0-5D0A-493E-8E06-7DF6A66DE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436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99558-652A-40F5-8FDB-26F2DEBD7F42}" type="datetimeFigureOut">
              <a:rPr lang="en-US" smtClean="0"/>
              <a:t>7/1/2014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317B0-5D0A-493E-8E06-7DF6A66DE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207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99558-652A-40F5-8FDB-26F2DEBD7F42}" type="datetimeFigureOut">
              <a:rPr lang="en-US" smtClean="0"/>
              <a:t>7/1/2014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317B0-5D0A-493E-8E06-7DF6A66DE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199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99558-652A-40F5-8FDB-26F2DEBD7F42}" type="datetimeFigureOut">
              <a:rPr lang="en-US" smtClean="0"/>
              <a:t>7/1/2014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317B0-5D0A-493E-8E06-7DF6A66DE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020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99558-652A-40F5-8FDB-26F2DEBD7F42}" type="datetimeFigureOut">
              <a:rPr lang="en-US" smtClean="0"/>
              <a:t>7/1/2014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317B0-5D0A-493E-8E06-7DF6A66DE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132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99558-652A-40F5-8FDB-26F2DEBD7F42}" type="datetimeFigureOut">
              <a:rPr lang="en-US" smtClean="0"/>
              <a:t>7/1/2014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317B0-5D0A-493E-8E06-7DF6A66DE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661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99558-652A-40F5-8FDB-26F2DEBD7F42}" type="datetimeFigureOut">
              <a:rPr lang="en-US" smtClean="0"/>
              <a:t>7/1/2014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317B0-5D0A-493E-8E06-7DF6A66DE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854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99558-652A-40F5-8FDB-26F2DEBD7F42}" type="datetimeFigureOut">
              <a:rPr lang="en-US" smtClean="0"/>
              <a:t>7/1/2014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317B0-5D0A-493E-8E06-7DF6A66DE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742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F99558-652A-40F5-8FDB-26F2DEBD7F42}" type="datetimeFigureOut">
              <a:rPr lang="en-US" smtClean="0"/>
              <a:t>7/1/2014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5317B0-5D0A-493E-8E06-7DF6A66DE0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87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3716000" cy="857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642728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kakha kerdikoshvili</dc:creator>
  <cp:lastModifiedBy>kakha kerdikoshvili</cp:lastModifiedBy>
  <cp:revision>1</cp:revision>
  <dcterms:created xsi:type="dcterms:W3CDTF">2014-07-01T06:46:59Z</dcterms:created>
  <dcterms:modified xsi:type="dcterms:W3CDTF">2014-07-01T06:47:09Z</dcterms:modified>
</cp:coreProperties>
</file>