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7" r:id="rId2"/>
    <p:sldId id="258" r:id="rId3"/>
    <p:sldId id="283" r:id="rId4"/>
    <p:sldId id="286" r:id="rId5"/>
    <p:sldId id="297" r:id="rId6"/>
  </p:sldIdLst>
  <p:sldSz cx="9144000" cy="6858000" type="screen4x3"/>
  <p:notesSz cx="7010400" cy="92964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5135"/>
    <a:srgbClr val="194B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2" autoAdjust="0"/>
    <p:restoredTop sz="80882" autoAdjust="0"/>
  </p:normalViewPr>
  <p:slideViewPr>
    <p:cSldViewPr>
      <p:cViewPr varScale="1">
        <p:scale>
          <a:sx n="53" d="100"/>
          <a:sy n="53" d="100"/>
        </p:scale>
        <p:origin x="172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C1040-C2CF-4F62-9C8A-A393B17D2FFE}" type="datetimeFigureOut">
              <a:rPr lang="da-DK" smtClean="0"/>
              <a:t>09-12-2019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6ABA9-B02A-4B0B-8E82-9822ADD64CA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0172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B71C2-65C4-4C4E-8A4B-3B8A37BF842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369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6ABA9-B02A-4B0B-8E82-9822ADD64CA6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4790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130425"/>
            <a:ext cx="7630616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393305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4521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390" y="274638"/>
            <a:ext cx="786141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390" y="1600200"/>
            <a:ext cx="7861410" cy="44930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pic>
        <p:nvPicPr>
          <p:cNvPr id="4" name="Picture 3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9" r="23108" b="39501"/>
          <a:stretch/>
        </p:blipFill>
        <p:spPr>
          <a:xfrm>
            <a:off x="1" y="0"/>
            <a:ext cx="825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10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3" y="4406900"/>
            <a:ext cx="766712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3" y="2906713"/>
            <a:ext cx="766712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462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584" y="1600201"/>
            <a:ext cx="3816424" cy="44930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032" y="1602000"/>
            <a:ext cx="3816424" cy="44930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00306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4" y="1556792"/>
            <a:ext cx="3816000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584" y="2204864"/>
            <a:ext cx="3816000" cy="3918421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040" y="1556792"/>
            <a:ext cx="38160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040" y="2204864"/>
            <a:ext cx="3816000" cy="3918421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13901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46946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647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20246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58196"/>
          </a:xfrm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2889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0" y="4725144"/>
            <a:ext cx="5486400" cy="566738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04036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5320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5388" y="274638"/>
            <a:ext cx="786141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5388" y="1600200"/>
            <a:ext cx="7861411" cy="4493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304452"/>
            <a:ext cx="1296144" cy="441240"/>
          </a:xfrm>
          <a:prstGeom prst="rect">
            <a:avLst/>
          </a:prstGeom>
        </p:spPr>
      </p:pic>
      <p:pic>
        <p:nvPicPr>
          <p:cNvPr id="7" name="Picture 6"/>
          <p:cNvPicPr/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9" r="23108" b="39501"/>
          <a:stretch/>
        </p:blipFill>
        <p:spPr>
          <a:xfrm>
            <a:off x="1" y="0"/>
            <a:ext cx="825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6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7" y="1924553"/>
            <a:ext cx="7772400" cy="1470025"/>
          </a:xfrm>
        </p:spPr>
        <p:txBody>
          <a:bodyPr/>
          <a:lstStyle/>
          <a:p>
            <a:r>
              <a:rPr lang="en-US" dirty="0"/>
              <a:t>Global Fund CCM Evolution</a:t>
            </a:r>
          </a:p>
        </p:txBody>
      </p:sp>
      <p:pic>
        <p:nvPicPr>
          <p:cNvPr id="5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070" y="618742"/>
            <a:ext cx="1851322" cy="835095"/>
          </a:xfrm>
          <a:prstGeom prst="rect">
            <a:avLst/>
          </a:prstGeom>
        </p:spPr>
      </p:pic>
      <p:grpSp>
        <p:nvGrpSpPr>
          <p:cNvPr id="3" name="Gruppieren 9"/>
          <p:cNvGrpSpPr>
            <a:grpSpLocks noChangeAspect="1"/>
          </p:cNvGrpSpPr>
          <p:nvPr/>
        </p:nvGrpSpPr>
        <p:grpSpPr>
          <a:xfrm>
            <a:off x="4442792" y="444992"/>
            <a:ext cx="1762834" cy="743980"/>
            <a:chOff x="0" y="-1034"/>
            <a:chExt cx="1585665" cy="667013"/>
          </a:xfrm>
        </p:grpSpPr>
        <p:pic>
          <p:nvPicPr>
            <p:cNvPr id="7" name="Bild 1" descr="GIZ-Logo, Deutsche Gesellschaft für Internationale Zusammenarbeit (GIZ) GmbH&#10;&#10;C:\Dokumente und Einstellungen\auge_luc\Lokale Einstellungen\Temp\Temporäres Verzeichnis 3 für gizlogo-standard-mit-unternehmensname-de[1].zip\gizlogo-unternehmen-de-rgb.gif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1010"/>
            <a:stretch/>
          </p:blipFill>
          <p:spPr bwMode="auto">
            <a:xfrm>
              <a:off x="0" y="79283"/>
              <a:ext cx="1585665" cy="58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feld 11"/>
            <p:cNvSpPr txBox="1"/>
            <p:nvPr/>
          </p:nvSpPr>
          <p:spPr>
            <a:xfrm>
              <a:off x="126535" y="-1034"/>
              <a:ext cx="881253" cy="1863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1200"/>
                </a:lnSpc>
              </a:pPr>
              <a:r>
                <a:rPr lang="en-GB" sz="500" b="1" dirty="0">
                  <a:solidFill>
                    <a:srgbClr val="000000"/>
                  </a:solidFill>
                  <a:latin typeface="BundesSans Office"/>
                  <a:ea typeface="SimSun"/>
                  <a:cs typeface="Arial"/>
                </a:rPr>
                <a:t>Implemented by</a:t>
              </a:r>
              <a:endParaRPr lang="de-DE" sz="1200" dirty="0">
                <a:latin typeface="Times New Roman"/>
                <a:ea typeface="SimSun"/>
              </a:endParaRPr>
            </a:p>
          </p:txBody>
        </p:sp>
      </p:grpSp>
      <p:pic>
        <p:nvPicPr>
          <p:cNvPr id="9" name="Grafik 11" descr="C:\Users\fische_jud\AppData\Local\Microsoft\Windows\Temporary Internet Files\Content.Word\TheGlobalFundLogo_Color_e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591" y="670441"/>
            <a:ext cx="2975493" cy="36584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10DDD244-28F2-403A-BE7D-761D735E8C34}"/>
              </a:ext>
            </a:extLst>
          </p:cNvPr>
          <p:cNvSpPr txBox="1">
            <a:spLocks/>
          </p:cNvSpPr>
          <p:nvPr/>
        </p:nvSpPr>
        <p:spPr>
          <a:xfrm>
            <a:off x="1113383" y="4310233"/>
            <a:ext cx="7632847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chemeClr val="tx1"/>
                </a:solidFill>
              </a:rPr>
              <a:t>Sanja Matovic-Miljanovic and Tim A. Clary</a:t>
            </a:r>
          </a:p>
          <a:p>
            <a:endParaRPr lang="en-US" sz="2600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G-CCM Meeting</a:t>
            </a:r>
          </a:p>
          <a:p>
            <a:r>
              <a:rPr lang="en-US" sz="2600" dirty="0">
                <a:solidFill>
                  <a:schemeClr val="tx1"/>
                </a:solidFill>
              </a:rPr>
              <a:t>December 11, 2019</a:t>
            </a:r>
          </a:p>
          <a:p>
            <a:endParaRPr lang="en-US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le 2"/>
          <p:cNvSpPr txBox="1">
            <a:spLocks/>
          </p:cNvSpPr>
          <p:nvPr/>
        </p:nvSpPr>
        <p:spPr>
          <a:xfrm>
            <a:off x="888684" y="231507"/>
            <a:ext cx="7612836" cy="820413"/>
          </a:xfrm>
          <a:prstGeom prst="rect">
            <a:avLst/>
          </a:prstGeom>
        </p:spPr>
        <p:txBody>
          <a:bodyPr vert="horz" lIns="0" tIns="0" rIns="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2600" dirty="0"/>
              <a:t>Country Coordination Mechanism (CCM) Evolution Aims to Strengthen Four Key Areas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376DA8F-EBD8-4E99-9A83-ECBD62EFB9E8}"/>
              </a:ext>
            </a:extLst>
          </p:cNvPr>
          <p:cNvGrpSpPr/>
          <p:nvPr/>
        </p:nvGrpSpPr>
        <p:grpSpPr>
          <a:xfrm>
            <a:off x="253192" y="1051920"/>
            <a:ext cx="8699771" cy="5759620"/>
            <a:chOff x="377149" y="685800"/>
            <a:chExt cx="8699771" cy="643082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3E00A25-CAE7-4E9C-8726-26BD0454A6A4}"/>
                </a:ext>
              </a:extLst>
            </p:cNvPr>
            <p:cNvGrpSpPr/>
            <p:nvPr/>
          </p:nvGrpSpPr>
          <p:grpSpPr>
            <a:xfrm>
              <a:off x="377149" y="685800"/>
              <a:ext cx="8699771" cy="4946171"/>
              <a:chOff x="376341" y="1635262"/>
              <a:chExt cx="8699771" cy="4946171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2809719" y="1887502"/>
                <a:ext cx="3530122" cy="4449779"/>
                <a:chOff x="3975101" y="1751013"/>
                <a:chExt cx="4238625" cy="4237038"/>
              </a:xfrm>
            </p:grpSpPr>
            <p:sp>
              <p:nvSpPr>
                <p:cNvPr id="6" name="Freeform 5"/>
                <p:cNvSpPr>
                  <a:spLocks/>
                </p:cNvSpPr>
                <p:nvPr/>
              </p:nvSpPr>
              <p:spPr bwMode="auto">
                <a:xfrm>
                  <a:off x="6081713" y="1754188"/>
                  <a:ext cx="2127250" cy="2120900"/>
                </a:xfrm>
                <a:custGeom>
                  <a:avLst/>
                  <a:gdLst>
                    <a:gd name="T0" fmla="*/ 1584 w 1584"/>
                    <a:gd name="T1" fmla="*/ 1580 h 1580"/>
                    <a:gd name="T2" fmla="*/ 1584 w 1584"/>
                    <a:gd name="T3" fmla="*/ 1576 h 1580"/>
                    <a:gd name="T4" fmla="*/ 8 w 1584"/>
                    <a:gd name="T5" fmla="*/ 0 h 1580"/>
                    <a:gd name="T6" fmla="*/ 0 w 1584"/>
                    <a:gd name="T7" fmla="*/ 0 h 1580"/>
                    <a:gd name="T8" fmla="*/ 0 w 1584"/>
                    <a:gd name="T9" fmla="*/ 1580 h 1580"/>
                    <a:gd name="T10" fmla="*/ 1584 w 1584"/>
                    <a:gd name="T11" fmla="*/ 1580 h 15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84" h="1580">
                      <a:moveTo>
                        <a:pt x="1584" y="1580"/>
                      </a:moveTo>
                      <a:cubicBezTo>
                        <a:pt x="1584" y="1579"/>
                        <a:pt x="1584" y="1577"/>
                        <a:pt x="1584" y="1576"/>
                      </a:cubicBezTo>
                      <a:cubicBezTo>
                        <a:pt x="1584" y="706"/>
                        <a:pt x="878" y="0"/>
                        <a:pt x="8" y="0"/>
                      </a:cubicBezTo>
                      <a:cubicBezTo>
                        <a:pt x="5" y="0"/>
                        <a:pt x="3" y="0"/>
                        <a:pt x="0" y="0"/>
                      </a:cubicBezTo>
                      <a:cubicBezTo>
                        <a:pt x="0" y="1580"/>
                        <a:pt x="0" y="1580"/>
                        <a:pt x="0" y="1580"/>
                      </a:cubicBezTo>
                      <a:lnTo>
                        <a:pt x="1584" y="1580"/>
                      </a:lnTo>
                      <a:close/>
                    </a:path>
                  </a:pathLst>
                </a:custGeom>
                <a:solidFill>
                  <a:srgbClr val="DAD120"/>
                </a:soli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7" name="Freeform 6"/>
                <p:cNvSpPr>
                  <a:spLocks/>
                </p:cNvSpPr>
                <p:nvPr/>
              </p:nvSpPr>
              <p:spPr bwMode="auto">
                <a:xfrm>
                  <a:off x="3978276" y="1754188"/>
                  <a:ext cx="2103438" cy="2120900"/>
                </a:xfrm>
                <a:custGeom>
                  <a:avLst/>
                  <a:gdLst>
                    <a:gd name="T0" fmla="*/ 1568 w 1568"/>
                    <a:gd name="T1" fmla="*/ 0 h 1580"/>
                    <a:gd name="T2" fmla="*/ 0 w 1568"/>
                    <a:gd name="T3" fmla="*/ 1576 h 1580"/>
                    <a:gd name="T4" fmla="*/ 0 w 1568"/>
                    <a:gd name="T5" fmla="*/ 1580 h 1580"/>
                    <a:gd name="T6" fmla="*/ 1568 w 1568"/>
                    <a:gd name="T7" fmla="*/ 1580 h 1580"/>
                    <a:gd name="T8" fmla="*/ 1568 w 1568"/>
                    <a:gd name="T9" fmla="*/ 0 h 15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68" h="1580">
                      <a:moveTo>
                        <a:pt x="1568" y="0"/>
                      </a:moveTo>
                      <a:cubicBezTo>
                        <a:pt x="701" y="4"/>
                        <a:pt x="0" y="708"/>
                        <a:pt x="0" y="1576"/>
                      </a:cubicBezTo>
                      <a:cubicBezTo>
                        <a:pt x="0" y="1577"/>
                        <a:pt x="0" y="1579"/>
                        <a:pt x="0" y="1580"/>
                      </a:cubicBezTo>
                      <a:cubicBezTo>
                        <a:pt x="1568" y="1580"/>
                        <a:pt x="1568" y="1580"/>
                        <a:pt x="1568" y="1580"/>
                      </a:cubicBezTo>
                      <a:lnTo>
                        <a:pt x="1568" y="0"/>
                      </a:lnTo>
                      <a:close/>
                    </a:path>
                  </a:pathLst>
                </a:custGeom>
                <a:solidFill>
                  <a:srgbClr val="E35A35"/>
                </a:soli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8" name="Freeform 7"/>
                <p:cNvSpPr>
                  <a:spLocks/>
                </p:cNvSpPr>
                <p:nvPr/>
              </p:nvSpPr>
              <p:spPr bwMode="auto">
                <a:xfrm>
                  <a:off x="6081713" y="3875088"/>
                  <a:ext cx="2127250" cy="2108200"/>
                </a:xfrm>
                <a:custGeom>
                  <a:avLst/>
                  <a:gdLst>
                    <a:gd name="T0" fmla="*/ 0 w 1584"/>
                    <a:gd name="T1" fmla="*/ 0 h 1572"/>
                    <a:gd name="T2" fmla="*/ 0 w 1584"/>
                    <a:gd name="T3" fmla="*/ 1572 h 1572"/>
                    <a:gd name="T4" fmla="*/ 8 w 1584"/>
                    <a:gd name="T5" fmla="*/ 1572 h 1572"/>
                    <a:gd name="T6" fmla="*/ 1584 w 1584"/>
                    <a:gd name="T7" fmla="*/ 0 h 1572"/>
                    <a:gd name="T8" fmla="*/ 0 w 1584"/>
                    <a:gd name="T9" fmla="*/ 0 h 15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84" h="1572">
                      <a:moveTo>
                        <a:pt x="0" y="0"/>
                      </a:moveTo>
                      <a:cubicBezTo>
                        <a:pt x="0" y="1572"/>
                        <a:pt x="0" y="1572"/>
                        <a:pt x="0" y="1572"/>
                      </a:cubicBezTo>
                      <a:cubicBezTo>
                        <a:pt x="3" y="1572"/>
                        <a:pt x="5" y="1572"/>
                        <a:pt x="8" y="1572"/>
                      </a:cubicBezTo>
                      <a:cubicBezTo>
                        <a:pt x="877" y="1572"/>
                        <a:pt x="1582" y="869"/>
                        <a:pt x="1584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4C072"/>
                </a:soli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9" name="Freeform 8"/>
                <p:cNvSpPr>
                  <a:spLocks/>
                </p:cNvSpPr>
                <p:nvPr/>
              </p:nvSpPr>
              <p:spPr bwMode="auto">
                <a:xfrm>
                  <a:off x="3978276" y="3875088"/>
                  <a:ext cx="2103438" cy="2108200"/>
                </a:xfrm>
                <a:custGeom>
                  <a:avLst/>
                  <a:gdLst>
                    <a:gd name="T0" fmla="*/ 0 w 1568"/>
                    <a:gd name="T1" fmla="*/ 0 h 1572"/>
                    <a:gd name="T2" fmla="*/ 1568 w 1568"/>
                    <a:gd name="T3" fmla="*/ 1572 h 1572"/>
                    <a:gd name="T4" fmla="*/ 1568 w 1568"/>
                    <a:gd name="T5" fmla="*/ 0 h 1572"/>
                    <a:gd name="T6" fmla="*/ 0 w 1568"/>
                    <a:gd name="T7" fmla="*/ 0 h 15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68" h="1572">
                      <a:moveTo>
                        <a:pt x="0" y="0"/>
                      </a:moveTo>
                      <a:cubicBezTo>
                        <a:pt x="2" y="866"/>
                        <a:pt x="703" y="1568"/>
                        <a:pt x="1568" y="1572"/>
                      </a:cubicBezTo>
                      <a:cubicBezTo>
                        <a:pt x="1568" y="0"/>
                        <a:pt x="1568" y="0"/>
                        <a:pt x="1568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08199"/>
                </a:soli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11" name="Freeform 10"/>
                <p:cNvSpPr>
                  <a:spLocks/>
                </p:cNvSpPr>
                <p:nvPr/>
              </p:nvSpPr>
              <p:spPr bwMode="auto">
                <a:xfrm>
                  <a:off x="6094413" y="3862388"/>
                  <a:ext cx="4763" cy="4763"/>
                </a:xfrm>
                <a:custGeom>
                  <a:avLst/>
                  <a:gdLst>
                    <a:gd name="T0" fmla="*/ 0 w 3"/>
                    <a:gd name="T1" fmla="*/ 3 h 3"/>
                    <a:gd name="T2" fmla="*/ 3 w 3"/>
                    <a:gd name="T3" fmla="*/ 0 h 3"/>
                    <a:gd name="T4" fmla="*/ 0 w 3"/>
                    <a:gd name="T5" fmla="*/ 0 h 3"/>
                    <a:gd name="T6" fmla="*/ 0 w 3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0" y="3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12" name="Freeform 11"/>
                <p:cNvSpPr>
                  <a:spLocks/>
                </p:cNvSpPr>
                <p:nvPr/>
              </p:nvSpPr>
              <p:spPr bwMode="auto">
                <a:xfrm>
                  <a:off x="6086476" y="3862388"/>
                  <a:ext cx="7938" cy="6350"/>
                </a:xfrm>
                <a:custGeom>
                  <a:avLst/>
                  <a:gdLst>
                    <a:gd name="T0" fmla="*/ 0 w 5"/>
                    <a:gd name="T1" fmla="*/ 0 h 4"/>
                    <a:gd name="T2" fmla="*/ 4 w 5"/>
                    <a:gd name="T3" fmla="*/ 4 h 4"/>
                    <a:gd name="T4" fmla="*/ 5 w 5"/>
                    <a:gd name="T5" fmla="*/ 3 h 4"/>
                    <a:gd name="T6" fmla="*/ 5 w 5"/>
                    <a:gd name="T7" fmla="*/ 0 h 4"/>
                    <a:gd name="T8" fmla="*/ 0 w 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0" y="0"/>
                      </a:moveTo>
                      <a:lnTo>
                        <a:pt x="4" y="4"/>
                      </a:lnTo>
                      <a:lnTo>
                        <a:pt x="5" y="3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13" name="Freeform 12"/>
                <p:cNvSpPr>
                  <a:spLocks/>
                </p:cNvSpPr>
                <p:nvPr/>
              </p:nvSpPr>
              <p:spPr bwMode="auto">
                <a:xfrm>
                  <a:off x="6092826" y="3867150"/>
                  <a:ext cx="1588" cy="3175"/>
                </a:xfrm>
                <a:custGeom>
                  <a:avLst/>
                  <a:gdLst>
                    <a:gd name="T0" fmla="*/ 1 w 1"/>
                    <a:gd name="T1" fmla="*/ 2 h 2"/>
                    <a:gd name="T2" fmla="*/ 1 w 1"/>
                    <a:gd name="T3" fmla="*/ 0 h 2"/>
                    <a:gd name="T4" fmla="*/ 0 w 1"/>
                    <a:gd name="T5" fmla="*/ 1 h 2"/>
                    <a:gd name="T6" fmla="*/ 1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17" name="Oval 16"/>
                <p:cNvSpPr>
                  <a:spLocks noChangeArrowheads="1"/>
                </p:cNvSpPr>
                <p:nvPr/>
              </p:nvSpPr>
              <p:spPr bwMode="auto">
                <a:xfrm>
                  <a:off x="4810126" y="2586038"/>
                  <a:ext cx="2565400" cy="256540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15" name="Freeform 14"/>
                <p:cNvSpPr>
                  <a:spLocks/>
                </p:cNvSpPr>
                <p:nvPr/>
              </p:nvSpPr>
              <p:spPr bwMode="auto">
                <a:xfrm>
                  <a:off x="3975101" y="2371725"/>
                  <a:ext cx="2111375" cy="1490663"/>
                </a:xfrm>
                <a:custGeom>
                  <a:avLst/>
                  <a:gdLst>
                    <a:gd name="T0" fmla="*/ 462 w 1573"/>
                    <a:gd name="T1" fmla="*/ 0 h 1111"/>
                    <a:gd name="T2" fmla="*/ 462 w 1573"/>
                    <a:gd name="T3" fmla="*/ 0 h 1111"/>
                    <a:gd name="T4" fmla="*/ 0 w 1573"/>
                    <a:gd name="T5" fmla="*/ 1111 h 1111"/>
                    <a:gd name="T6" fmla="*/ 1573 w 1573"/>
                    <a:gd name="T7" fmla="*/ 1111 h 1111"/>
                    <a:gd name="T8" fmla="*/ 462 w 1573"/>
                    <a:gd name="T9" fmla="*/ 0 h 1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73" h="1111">
                      <a:moveTo>
                        <a:pt x="462" y="0"/>
                      </a:moveTo>
                      <a:cubicBezTo>
                        <a:pt x="462" y="0"/>
                        <a:pt x="462" y="0"/>
                        <a:pt x="462" y="0"/>
                      </a:cubicBezTo>
                      <a:cubicBezTo>
                        <a:pt x="155" y="307"/>
                        <a:pt x="1" y="709"/>
                        <a:pt x="0" y="1111"/>
                      </a:cubicBezTo>
                      <a:cubicBezTo>
                        <a:pt x="1573" y="1111"/>
                        <a:pt x="1573" y="1111"/>
                        <a:pt x="1573" y="1111"/>
                      </a:cubicBezTo>
                      <a:lnTo>
                        <a:pt x="462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76000">
                      <a:srgbClr val="1181AE">
                        <a:alpha val="0"/>
                      </a:srgbClr>
                    </a:gs>
                    <a:gs pos="100000">
                      <a:schemeClr val="tx1">
                        <a:alpha val="26000"/>
                      </a:schemeClr>
                    </a:gs>
                  </a:gsLst>
                  <a:lin ang="6000000" scaled="0"/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10" name="Freeform 9"/>
                <p:cNvSpPr>
                  <a:spLocks/>
                </p:cNvSpPr>
                <p:nvPr/>
              </p:nvSpPr>
              <p:spPr bwMode="auto">
                <a:xfrm>
                  <a:off x="6092826" y="1751013"/>
                  <a:ext cx="1497013" cy="2111375"/>
                </a:xfrm>
                <a:custGeom>
                  <a:avLst/>
                  <a:gdLst>
                    <a:gd name="T0" fmla="*/ 4 w 1115"/>
                    <a:gd name="T1" fmla="*/ 1573 h 1573"/>
                    <a:gd name="T2" fmla="*/ 1115 w 1115"/>
                    <a:gd name="T3" fmla="*/ 462 h 1573"/>
                    <a:gd name="T4" fmla="*/ 1115 w 1115"/>
                    <a:gd name="T5" fmla="*/ 462 h 1573"/>
                    <a:gd name="T6" fmla="*/ 0 w 1115"/>
                    <a:gd name="T7" fmla="*/ 0 h 1573"/>
                    <a:gd name="T8" fmla="*/ 0 w 1115"/>
                    <a:gd name="T9" fmla="*/ 1573 h 1573"/>
                    <a:gd name="T10" fmla="*/ 4 w 1115"/>
                    <a:gd name="T11" fmla="*/ 1573 h 15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15" h="1573">
                      <a:moveTo>
                        <a:pt x="4" y="1573"/>
                      </a:moveTo>
                      <a:cubicBezTo>
                        <a:pt x="1115" y="462"/>
                        <a:pt x="1115" y="462"/>
                        <a:pt x="1115" y="462"/>
                      </a:cubicBezTo>
                      <a:cubicBezTo>
                        <a:pt x="1115" y="462"/>
                        <a:pt x="1115" y="462"/>
                        <a:pt x="1115" y="462"/>
                      </a:cubicBezTo>
                      <a:cubicBezTo>
                        <a:pt x="807" y="154"/>
                        <a:pt x="404" y="0"/>
                        <a:pt x="0" y="0"/>
                      </a:cubicBezTo>
                      <a:cubicBezTo>
                        <a:pt x="0" y="1573"/>
                        <a:pt x="0" y="1573"/>
                        <a:pt x="0" y="1573"/>
                      </a:cubicBezTo>
                      <a:lnTo>
                        <a:pt x="4" y="1573"/>
                      </a:lnTo>
                      <a:close/>
                    </a:path>
                  </a:pathLst>
                </a:custGeom>
                <a:gradFill flip="none" rotWithShape="1">
                  <a:gsLst>
                    <a:gs pos="76000">
                      <a:srgbClr val="1181AE">
                        <a:alpha val="0"/>
                      </a:srgbClr>
                    </a:gs>
                    <a:gs pos="100000">
                      <a:schemeClr val="tx1">
                        <a:alpha val="26000"/>
                      </a:schemeClr>
                    </a:gs>
                  </a:gsLst>
                  <a:lin ang="11400000" scaled="0"/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14" name="Freeform 13"/>
                <p:cNvSpPr>
                  <a:spLocks/>
                </p:cNvSpPr>
                <p:nvPr/>
              </p:nvSpPr>
              <p:spPr bwMode="auto">
                <a:xfrm>
                  <a:off x="6094413" y="3862388"/>
                  <a:ext cx="2119313" cy="1504950"/>
                </a:xfrm>
                <a:custGeom>
                  <a:avLst/>
                  <a:gdLst>
                    <a:gd name="T0" fmla="*/ 4 w 1579"/>
                    <a:gd name="T1" fmla="*/ 0 h 1121"/>
                    <a:gd name="T2" fmla="*/ 0 w 1579"/>
                    <a:gd name="T3" fmla="*/ 4 h 1121"/>
                    <a:gd name="T4" fmla="*/ 0 w 1579"/>
                    <a:gd name="T5" fmla="*/ 6 h 1121"/>
                    <a:gd name="T6" fmla="*/ 1115 w 1579"/>
                    <a:gd name="T7" fmla="*/ 1121 h 1121"/>
                    <a:gd name="T8" fmla="*/ 1577 w 1579"/>
                    <a:gd name="T9" fmla="*/ 0 h 1121"/>
                    <a:gd name="T10" fmla="*/ 4 w 1579"/>
                    <a:gd name="T11" fmla="*/ 0 h 1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79" h="1121">
                      <a:moveTo>
                        <a:pt x="4" y="0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115" y="1121"/>
                        <a:pt x="1115" y="1121"/>
                        <a:pt x="1115" y="1121"/>
                      </a:cubicBezTo>
                      <a:cubicBezTo>
                        <a:pt x="1425" y="812"/>
                        <a:pt x="1579" y="406"/>
                        <a:pt x="1577" y="0"/>
                      </a:cubicBezTo>
                      <a:lnTo>
                        <a:pt x="4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76000">
                      <a:srgbClr val="1181AE">
                        <a:alpha val="0"/>
                      </a:srgbClr>
                    </a:gs>
                    <a:gs pos="100000">
                      <a:schemeClr val="tx1">
                        <a:alpha val="26000"/>
                      </a:schemeClr>
                    </a:gs>
                  </a:gsLst>
                  <a:lin ang="16800000" scaled="0"/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16" name="Freeform 15"/>
                <p:cNvSpPr>
                  <a:spLocks/>
                </p:cNvSpPr>
                <p:nvPr/>
              </p:nvSpPr>
              <p:spPr bwMode="auto">
                <a:xfrm>
                  <a:off x="4595813" y="3868738"/>
                  <a:ext cx="1498600" cy="2119313"/>
                </a:xfrm>
                <a:custGeom>
                  <a:avLst/>
                  <a:gdLst>
                    <a:gd name="T0" fmla="*/ 1116 w 1117"/>
                    <a:gd name="T1" fmla="*/ 0 h 1579"/>
                    <a:gd name="T2" fmla="*/ 0 w 1117"/>
                    <a:gd name="T3" fmla="*/ 1116 h 1579"/>
                    <a:gd name="T4" fmla="*/ 1117 w 1117"/>
                    <a:gd name="T5" fmla="*/ 1579 h 1579"/>
                    <a:gd name="T6" fmla="*/ 1117 w 1117"/>
                    <a:gd name="T7" fmla="*/ 1 h 1579"/>
                    <a:gd name="T8" fmla="*/ 1116 w 1117"/>
                    <a:gd name="T9" fmla="*/ 0 h 15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17" h="1579">
                      <a:moveTo>
                        <a:pt x="1116" y="0"/>
                      </a:moveTo>
                      <a:cubicBezTo>
                        <a:pt x="0" y="1116"/>
                        <a:pt x="0" y="1116"/>
                        <a:pt x="0" y="1116"/>
                      </a:cubicBezTo>
                      <a:cubicBezTo>
                        <a:pt x="308" y="1425"/>
                        <a:pt x="713" y="1579"/>
                        <a:pt x="1117" y="1579"/>
                      </a:cubicBezTo>
                      <a:cubicBezTo>
                        <a:pt x="1117" y="1"/>
                        <a:pt x="1117" y="1"/>
                        <a:pt x="1117" y="1"/>
                      </a:cubicBezTo>
                      <a:lnTo>
                        <a:pt x="1116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76000">
                      <a:srgbClr val="1181AE">
                        <a:alpha val="0"/>
                      </a:srgbClr>
                    </a:gs>
                    <a:gs pos="100000">
                      <a:schemeClr val="tx1">
                        <a:alpha val="26000"/>
                      </a:schemeClr>
                    </a:gs>
                  </a:gsLst>
                  <a:lin ang="600000" scaled="0"/>
                  <a:tileRect/>
                </a:gradFill>
                <a:ln>
                  <a:noFill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</p:grpSp>
          <p:sp>
            <p:nvSpPr>
              <p:cNvPr id="45" name="TextBox 44"/>
              <p:cNvSpPr txBox="1"/>
              <p:nvPr/>
            </p:nvSpPr>
            <p:spPr>
              <a:xfrm rot="18752668">
                <a:off x="4174620" y="5115827"/>
                <a:ext cx="2617281" cy="313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600" b="1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Engagement</a:t>
                </a:r>
                <a:r>
                  <a:rPr lang="en-US" sz="16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 rot="2740337">
                <a:off x="2235220" y="5034381"/>
                <a:ext cx="2617281" cy="313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600" b="1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Linkages</a:t>
                </a:r>
                <a:r>
                  <a:rPr lang="en-US" sz="16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682593" y="4520537"/>
                <a:ext cx="2136808" cy="1463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sz="11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Maximizing the collaboration and coordination between the CCM and the other forums. </a:t>
                </a:r>
              </a:p>
              <a:p>
                <a:pPr marL="171450" indent="-17145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sz="11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On a case by case basis, evaluating opportunities to integrate CCM into national structures.</a:t>
                </a:r>
              </a:p>
            </p:txBody>
          </p:sp>
          <p:sp>
            <p:nvSpPr>
              <p:cNvPr id="167" name="TextBox 166"/>
              <p:cNvSpPr txBox="1"/>
              <p:nvPr/>
            </p:nvSpPr>
            <p:spPr>
              <a:xfrm>
                <a:off x="7526359" y="2415653"/>
                <a:ext cx="1549753" cy="12938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sz="11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To maximize impact on grant performance.</a:t>
                </a:r>
              </a:p>
              <a:p>
                <a:pPr marL="171450" indent="-17145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sz="11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Oversight function better integrated with portfolio management</a:t>
                </a:r>
              </a:p>
            </p:txBody>
          </p:sp>
          <p:sp>
            <p:nvSpPr>
              <p:cNvPr id="178" name="TextBox 177"/>
              <p:cNvSpPr txBox="1"/>
              <p:nvPr/>
            </p:nvSpPr>
            <p:spPr>
              <a:xfrm>
                <a:off x="7526359" y="4476823"/>
                <a:ext cx="1549753" cy="1804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Stimulate a strong and committed CCM leadership.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Ensuring better communication between CCM members and their constituency members</a:t>
                </a:r>
                <a:endParaRPr lang="en-US" sz="1100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A7478A71-67F5-4BA2-A5CD-D638893760BE}"/>
                  </a:ext>
                </a:extLst>
              </p:cNvPr>
              <p:cNvGrpSpPr/>
              <p:nvPr/>
            </p:nvGrpSpPr>
            <p:grpSpPr>
              <a:xfrm>
                <a:off x="376341" y="1635262"/>
                <a:ext cx="8505842" cy="3516390"/>
                <a:chOff x="363340" y="1560357"/>
                <a:chExt cx="8505842" cy="3516390"/>
              </a:xfrm>
            </p:grpSpPr>
            <p:grpSp>
              <p:nvGrpSpPr>
                <p:cNvPr id="3" name="Group 35"/>
                <p:cNvGrpSpPr/>
                <p:nvPr/>
              </p:nvGrpSpPr>
              <p:grpSpPr>
                <a:xfrm>
                  <a:off x="958422" y="2117228"/>
                  <a:ext cx="1950269" cy="1551373"/>
                  <a:chOff x="6777576" y="1796810"/>
                  <a:chExt cx="3414290" cy="992502"/>
                </a:xfrm>
              </p:grpSpPr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6777576" y="2070408"/>
                    <a:ext cx="2713118" cy="7189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171450" indent="-171450">
                      <a:lnSpc>
                        <a:spcPct val="90000"/>
                      </a:lnSpc>
                      <a:buFont typeface="Arial" panose="020B0604020202020204" pitchFamily="34" charset="0"/>
                      <a:buChar char="•"/>
                    </a:pPr>
                    <a:r>
                      <a:rPr lang="en-US" sz="1100" kern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To improve CCM functioning (i.e. Ethics and CCM Code of Conduct, how to elect members)</a:t>
                    </a:r>
                  </a:p>
                </p:txBody>
              </p:sp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6784643" y="1796810"/>
                    <a:ext cx="3407223" cy="2540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90000"/>
                      </a:lnSpc>
                    </a:pPr>
                    <a:r>
                      <a:rPr lang="en-US" sz="1100" b="1" kern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TNCM Functioning (incl. TNCM Secretariat)</a:t>
                    </a:r>
                  </a:p>
                </p:txBody>
              </p:sp>
            </p:grpSp>
            <p:sp>
              <p:nvSpPr>
                <p:cNvPr id="44" name="TextBox 43"/>
                <p:cNvSpPr txBox="1"/>
                <p:nvPr/>
              </p:nvSpPr>
              <p:spPr>
                <a:xfrm rot="18752668">
                  <a:off x="2291777" y="2712032"/>
                  <a:ext cx="2617281" cy="3139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160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CCM Functioning</a:t>
                  </a: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 rot="2740337">
                  <a:off x="3156482" y="3478454"/>
                  <a:ext cx="2617281" cy="1995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788" kern="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Sample text</a:t>
                  </a:r>
                  <a:endParaRPr lang="en-US" sz="788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 rot="2740337">
                  <a:off x="4426672" y="2798602"/>
                  <a:ext cx="2434085" cy="3139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160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Oversight </a:t>
                  </a:r>
                  <a:endParaRPr lang="en-US" sz="1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" name="Group 72"/>
                <p:cNvGrpSpPr/>
                <p:nvPr/>
              </p:nvGrpSpPr>
              <p:grpSpPr>
                <a:xfrm>
                  <a:off x="4740869" y="4332035"/>
                  <a:ext cx="651599" cy="744712"/>
                  <a:chOff x="5734050" y="-295275"/>
                  <a:chExt cx="5207001" cy="4294188"/>
                </a:xfrm>
                <a:solidFill>
                  <a:schemeClr val="tx1">
                    <a:lumMod val="65000"/>
                    <a:lumOff val="35000"/>
                  </a:schemeClr>
                </a:solidFill>
              </p:grpSpPr>
              <p:sp>
                <p:nvSpPr>
                  <p:cNvPr id="74" name="Freeform 131"/>
                  <p:cNvSpPr>
                    <a:spLocks noEditPoints="1"/>
                  </p:cNvSpPr>
                  <p:nvPr/>
                </p:nvSpPr>
                <p:spPr bwMode="auto">
                  <a:xfrm>
                    <a:off x="7770813" y="608012"/>
                    <a:ext cx="1133475" cy="1130300"/>
                  </a:xfrm>
                  <a:custGeom>
                    <a:avLst/>
                    <a:gdLst>
                      <a:gd name="T0" fmla="*/ 644 w 1426"/>
                      <a:gd name="T1" fmla="*/ 290 h 1425"/>
                      <a:gd name="T2" fmla="*/ 517 w 1426"/>
                      <a:gd name="T3" fmla="*/ 334 h 1425"/>
                      <a:gd name="T4" fmla="*/ 410 w 1426"/>
                      <a:gd name="T5" fmla="*/ 412 h 1425"/>
                      <a:gd name="T6" fmla="*/ 332 w 1426"/>
                      <a:gd name="T7" fmla="*/ 517 h 1425"/>
                      <a:gd name="T8" fmla="*/ 290 w 1426"/>
                      <a:gd name="T9" fmla="*/ 644 h 1425"/>
                      <a:gd name="T10" fmla="*/ 290 w 1426"/>
                      <a:gd name="T11" fmla="*/ 781 h 1425"/>
                      <a:gd name="T12" fmla="*/ 332 w 1426"/>
                      <a:gd name="T13" fmla="*/ 908 h 1425"/>
                      <a:gd name="T14" fmla="*/ 410 w 1426"/>
                      <a:gd name="T15" fmla="*/ 1014 h 1425"/>
                      <a:gd name="T16" fmla="*/ 517 w 1426"/>
                      <a:gd name="T17" fmla="*/ 1091 h 1425"/>
                      <a:gd name="T18" fmla="*/ 644 w 1426"/>
                      <a:gd name="T19" fmla="*/ 1135 h 1425"/>
                      <a:gd name="T20" fmla="*/ 782 w 1426"/>
                      <a:gd name="T21" fmla="*/ 1135 h 1425"/>
                      <a:gd name="T22" fmla="*/ 909 w 1426"/>
                      <a:gd name="T23" fmla="*/ 1091 h 1425"/>
                      <a:gd name="T24" fmla="*/ 1014 w 1426"/>
                      <a:gd name="T25" fmla="*/ 1014 h 1425"/>
                      <a:gd name="T26" fmla="*/ 1092 w 1426"/>
                      <a:gd name="T27" fmla="*/ 908 h 1425"/>
                      <a:gd name="T28" fmla="*/ 1136 w 1426"/>
                      <a:gd name="T29" fmla="*/ 781 h 1425"/>
                      <a:gd name="T30" fmla="*/ 1136 w 1426"/>
                      <a:gd name="T31" fmla="*/ 644 h 1425"/>
                      <a:gd name="T32" fmla="*/ 1092 w 1426"/>
                      <a:gd name="T33" fmla="*/ 517 h 1425"/>
                      <a:gd name="T34" fmla="*/ 1014 w 1426"/>
                      <a:gd name="T35" fmla="*/ 412 h 1425"/>
                      <a:gd name="T36" fmla="*/ 909 w 1426"/>
                      <a:gd name="T37" fmla="*/ 334 h 1425"/>
                      <a:gd name="T38" fmla="*/ 782 w 1426"/>
                      <a:gd name="T39" fmla="*/ 290 h 1425"/>
                      <a:gd name="T40" fmla="*/ 712 w 1426"/>
                      <a:gd name="T41" fmla="*/ 0 h 1425"/>
                      <a:gd name="T42" fmla="*/ 887 w 1426"/>
                      <a:gd name="T43" fmla="*/ 22 h 1425"/>
                      <a:gd name="T44" fmla="*/ 1048 w 1426"/>
                      <a:gd name="T45" fmla="*/ 84 h 1425"/>
                      <a:gd name="T46" fmla="*/ 1186 w 1426"/>
                      <a:gd name="T47" fmla="*/ 181 h 1425"/>
                      <a:gd name="T48" fmla="*/ 1297 w 1426"/>
                      <a:gd name="T49" fmla="*/ 306 h 1425"/>
                      <a:gd name="T50" fmla="*/ 1379 w 1426"/>
                      <a:gd name="T51" fmla="*/ 455 h 1425"/>
                      <a:gd name="T52" fmla="*/ 1420 w 1426"/>
                      <a:gd name="T53" fmla="*/ 624 h 1425"/>
                      <a:gd name="T54" fmla="*/ 1420 w 1426"/>
                      <a:gd name="T55" fmla="*/ 801 h 1425"/>
                      <a:gd name="T56" fmla="*/ 1379 w 1426"/>
                      <a:gd name="T57" fmla="*/ 970 h 1425"/>
                      <a:gd name="T58" fmla="*/ 1297 w 1426"/>
                      <a:gd name="T59" fmla="*/ 1119 h 1425"/>
                      <a:gd name="T60" fmla="*/ 1186 w 1426"/>
                      <a:gd name="T61" fmla="*/ 1244 h 1425"/>
                      <a:gd name="T62" fmla="*/ 1048 w 1426"/>
                      <a:gd name="T63" fmla="*/ 1342 h 1425"/>
                      <a:gd name="T64" fmla="*/ 887 w 1426"/>
                      <a:gd name="T65" fmla="*/ 1403 h 1425"/>
                      <a:gd name="T66" fmla="*/ 712 w 1426"/>
                      <a:gd name="T67" fmla="*/ 1425 h 1425"/>
                      <a:gd name="T68" fmla="*/ 537 w 1426"/>
                      <a:gd name="T69" fmla="*/ 1403 h 1425"/>
                      <a:gd name="T70" fmla="*/ 378 w 1426"/>
                      <a:gd name="T71" fmla="*/ 1342 h 1425"/>
                      <a:gd name="T72" fmla="*/ 240 w 1426"/>
                      <a:gd name="T73" fmla="*/ 1244 h 1425"/>
                      <a:gd name="T74" fmla="*/ 127 w 1426"/>
                      <a:gd name="T75" fmla="*/ 1119 h 1425"/>
                      <a:gd name="T76" fmla="*/ 47 w 1426"/>
                      <a:gd name="T77" fmla="*/ 970 h 1425"/>
                      <a:gd name="T78" fmla="*/ 6 w 1426"/>
                      <a:gd name="T79" fmla="*/ 801 h 1425"/>
                      <a:gd name="T80" fmla="*/ 6 w 1426"/>
                      <a:gd name="T81" fmla="*/ 624 h 1425"/>
                      <a:gd name="T82" fmla="*/ 47 w 1426"/>
                      <a:gd name="T83" fmla="*/ 455 h 1425"/>
                      <a:gd name="T84" fmla="*/ 127 w 1426"/>
                      <a:gd name="T85" fmla="*/ 306 h 1425"/>
                      <a:gd name="T86" fmla="*/ 240 w 1426"/>
                      <a:gd name="T87" fmla="*/ 181 h 1425"/>
                      <a:gd name="T88" fmla="*/ 378 w 1426"/>
                      <a:gd name="T89" fmla="*/ 84 h 1425"/>
                      <a:gd name="T90" fmla="*/ 537 w 1426"/>
                      <a:gd name="T91" fmla="*/ 22 h 1425"/>
                      <a:gd name="T92" fmla="*/ 712 w 1426"/>
                      <a:gd name="T93" fmla="*/ 0 h 14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1426" h="1425">
                        <a:moveTo>
                          <a:pt x="712" y="287"/>
                        </a:moveTo>
                        <a:lnTo>
                          <a:pt x="644" y="290"/>
                        </a:lnTo>
                        <a:lnTo>
                          <a:pt x="579" y="306"/>
                        </a:lnTo>
                        <a:lnTo>
                          <a:pt x="517" y="334"/>
                        </a:lnTo>
                        <a:lnTo>
                          <a:pt x="459" y="368"/>
                        </a:lnTo>
                        <a:lnTo>
                          <a:pt x="410" y="412"/>
                        </a:lnTo>
                        <a:lnTo>
                          <a:pt x="368" y="461"/>
                        </a:lnTo>
                        <a:lnTo>
                          <a:pt x="332" y="517"/>
                        </a:lnTo>
                        <a:lnTo>
                          <a:pt x="306" y="579"/>
                        </a:lnTo>
                        <a:lnTo>
                          <a:pt x="290" y="644"/>
                        </a:lnTo>
                        <a:lnTo>
                          <a:pt x="284" y="714"/>
                        </a:lnTo>
                        <a:lnTo>
                          <a:pt x="290" y="781"/>
                        </a:lnTo>
                        <a:lnTo>
                          <a:pt x="306" y="847"/>
                        </a:lnTo>
                        <a:lnTo>
                          <a:pt x="332" y="908"/>
                        </a:lnTo>
                        <a:lnTo>
                          <a:pt x="368" y="964"/>
                        </a:lnTo>
                        <a:lnTo>
                          <a:pt x="410" y="1014"/>
                        </a:lnTo>
                        <a:lnTo>
                          <a:pt x="459" y="1057"/>
                        </a:lnTo>
                        <a:lnTo>
                          <a:pt x="517" y="1091"/>
                        </a:lnTo>
                        <a:lnTo>
                          <a:pt x="579" y="1119"/>
                        </a:lnTo>
                        <a:lnTo>
                          <a:pt x="644" y="1135"/>
                        </a:lnTo>
                        <a:lnTo>
                          <a:pt x="712" y="1141"/>
                        </a:lnTo>
                        <a:lnTo>
                          <a:pt x="782" y="1135"/>
                        </a:lnTo>
                        <a:lnTo>
                          <a:pt x="847" y="1119"/>
                        </a:lnTo>
                        <a:lnTo>
                          <a:pt x="909" y="1091"/>
                        </a:lnTo>
                        <a:lnTo>
                          <a:pt x="965" y="1057"/>
                        </a:lnTo>
                        <a:lnTo>
                          <a:pt x="1014" y="1014"/>
                        </a:lnTo>
                        <a:lnTo>
                          <a:pt x="1058" y="964"/>
                        </a:lnTo>
                        <a:lnTo>
                          <a:pt x="1092" y="908"/>
                        </a:lnTo>
                        <a:lnTo>
                          <a:pt x="1118" y="847"/>
                        </a:lnTo>
                        <a:lnTo>
                          <a:pt x="1136" y="781"/>
                        </a:lnTo>
                        <a:lnTo>
                          <a:pt x="1140" y="714"/>
                        </a:lnTo>
                        <a:lnTo>
                          <a:pt x="1136" y="644"/>
                        </a:lnTo>
                        <a:lnTo>
                          <a:pt x="1118" y="579"/>
                        </a:lnTo>
                        <a:lnTo>
                          <a:pt x="1092" y="517"/>
                        </a:lnTo>
                        <a:lnTo>
                          <a:pt x="1058" y="461"/>
                        </a:lnTo>
                        <a:lnTo>
                          <a:pt x="1014" y="412"/>
                        </a:lnTo>
                        <a:lnTo>
                          <a:pt x="965" y="368"/>
                        </a:lnTo>
                        <a:lnTo>
                          <a:pt x="909" y="334"/>
                        </a:lnTo>
                        <a:lnTo>
                          <a:pt x="847" y="306"/>
                        </a:lnTo>
                        <a:lnTo>
                          <a:pt x="782" y="290"/>
                        </a:lnTo>
                        <a:lnTo>
                          <a:pt x="712" y="287"/>
                        </a:lnTo>
                        <a:close/>
                        <a:moveTo>
                          <a:pt x="712" y="0"/>
                        </a:moveTo>
                        <a:lnTo>
                          <a:pt x="802" y="6"/>
                        </a:lnTo>
                        <a:lnTo>
                          <a:pt x="887" y="22"/>
                        </a:lnTo>
                        <a:lnTo>
                          <a:pt x="971" y="48"/>
                        </a:lnTo>
                        <a:lnTo>
                          <a:pt x="1048" y="84"/>
                        </a:lnTo>
                        <a:lnTo>
                          <a:pt x="1120" y="128"/>
                        </a:lnTo>
                        <a:lnTo>
                          <a:pt x="1186" y="181"/>
                        </a:lnTo>
                        <a:lnTo>
                          <a:pt x="1245" y="241"/>
                        </a:lnTo>
                        <a:lnTo>
                          <a:pt x="1297" y="306"/>
                        </a:lnTo>
                        <a:lnTo>
                          <a:pt x="1343" y="378"/>
                        </a:lnTo>
                        <a:lnTo>
                          <a:pt x="1379" y="455"/>
                        </a:lnTo>
                        <a:lnTo>
                          <a:pt x="1404" y="537"/>
                        </a:lnTo>
                        <a:lnTo>
                          <a:pt x="1420" y="624"/>
                        </a:lnTo>
                        <a:lnTo>
                          <a:pt x="1426" y="714"/>
                        </a:lnTo>
                        <a:lnTo>
                          <a:pt x="1420" y="801"/>
                        </a:lnTo>
                        <a:lnTo>
                          <a:pt x="1404" y="889"/>
                        </a:lnTo>
                        <a:lnTo>
                          <a:pt x="1379" y="970"/>
                        </a:lnTo>
                        <a:lnTo>
                          <a:pt x="1343" y="1047"/>
                        </a:lnTo>
                        <a:lnTo>
                          <a:pt x="1297" y="1119"/>
                        </a:lnTo>
                        <a:lnTo>
                          <a:pt x="1245" y="1185"/>
                        </a:lnTo>
                        <a:lnTo>
                          <a:pt x="1186" y="1244"/>
                        </a:lnTo>
                        <a:lnTo>
                          <a:pt x="1120" y="1298"/>
                        </a:lnTo>
                        <a:lnTo>
                          <a:pt x="1048" y="1342"/>
                        </a:lnTo>
                        <a:lnTo>
                          <a:pt x="971" y="1377"/>
                        </a:lnTo>
                        <a:lnTo>
                          <a:pt x="887" y="1403"/>
                        </a:lnTo>
                        <a:lnTo>
                          <a:pt x="802" y="1419"/>
                        </a:lnTo>
                        <a:lnTo>
                          <a:pt x="712" y="1425"/>
                        </a:lnTo>
                        <a:lnTo>
                          <a:pt x="624" y="1419"/>
                        </a:lnTo>
                        <a:lnTo>
                          <a:pt x="537" y="1403"/>
                        </a:lnTo>
                        <a:lnTo>
                          <a:pt x="455" y="1377"/>
                        </a:lnTo>
                        <a:lnTo>
                          <a:pt x="378" y="1342"/>
                        </a:lnTo>
                        <a:lnTo>
                          <a:pt x="306" y="1298"/>
                        </a:lnTo>
                        <a:lnTo>
                          <a:pt x="240" y="1244"/>
                        </a:lnTo>
                        <a:lnTo>
                          <a:pt x="181" y="1185"/>
                        </a:lnTo>
                        <a:lnTo>
                          <a:pt x="127" y="1119"/>
                        </a:lnTo>
                        <a:lnTo>
                          <a:pt x="83" y="1047"/>
                        </a:lnTo>
                        <a:lnTo>
                          <a:pt x="47" y="970"/>
                        </a:lnTo>
                        <a:lnTo>
                          <a:pt x="22" y="889"/>
                        </a:lnTo>
                        <a:lnTo>
                          <a:pt x="6" y="801"/>
                        </a:lnTo>
                        <a:lnTo>
                          <a:pt x="0" y="714"/>
                        </a:lnTo>
                        <a:lnTo>
                          <a:pt x="6" y="624"/>
                        </a:lnTo>
                        <a:lnTo>
                          <a:pt x="22" y="537"/>
                        </a:lnTo>
                        <a:lnTo>
                          <a:pt x="47" y="455"/>
                        </a:lnTo>
                        <a:lnTo>
                          <a:pt x="83" y="378"/>
                        </a:lnTo>
                        <a:lnTo>
                          <a:pt x="127" y="306"/>
                        </a:lnTo>
                        <a:lnTo>
                          <a:pt x="181" y="241"/>
                        </a:lnTo>
                        <a:lnTo>
                          <a:pt x="240" y="181"/>
                        </a:lnTo>
                        <a:lnTo>
                          <a:pt x="306" y="128"/>
                        </a:lnTo>
                        <a:lnTo>
                          <a:pt x="378" y="84"/>
                        </a:lnTo>
                        <a:lnTo>
                          <a:pt x="455" y="48"/>
                        </a:lnTo>
                        <a:lnTo>
                          <a:pt x="537" y="22"/>
                        </a:lnTo>
                        <a:lnTo>
                          <a:pt x="624" y="6"/>
                        </a:lnTo>
                        <a:lnTo>
                          <a:pt x="712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75" name="Freeform 132"/>
                  <p:cNvSpPr>
                    <a:spLocks noEditPoints="1"/>
                  </p:cNvSpPr>
                  <p:nvPr/>
                </p:nvSpPr>
                <p:spPr bwMode="auto">
                  <a:xfrm>
                    <a:off x="7318375" y="1512887"/>
                    <a:ext cx="2036763" cy="1130300"/>
                  </a:xfrm>
                  <a:custGeom>
                    <a:avLst/>
                    <a:gdLst>
                      <a:gd name="T0" fmla="*/ 1178 w 2566"/>
                      <a:gd name="T1" fmla="*/ 290 h 1422"/>
                      <a:gd name="T2" fmla="*/ 977 w 2566"/>
                      <a:gd name="T3" fmla="*/ 332 h 1422"/>
                      <a:gd name="T4" fmla="*/ 792 w 2566"/>
                      <a:gd name="T5" fmla="*/ 413 h 1422"/>
                      <a:gd name="T6" fmla="*/ 628 w 2566"/>
                      <a:gd name="T7" fmla="*/ 530 h 1422"/>
                      <a:gd name="T8" fmla="*/ 491 w 2566"/>
                      <a:gd name="T9" fmla="*/ 675 h 1422"/>
                      <a:gd name="T10" fmla="*/ 386 w 2566"/>
                      <a:gd name="T11" fmla="*/ 846 h 1422"/>
                      <a:gd name="T12" fmla="*/ 316 w 2566"/>
                      <a:gd name="T13" fmla="*/ 1037 h 1422"/>
                      <a:gd name="T14" fmla="*/ 2272 w 2566"/>
                      <a:gd name="T15" fmla="*/ 1138 h 1422"/>
                      <a:gd name="T16" fmla="*/ 2222 w 2566"/>
                      <a:gd name="T17" fmla="*/ 940 h 1422"/>
                      <a:gd name="T18" fmla="*/ 2135 w 2566"/>
                      <a:gd name="T19" fmla="*/ 757 h 1422"/>
                      <a:gd name="T20" fmla="*/ 2011 w 2566"/>
                      <a:gd name="T21" fmla="*/ 600 h 1422"/>
                      <a:gd name="T22" fmla="*/ 1862 w 2566"/>
                      <a:gd name="T23" fmla="*/ 469 h 1422"/>
                      <a:gd name="T24" fmla="*/ 1687 w 2566"/>
                      <a:gd name="T25" fmla="*/ 369 h 1422"/>
                      <a:gd name="T26" fmla="*/ 1494 w 2566"/>
                      <a:gd name="T27" fmla="*/ 306 h 1422"/>
                      <a:gd name="T28" fmla="*/ 1285 w 2566"/>
                      <a:gd name="T29" fmla="*/ 284 h 1422"/>
                      <a:gd name="T30" fmla="*/ 1406 w 2566"/>
                      <a:gd name="T31" fmla="*/ 4 h 1422"/>
                      <a:gd name="T32" fmla="*/ 1643 w 2566"/>
                      <a:gd name="T33" fmla="*/ 50 h 1422"/>
                      <a:gd name="T34" fmla="*/ 1862 w 2566"/>
                      <a:gd name="T35" fmla="*/ 137 h 1422"/>
                      <a:gd name="T36" fmla="*/ 2059 w 2566"/>
                      <a:gd name="T37" fmla="*/ 260 h 1422"/>
                      <a:gd name="T38" fmla="*/ 2230 w 2566"/>
                      <a:gd name="T39" fmla="*/ 417 h 1422"/>
                      <a:gd name="T40" fmla="*/ 2371 w 2566"/>
                      <a:gd name="T41" fmla="*/ 602 h 1422"/>
                      <a:gd name="T42" fmla="*/ 2477 w 2566"/>
                      <a:gd name="T43" fmla="*/ 808 h 1422"/>
                      <a:gd name="T44" fmla="*/ 2544 w 2566"/>
                      <a:gd name="T45" fmla="*/ 1037 h 1422"/>
                      <a:gd name="T46" fmla="*/ 2566 w 2566"/>
                      <a:gd name="T47" fmla="*/ 1281 h 1422"/>
                      <a:gd name="T48" fmla="*/ 2548 w 2566"/>
                      <a:gd name="T49" fmla="*/ 1353 h 1422"/>
                      <a:gd name="T50" fmla="*/ 2497 w 2566"/>
                      <a:gd name="T51" fmla="*/ 1403 h 1422"/>
                      <a:gd name="T52" fmla="*/ 2425 w 2566"/>
                      <a:gd name="T53" fmla="*/ 1422 h 1422"/>
                      <a:gd name="T54" fmla="*/ 105 w 2566"/>
                      <a:gd name="T55" fmla="*/ 1418 h 1422"/>
                      <a:gd name="T56" fmla="*/ 41 w 2566"/>
                      <a:gd name="T57" fmla="*/ 1381 h 1422"/>
                      <a:gd name="T58" fmla="*/ 6 w 2566"/>
                      <a:gd name="T59" fmla="*/ 1319 h 1422"/>
                      <a:gd name="T60" fmla="*/ 6 w 2566"/>
                      <a:gd name="T61" fmla="*/ 1158 h 1422"/>
                      <a:gd name="T62" fmla="*/ 51 w 2566"/>
                      <a:gd name="T63" fmla="*/ 922 h 1422"/>
                      <a:gd name="T64" fmla="*/ 139 w 2566"/>
                      <a:gd name="T65" fmla="*/ 703 h 1422"/>
                      <a:gd name="T66" fmla="*/ 262 w 2566"/>
                      <a:gd name="T67" fmla="*/ 506 h 1422"/>
                      <a:gd name="T68" fmla="*/ 419 w 2566"/>
                      <a:gd name="T69" fmla="*/ 336 h 1422"/>
                      <a:gd name="T70" fmla="*/ 603 w 2566"/>
                      <a:gd name="T71" fmla="*/ 195 h 1422"/>
                      <a:gd name="T72" fmla="*/ 811 w 2566"/>
                      <a:gd name="T73" fmla="*/ 89 h 1422"/>
                      <a:gd name="T74" fmla="*/ 1040 w 2566"/>
                      <a:gd name="T75" fmla="*/ 22 h 1422"/>
                      <a:gd name="T76" fmla="*/ 1283 w 2566"/>
                      <a:gd name="T77" fmla="*/ 0 h 1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2566" h="1422">
                        <a:moveTo>
                          <a:pt x="1285" y="284"/>
                        </a:moveTo>
                        <a:lnTo>
                          <a:pt x="1178" y="290"/>
                        </a:lnTo>
                        <a:lnTo>
                          <a:pt x="1074" y="306"/>
                        </a:lnTo>
                        <a:lnTo>
                          <a:pt x="977" y="332"/>
                        </a:lnTo>
                        <a:lnTo>
                          <a:pt x="881" y="369"/>
                        </a:lnTo>
                        <a:lnTo>
                          <a:pt x="792" y="413"/>
                        </a:lnTo>
                        <a:lnTo>
                          <a:pt x="706" y="469"/>
                        </a:lnTo>
                        <a:lnTo>
                          <a:pt x="628" y="530"/>
                        </a:lnTo>
                        <a:lnTo>
                          <a:pt x="557" y="600"/>
                        </a:lnTo>
                        <a:lnTo>
                          <a:pt x="491" y="675"/>
                        </a:lnTo>
                        <a:lnTo>
                          <a:pt x="433" y="757"/>
                        </a:lnTo>
                        <a:lnTo>
                          <a:pt x="386" y="846"/>
                        </a:lnTo>
                        <a:lnTo>
                          <a:pt x="346" y="940"/>
                        </a:lnTo>
                        <a:lnTo>
                          <a:pt x="316" y="1037"/>
                        </a:lnTo>
                        <a:lnTo>
                          <a:pt x="296" y="1138"/>
                        </a:lnTo>
                        <a:lnTo>
                          <a:pt x="2272" y="1138"/>
                        </a:lnTo>
                        <a:lnTo>
                          <a:pt x="2252" y="1037"/>
                        </a:lnTo>
                        <a:lnTo>
                          <a:pt x="2222" y="940"/>
                        </a:lnTo>
                        <a:lnTo>
                          <a:pt x="2182" y="846"/>
                        </a:lnTo>
                        <a:lnTo>
                          <a:pt x="2135" y="757"/>
                        </a:lnTo>
                        <a:lnTo>
                          <a:pt x="2077" y="675"/>
                        </a:lnTo>
                        <a:lnTo>
                          <a:pt x="2011" y="600"/>
                        </a:lnTo>
                        <a:lnTo>
                          <a:pt x="1940" y="530"/>
                        </a:lnTo>
                        <a:lnTo>
                          <a:pt x="1862" y="469"/>
                        </a:lnTo>
                        <a:lnTo>
                          <a:pt x="1776" y="413"/>
                        </a:lnTo>
                        <a:lnTo>
                          <a:pt x="1687" y="369"/>
                        </a:lnTo>
                        <a:lnTo>
                          <a:pt x="1593" y="332"/>
                        </a:lnTo>
                        <a:lnTo>
                          <a:pt x="1494" y="306"/>
                        </a:lnTo>
                        <a:lnTo>
                          <a:pt x="1390" y="290"/>
                        </a:lnTo>
                        <a:lnTo>
                          <a:pt x="1285" y="284"/>
                        </a:lnTo>
                        <a:close/>
                        <a:moveTo>
                          <a:pt x="1283" y="0"/>
                        </a:moveTo>
                        <a:lnTo>
                          <a:pt x="1406" y="4"/>
                        </a:lnTo>
                        <a:lnTo>
                          <a:pt x="1528" y="22"/>
                        </a:lnTo>
                        <a:lnTo>
                          <a:pt x="1643" y="50"/>
                        </a:lnTo>
                        <a:lnTo>
                          <a:pt x="1757" y="89"/>
                        </a:lnTo>
                        <a:lnTo>
                          <a:pt x="1862" y="137"/>
                        </a:lnTo>
                        <a:lnTo>
                          <a:pt x="1963" y="195"/>
                        </a:lnTo>
                        <a:lnTo>
                          <a:pt x="2059" y="260"/>
                        </a:lnTo>
                        <a:lnTo>
                          <a:pt x="2149" y="336"/>
                        </a:lnTo>
                        <a:lnTo>
                          <a:pt x="2230" y="417"/>
                        </a:lnTo>
                        <a:lnTo>
                          <a:pt x="2306" y="506"/>
                        </a:lnTo>
                        <a:lnTo>
                          <a:pt x="2371" y="602"/>
                        </a:lnTo>
                        <a:lnTo>
                          <a:pt x="2429" y="703"/>
                        </a:lnTo>
                        <a:lnTo>
                          <a:pt x="2477" y="808"/>
                        </a:lnTo>
                        <a:lnTo>
                          <a:pt x="2517" y="922"/>
                        </a:lnTo>
                        <a:lnTo>
                          <a:pt x="2544" y="1037"/>
                        </a:lnTo>
                        <a:lnTo>
                          <a:pt x="2560" y="1158"/>
                        </a:lnTo>
                        <a:lnTo>
                          <a:pt x="2566" y="1281"/>
                        </a:lnTo>
                        <a:lnTo>
                          <a:pt x="2562" y="1319"/>
                        </a:lnTo>
                        <a:lnTo>
                          <a:pt x="2548" y="1353"/>
                        </a:lnTo>
                        <a:lnTo>
                          <a:pt x="2525" y="1381"/>
                        </a:lnTo>
                        <a:lnTo>
                          <a:pt x="2497" y="1403"/>
                        </a:lnTo>
                        <a:lnTo>
                          <a:pt x="2463" y="1418"/>
                        </a:lnTo>
                        <a:lnTo>
                          <a:pt x="2425" y="1422"/>
                        </a:lnTo>
                        <a:lnTo>
                          <a:pt x="143" y="1422"/>
                        </a:lnTo>
                        <a:lnTo>
                          <a:pt x="105" y="1418"/>
                        </a:lnTo>
                        <a:lnTo>
                          <a:pt x="71" y="1403"/>
                        </a:lnTo>
                        <a:lnTo>
                          <a:pt x="41" y="1381"/>
                        </a:lnTo>
                        <a:lnTo>
                          <a:pt x="20" y="1353"/>
                        </a:lnTo>
                        <a:lnTo>
                          <a:pt x="6" y="1319"/>
                        </a:lnTo>
                        <a:lnTo>
                          <a:pt x="0" y="1281"/>
                        </a:lnTo>
                        <a:lnTo>
                          <a:pt x="6" y="1158"/>
                        </a:lnTo>
                        <a:lnTo>
                          <a:pt x="24" y="1037"/>
                        </a:lnTo>
                        <a:lnTo>
                          <a:pt x="51" y="922"/>
                        </a:lnTo>
                        <a:lnTo>
                          <a:pt x="91" y="808"/>
                        </a:lnTo>
                        <a:lnTo>
                          <a:pt x="139" y="703"/>
                        </a:lnTo>
                        <a:lnTo>
                          <a:pt x="197" y="602"/>
                        </a:lnTo>
                        <a:lnTo>
                          <a:pt x="262" y="506"/>
                        </a:lnTo>
                        <a:lnTo>
                          <a:pt x="336" y="417"/>
                        </a:lnTo>
                        <a:lnTo>
                          <a:pt x="419" y="336"/>
                        </a:lnTo>
                        <a:lnTo>
                          <a:pt x="507" y="260"/>
                        </a:lnTo>
                        <a:lnTo>
                          <a:pt x="603" y="195"/>
                        </a:lnTo>
                        <a:lnTo>
                          <a:pt x="704" y="137"/>
                        </a:lnTo>
                        <a:lnTo>
                          <a:pt x="811" y="89"/>
                        </a:lnTo>
                        <a:lnTo>
                          <a:pt x="925" y="50"/>
                        </a:lnTo>
                        <a:lnTo>
                          <a:pt x="1040" y="22"/>
                        </a:lnTo>
                        <a:lnTo>
                          <a:pt x="1160" y="4"/>
                        </a:lnTo>
                        <a:lnTo>
                          <a:pt x="1283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76" name="Freeform 133"/>
                  <p:cNvSpPr>
                    <a:spLocks noEditPoints="1"/>
                  </p:cNvSpPr>
                  <p:nvPr/>
                </p:nvSpPr>
                <p:spPr bwMode="auto">
                  <a:xfrm>
                    <a:off x="6413500" y="-295275"/>
                    <a:ext cx="1131888" cy="1130300"/>
                  </a:xfrm>
                  <a:custGeom>
                    <a:avLst/>
                    <a:gdLst>
                      <a:gd name="T0" fmla="*/ 644 w 1426"/>
                      <a:gd name="T1" fmla="*/ 290 h 1425"/>
                      <a:gd name="T2" fmla="*/ 517 w 1426"/>
                      <a:gd name="T3" fmla="*/ 332 h 1425"/>
                      <a:gd name="T4" fmla="*/ 409 w 1426"/>
                      <a:gd name="T5" fmla="*/ 409 h 1425"/>
                      <a:gd name="T6" fmla="*/ 332 w 1426"/>
                      <a:gd name="T7" fmla="*/ 515 h 1425"/>
                      <a:gd name="T8" fmla="*/ 290 w 1426"/>
                      <a:gd name="T9" fmla="*/ 642 h 1425"/>
                      <a:gd name="T10" fmla="*/ 290 w 1426"/>
                      <a:gd name="T11" fmla="*/ 781 h 1425"/>
                      <a:gd name="T12" fmla="*/ 332 w 1426"/>
                      <a:gd name="T13" fmla="*/ 908 h 1425"/>
                      <a:gd name="T14" fmla="*/ 409 w 1426"/>
                      <a:gd name="T15" fmla="*/ 1013 h 1425"/>
                      <a:gd name="T16" fmla="*/ 517 w 1426"/>
                      <a:gd name="T17" fmla="*/ 1091 h 1425"/>
                      <a:gd name="T18" fmla="*/ 644 w 1426"/>
                      <a:gd name="T19" fmla="*/ 1132 h 1425"/>
                      <a:gd name="T20" fmla="*/ 782 w 1426"/>
                      <a:gd name="T21" fmla="*/ 1132 h 1425"/>
                      <a:gd name="T22" fmla="*/ 909 w 1426"/>
                      <a:gd name="T23" fmla="*/ 1091 h 1425"/>
                      <a:gd name="T24" fmla="*/ 1014 w 1426"/>
                      <a:gd name="T25" fmla="*/ 1013 h 1425"/>
                      <a:gd name="T26" fmla="*/ 1092 w 1426"/>
                      <a:gd name="T27" fmla="*/ 908 h 1425"/>
                      <a:gd name="T28" fmla="*/ 1136 w 1426"/>
                      <a:gd name="T29" fmla="*/ 781 h 1425"/>
                      <a:gd name="T30" fmla="*/ 1136 w 1426"/>
                      <a:gd name="T31" fmla="*/ 642 h 1425"/>
                      <a:gd name="T32" fmla="*/ 1092 w 1426"/>
                      <a:gd name="T33" fmla="*/ 515 h 1425"/>
                      <a:gd name="T34" fmla="*/ 1014 w 1426"/>
                      <a:gd name="T35" fmla="*/ 409 h 1425"/>
                      <a:gd name="T36" fmla="*/ 909 w 1426"/>
                      <a:gd name="T37" fmla="*/ 332 h 1425"/>
                      <a:gd name="T38" fmla="*/ 782 w 1426"/>
                      <a:gd name="T39" fmla="*/ 290 h 1425"/>
                      <a:gd name="T40" fmla="*/ 712 w 1426"/>
                      <a:gd name="T41" fmla="*/ 0 h 1425"/>
                      <a:gd name="T42" fmla="*/ 887 w 1426"/>
                      <a:gd name="T43" fmla="*/ 22 h 1425"/>
                      <a:gd name="T44" fmla="*/ 1048 w 1426"/>
                      <a:gd name="T45" fmla="*/ 83 h 1425"/>
                      <a:gd name="T46" fmla="*/ 1185 w 1426"/>
                      <a:gd name="T47" fmla="*/ 179 h 1425"/>
                      <a:gd name="T48" fmla="*/ 1297 w 1426"/>
                      <a:gd name="T49" fmla="*/ 306 h 1425"/>
                      <a:gd name="T50" fmla="*/ 1378 w 1426"/>
                      <a:gd name="T51" fmla="*/ 455 h 1425"/>
                      <a:gd name="T52" fmla="*/ 1420 w 1426"/>
                      <a:gd name="T53" fmla="*/ 622 h 1425"/>
                      <a:gd name="T54" fmla="*/ 1420 w 1426"/>
                      <a:gd name="T55" fmla="*/ 801 h 1425"/>
                      <a:gd name="T56" fmla="*/ 1378 w 1426"/>
                      <a:gd name="T57" fmla="*/ 970 h 1425"/>
                      <a:gd name="T58" fmla="*/ 1297 w 1426"/>
                      <a:gd name="T59" fmla="*/ 1119 h 1425"/>
                      <a:gd name="T60" fmla="*/ 1185 w 1426"/>
                      <a:gd name="T61" fmla="*/ 1244 h 1425"/>
                      <a:gd name="T62" fmla="*/ 1048 w 1426"/>
                      <a:gd name="T63" fmla="*/ 1339 h 1425"/>
                      <a:gd name="T64" fmla="*/ 887 w 1426"/>
                      <a:gd name="T65" fmla="*/ 1403 h 1425"/>
                      <a:gd name="T66" fmla="*/ 712 w 1426"/>
                      <a:gd name="T67" fmla="*/ 1425 h 1425"/>
                      <a:gd name="T68" fmla="*/ 537 w 1426"/>
                      <a:gd name="T69" fmla="*/ 1403 h 1425"/>
                      <a:gd name="T70" fmla="*/ 378 w 1426"/>
                      <a:gd name="T71" fmla="*/ 1339 h 1425"/>
                      <a:gd name="T72" fmla="*/ 240 w 1426"/>
                      <a:gd name="T73" fmla="*/ 1244 h 1425"/>
                      <a:gd name="T74" fmla="*/ 127 w 1426"/>
                      <a:gd name="T75" fmla="*/ 1119 h 1425"/>
                      <a:gd name="T76" fmla="*/ 47 w 1426"/>
                      <a:gd name="T77" fmla="*/ 970 h 1425"/>
                      <a:gd name="T78" fmla="*/ 6 w 1426"/>
                      <a:gd name="T79" fmla="*/ 801 h 1425"/>
                      <a:gd name="T80" fmla="*/ 6 w 1426"/>
                      <a:gd name="T81" fmla="*/ 622 h 1425"/>
                      <a:gd name="T82" fmla="*/ 47 w 1426"/>
                      <a:gd name="T83" fmla="*/ 455 h 1425"/>
                      <a:gd name="T84" fmla="*/ 127 w 1426"/>
                      <a:gd name="T85" fmla="*/ 306 h 1425"/>
                      <a:gd name="T86" fmla="*/ 240 w 1426"/>
                      <a:gd name="T87" fmla="*/ 179 h 1425"/>
                      <a:gd name="T88" fmla="*/ 378 w 1426"/>
                      <a:gd name="T89" fmla="*/ 83 h 1425"/>
                      <a:gd name="T90" fmla="*/ 537 w 1426"/>
                      <a:gd name="T91" fmla="*/ 22 h 1425"/>
                      <a:gd name="T92" fmla="*/ 712 w 1426"/>
                      <a:gd name="T93" fmla="*/ 0 h 14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1426" h="1425">
                        <a:moveTo>
                          <a:pt x="712" y="284"/>
                        </a:moveTo>
                        <a:lnTo>
                          <a:pt x="644" y="290"/>
                        </a:lnTo>
                        <a:lnTo>
                          <a:pt x="577" y="306"/>
                        </a:lnTo>
                        <a:lnTo>
                          <a:pt x="517" y="332"/>
                        </a:lnTo>
                        <a:lnTo>
                          <a:pt x="459" y="368"/>
                        </a:lnTo>
                        <a:lnTo>
                          <a:pt x="409" y="409"/>
                        </a:lnTo>
                        <a:lnTo>
                          <a:pt x="368" y="459"/>
                        </a:lnTo>
                        <a:lnTo>
                          <a:pt x="332" y="515"/>
                        </a:lnTo>
                        <a:lnTo>
                          <a:pt x="306" y="576"/>
                        </a:lnTo>
                        <a:lnTo>
                          <a:pt x="290" y="642"/>
                        </a:lnTo>
                        <a:lnTo>
                          <a:pt x="284" y="711"/>
                        </a:lnTo>
                        <a:lnTo>
                          <a:pt x="290" y="781"/>
                        </a:lnTo>
                        <a:lnTo>
                          <a:pt x="306" y="846"/>
                        </a:lnTo>
                        <a:lnTo>
                          <a:pt x="332" y="908"/>
                        </a:lnTo>
                        <a:lnTo>
                          <a:pt x="368" y="964"/>
                        </a:lnTo>
                        <a:lnTo>
                          <a:pt x="409" y="1013"/>
                        </a:lnTo>
                        <a:lnTo>
                          <a:pt x="459" y="1057"/>
                        </a:lnTo>
                        <a:lnTo>
                          <a:pt x="517" y="1091"/>
                        </a:lnTo>
                        <a:lnTo>
                          <a:pt x="577" y="1117"/>
                        </a:lnTo>
                        <a:lnTo>
                          <a:pt x="644" y="1132"/>
                        </a:lnTo>
                        <a:lnTo>
                          <a:pt x="712" y="1138"/>
                        </a:lnTo>
                        <a:lnTo>
                          <a:pt x="782" y="1132"/>
                        </a:lnTo>
                        <a:lnTo>
                          <a:pt x="847" y="1117"/>
                        </a:lnTo>
                        <a:lnTo>
                          <a:pt x="909" y="1091"/>
                        </a:lnTo>
                        <a:lnTo>
                          <a:pt x="965" y="1057"/>
                        </a:lnTo>
                        <a:lnTo>
                          <a:pt x="1014" y="1013"/>
                        </a:lnTo>
                        <a:lnTo>
                          <a:pt x="1058" y="964"/>
                        </a:lnTo>
                        <a:lnTo>
                          <a:pt x="1092" y="908"/>
                        </a:lnTo>
                        <a:lnTo>
                          <a:pt x="1118" y="846"/>
                        </a:lnTo>
                        <a:lnTo>
                          <a:pt x="1136" y="781"/>
                        </a:lnTo>
                        <a:lnTo>
                          <a:pt x="1140" y="711"/>
                        </a:lnTo>
                        <a:lnTo>
                          <a:pt x="1136" y="642"/>
                        </a:lnTo>
                        <a:lnTo>
                          <a:pt x="1118" y="576"/>
                        </a:lnTo>
                        <a:lnTo>
                          <a:pt x="1092" y="515"/>
                        </a:lnTo>
                        <a:lnTo>
                          <a:pt x="1058" y="459"/>
                        </a:lnTo>
                        <a:lnTo>
                          <a:pt x="1014" y="409"/>
                        </a:lnTo>
                        <a:lnTo>
                          <a:pt x="965" y="368"/>
                        </a:lnTo>
                        <a:lnTo>
                          <a:pt x="909" y="332"/>
                        </a:lnTo>
                        <a:lnTo>
                          <a:pt x="847" y="306"/>
                        </a:lnTo>
                        <a:lnTo>
                          <a:pt x="782" y="290"/>
                        </a:lnTo>
                        <a:lnTo>
                          <a:pt x="712" y="284"/>
                        </a:lnTo>
                        <a:close/>
                        <a:moveTo>
                          <a:pt x="712" y="0"/>
                        </a:moveTo>
                        <a:lnTo>
                          <a:pt x="801" y="6"/>
                        </a:lnTo>
                        <a:lnTo>
                          <a:pt x="887" y="22"/>
                        </a:lnTo>
                        <a:lnTo>
                          <a:pt x="971" y="48"/>
                        </a:lnTo>
                        <a:lnTo>
                          <a:pt x="1048" y="83"/>
                        </a:lnTo>
                        <a:lnTo>
                          <a:pt x="1120" y="127"/>
                        </a:lnTo>
                        <a:lnTo>
                          <a:pt x="1185" y="179"/>
                        </a:lnTo>
                        <a:lnTo>
                          <a:pt x="1245" y="238"/>
                        </a:lnTo>
                        <a:lnTo>
                          <a:pt x="1297" y="306"/>
                        </a:lnTo>
                        <a:lnTo>
                          <a:pt x="1343" y="377"/>
                        </a:lnTo>
                        <a:lnTo>
                          <a:pt x="1378" y="455"/>
                        </a:lnTo>
                        <a:lnTo>
                          <a:pt x="1404" y="536"/>
                        </a:lnTo>
                        <a:lnTo>
                          <a:pt x="1420" y="622"/>
                        </a:lnTo>
                        <a:lnTo>
                          <a:pt x="1426" y="711"/>
                        </a:lnTo>
                        <a:lnTo>
                          <a:pt x="1420" y="801"/>
                        </a:lnTo>
                        <a:lnTo>
                          <a:pt x="1404" y="886"/>
                        </a:lnTo>
                        <a:lnTo>
                          <a:pt x="1378" y="970"/>
                        </a:lnTo>
                        <a:lnTo>
                          <a:pt x="1343" y="1045"/>
                        </a:lnTo>
                        <a:lnTo>
                          <a:pt x="1297" y="1119"/>
                        </a:lnTo>
                        <a:lnTo>
                          <a:pt x="1245" y="1184"/>
                        </a:lnTo>
                        <a:lnTo>
                          <a:pt x="1185" y="1244"/>
                        </a:lnTo>
                        <a:lnTo>
                          <a:pt x="1120" y="1295"/>
                        </a:lnTo>
                        <a:lnTo>
                          <a:pt x="1048" y="1339"/>
                        </a:lnTo>
                        <a:lnTo>
                          <a:pt x="971" y="1375"/>
                        </a:lnTo>
                        <a:lnTo>
                          <a:pt x="887" y="1403"/>
                        </a:lnTo>
                        <a:lnTo>
                          <a:pt x="801" y="1419"/>
                        </a:lnTo>
                        <a:lnTo>
                          <a:pt x="712" y="1425"/>
                        </a:lnTo>
                        <a:lnTo>
                          <a:pt x="622" y="1419"/>
                        </a:lnTo>
                        <a:lnTo>
                          <a:pt x="537" y="1403"/>
                        </a:lnTo>
                        <a:lnTo>
                          <a:pt x="455" y="1375"/>
                        </a:lnTo>
                        <a:lnTo>
                          <a:pt x="378" y="1339"/>
                        </a:lnTo>
                        <a:lnTo>
                          <a:pt x="306" y="1295"/>
                        </a:lnTo>
                        <a:lnTo>
                          <a:pt x="240" y="1244"/>
                        </a:lnTo>
                        <a:lnTo>
                          <a:pt x="181" y="1184"/>
                        </a:lnTo>
                        <a:lnTo>
                          <a:pt x="127" y="1119"/>
                        </a:lnTo>
                        <a:lnTo>
                          <a:pt x="83" y="1045"/>
                        </a:lnTo>
                        <a:lnTo>
                          <a:pt x="47" y="970"/>
                        </a:lnTo>
                        <a:lnTo>
                          <a:pt x="21" y="886"/>
                        </a:lnTo>
                        <a:lnTo>
                          <a:pt x="6" y="801"/>
                        </a:lnTo>
                        <a:lnTo>
                          <a:pt x="0" y="711"/>
                        </a:lnTo>
                        <a:lnTo>
                          <a:pt x="6" y="622"/>
                        </a:lnTo>
                        <a:lnTo>
                          <a:pt x="21" y="536"/>
                        </a:lnTo>
                        <a:lnTo>
                          <a:pt x="47" y="455"/>
                        </a:lnTo>
                        <a:lnTo>
                          <a:pt x="83" y="377"/>
                        </a:lnTo>
                        <a:lnTo>
                          <a:pt x="127" y="306"/>
                        </a:lnTo>
                        <a:lnTo>
                          <a:pt x="181" y="238"/>
                        </a:lnTo>
                        <a:lnTo>
                          <a:pt x="240" y="179"/>
                        </a:lnTo>
                        <a:lnTo>
                          <a:pt x="306" y="127"/>
                        </a:lnTo>
                        <a:lnTo>
                          <a:pt x="378" y="83"/>
                        </a:lnTo>
                        <a:lnTo>
                          <a:pt x="455" y="48"/>
                        </a:lnTo>
                        <a:lnTo>
                          <a:pt x="537" y="22"/>
                        </a:lnTo>
                        <a:lnTo>
                          <a:pt x="622" y="6"/>
                        </a:lnTo>
                        <a:lnTo>
                          <a:pt x="712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77" name="Freeform 134"/>
                  <p:cNvSpPr>
                    <a:spLocks noEditPoints="1"/>
                  </p:cNvSpPr>
                  <p:nvPr/>
                </p:nvSpPr>
                <p:spPr bwMode="auto">
                  <a:xfrm>
                    <a:off x="5734050" y="1285875"/>
                    <a:ext cx="1131888" cy="1131888"/>
                  </a:xfrm>
                  <a:custGeom>
                    <a:avLst/>
                    <a:gdLst>
                      <a:gd name="T0" fmla="*/ 645 w 1427"/>
                      <a:gd name="T1" fmla="*/ 290 h 1424"/>
                      <a:gd name="T2" fmla="*/ 517 w 1427"/>
                      <a:gd name="T3" fmla="*/ 334 h 1424"/>
                      <a:gd name="T4" fmla="*/ 410 w 1427"/>
                      <a:gd name="T5" fmla="*/ 411 h 1424"/>
                      <a:gd name="T6" fmla="*/ 332 w 1427"/>
                      <a:gd name="T7" fmla="*/ 516 h 1424"/>
                      <a:gd name="T8" fmla="*/ 290 w 1427"/>
                      <a:gd name="T9" fmla="*/ 643 h 1424"/>
                      <a:gd name="T10" fmla="*/ 290 w 1427"/>
                      <a:gd name="T11" fmla="*/ 781 h 1424"/>
                      <a:gd name="T12" fmla="*/ 332 w 1427"/>
                      <a:gd name="T13" fmla="*/ 908 h 1424"/>
                      <a:gd name="T14" fmla="*/ 410 w 1427"/>
                      <a:gd name="T15" fmla="*/ 1013 h 1424"/>
                      <a:gd name="T16" fmla="*/ 517 w 1427"/>
                      <a:gd name="T17" fmla="*/ 1091 h 1424"/>
                      <a:gd name="T18" fmla="*/ 645 w 1427"/>
                      <a:gd name="T19" fmla="*/ 1134 h 1424"/>
                      <a:gd name="T20" fmla="*/ 782 w 1427"/>
                      <a:gd name="T21" fmla="*/ 1134 h 1424"/>
                      <a:gd name="T22" fmla="*/ 909 w 1427"/>
                      <a:gd name="T23" fmla="*/ 1091 h 1424"/>
                      <a:gd name="T24" fmla="*/ 1015 w 1427"/>
                      <a:gd name="T25" fmla="*/ 1013 h 1424"/>
                      <a:gd name="T26" fmla="*/ 1092 w 1427"/>
                      <a:gd name="T27" fmla="*/ 908 h 1424"/>
                      <a:gd name="T28" fmla="*/ 1136 w 1427"/>
                      <a:gd name="T29" fmla="*/ 781 h 1424"/>
                      <a:gd name="T30" fmla="*/ 1136 w 1427"/>
                      <a:gd name="T31" fmla="*/ 643 h 1424"/>
                      <a:gd name="T32" fmla="*/ 1092 w 1427"/>
                      <a:gd name="T33" fmla="*/ 516 h 1424"/>
                      <a:gd name="T34" fmla="*/ 1015 w 1427"/>
                      <a:gd name="T35" fmla="*/ 411 h 1424"/>
                      <a:gd name="T36" fmla="*/ 909 w 1427"/>
                      <a:gd name="T37" fmla="*/ 334 h 1424"/>
                      <a:gd name="T38" fmla="*/ 782 w 1427"/>
                      <a:gd name="T39" fmla="*/ 290 h 1424"/>
                      <a:gd name="T40" fmla="*/ 712 w 1427"/>
                      <a:gd name="T41" fmla="*/ 0 h 1424"/>
                      <a:gd name="T42" fmla="*/ 887 w 1427"/>
                      <a:gd name="T43" fmla="*/ 22 h 1424"/>
                      <a:gd name="T44" fmla="*/ 1049 w 1427"/>
                      <a:gd name="T45" fmla="*/ 83 h 1424"/>
                      <a:gd name="T46" fmla="*/ 1186 w 1427"/>
                      <a:gd name="T47" fmla="*/ 181 h 1424"/>
                      <a:gd name="T48" fmla="*/ 1297 w 1427"/>
                      <a:gd name="T49" fmla="*/ 306 h 1424"/>
                      <a:gd name="T50" fmla="*/ 1379 w 1427"/>
                      <a:gd name="T51" fmla="*/ 455 h 1424"/>
                      <a:gd name="T52" fmla="*/ 1421 w 1427"/>
                      <a:gd name="T53" fmla="*/ 624 h 1424"/>
                      <a:gd name="T54" fmla="*/ 1421 w 1427"/>
                      <a:gd name="T55" fmla="*/ 800 h 1424"/>
                      <a:gd name="T56" fmla="*/ 1379 w 1427"/>
                      <a:gd name="T57" fmla="*/ 969 h 1424"/>
                      <a:gd name="T58" fmla="*/ 1297 w 1427"/>
                      <a:gd name="T59" fmla="*/ 1118 h 1424"/>
                      <a:gd name="T60" fmla="*/ 1186 w 1427"/>
                      <a:gd name="T61" fmla="*/ 1244 h 1424"/>
                      <a:gd name="T62" fmla="*/ 1049 w 1427"/>
                      <a:gd name="T63" fmla="*/ 1341 h 1424"/>
                      <a:gd name="T64" fmla="*/ 887 w 1427"/>
                      <a:gd name="T65" fmla="*/ 1402 h 1424"/>
                      <a:gd name="T66" fmla="*/ 712 w 1427"/>
                      <a:gd name="T67" fmla="*/ 1424 h 1424"/>
                      <a:gd name="T68" fmla="*/ 537 w 1427"/>
                      <a:gd name="T69" fmla="*/ 1402 h 1424"/>
                      <a:gd name="T70" fmla="*/ 378 w 1427"/>
                      <a:gd name="T71" fmla="*/ 1341 h 1424"/>
                      <a:gd name="T72" fmla="*/ 241 w 1427"/>
                      <a:gd name="T73" fmla="*/ 1244 h 1424"/>
                      <a:gd name="T74" fmla="*/ 127 w 1427"/>
                      <a:gd name="T75" fmla="*/ 1118 h 1424"/>
                      <a:gd name="T76" fmla="*/ 48 w 1427"/>
                      <a:gd name="T77" fmla="*/ 969 h 1424"/>
                      <a:gd name="T78" fmla="*/ 6 w 1427"/>
                      <a:gd name="T79" fmla="*/ 800 h 1424"/>
                      <a:gd name="T80" fmla="*/ 6 w 1427"/>
                      <a:gd name="T81" fmla="*/ 624 h 1424"/>
                      <a:gd name="T82" fmla="*/ 48 w 1427"/>
                      <a:gd name="T83" fmla="*/ 455 h 1424"/>
                      <a:gd name="T84" fmla="*/ 127 w 1427"/>
                      <a:gd name="T85" fmla="*/ 306 h 1424"/>
                      <a:gd name="T86" fmla="*/ 241 w 1427"/>
                      <a:gd name="T87" fmla="*/ 181 h 1424"/>
                      <a:gd name="T88" fmla="*/ 378 w 1427"/>
                      <a:gd name="T89" fmla="*/ 83 h 1424"/>
                      <a:gd name="T90" fmla="*/ 537 w 1427"/>
                      <a:gd name="T91" fmla="*/ 22 h 1424"/>
                      <a:gd name="T92" fmla="*/ 712 w 1427"/>
                      <a:gd name="T93" fmla="*/ 0 h 14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1427" h="1424">
                        <a:moveTo>
                          <a:pt x="712" y="286"/>
                        </a:moveTo>
                        <a:lnTo>
                          <a:pt x="645" y="290"/>
                        </a:lnTo>
                        <a:lnTo>
                          <a:pt x="577" y="308"/>
                        </a:lnTo>
                        <a:lnTo>
                          <a:pt x="517" y="334"/>
                        </a:lnTo>
                        <a:lnTo>
                          <a:pt x="460" y="367"/>
                        </a:lnTo>
                        <a:lnTo>
                          <a:pt x="410" y="411"/>
                        </a:lnTo>
                        <a:lnTo>
                          <a:pt x="368" y="461"/>
                        </a:lnTo>
                        <a:lnTo>
                          <a:pt x="332" y="516"/>
                        </a:lnTo>
                        <a:lnTo>
                          <a:pt x="306" y="578"/>
                        </a:lnTo>
                        <a:lnTo>
                          <a:pt x="290" y="643"/>
                        </a:lnTo>
                        <a:lnTo>
                          <a:pt x="285" y="713"/>
                        </a:lnTo>
                        <a:lnTo>
                          <a:pt x="290" y="781"/>
                        </a:lnTo>
                        <a:lnTo>
                          <a:pt x="306" y="846"/>
                        </a:lnTo>
                        <a:lnTo>
                          <a:pt x="332" y="908"/>
                        </a:lnTo>
                        <a:lnTo>
                          <a:pt x="368" y="963"/>
                        </a:lnTo>
                        <a:lnTo>
                          <a:pt x="410" y="1013"/>
                        </a:lnTo>
                        <a:lnTo>
                          <a:pt x="460" y="1057"/>
                        </a:lnTo>
                        <a:lnTo>
                          <a:pt x="517" y="1091"/>
                        </a:lnTo>
                        <a:lnTo>
                          <a:pt x="577" y="1118"/>
                        </a:lnTo>
                        <a:lnTo>
                          <a:pt x="645" y="1134"/>
                        </a:lnTo>
                        <a:lnTo>
                          <a:pt x="712" y="1140"/>
                        </a:lnTo>
                        <a:lnTo>
                          <a:pt x="782" y="1134"/>
                        </a:lnTo>
                        <a:lnTo>
                          <a:pt x="848" y="1118"/>
                        </a:lnTo>
                        <a:lnTo>
                          <a:pt x="909" y="1091"/>
                        </a:lnTo>
                        <a:lnTo>
                          <a:pt x="965" y="1057"/>
                        </a:lnTo>
                        <a:lnTo>
                          <a:pt x="1015" y="1013"/>
                        </a:lnTo>
                        <a:lnTo>
                          <a:pt x="1059" y="963"/>
                        </a:lnTo>
                        <a:lnTo>
                          <a:pt x="1092" y="908"/>
                        </a:lnTo>
                        <a:lnTo>
                          <a:pt x="1118" y="846"/>
                        </a:lnTo>
                        <a:lnTo>
                          <a:pt x="1136" y="781"/>
                        </a:lnTo>
                        <a:lnTo>
                          <a:pt x="1140" y="713"/>
                        </a:lnTo>
                        <a:lnTo>
                          <a:pt x="1136" y="643"/>
                        </a:lnTo>
                        <a:lnTo>
                          <a:pt x="1118" y="578"/>
                        </a:lnTo>
                        <a:lnTo>
                          <a:pt x="1092" y="516"/>
                        </a:lnTo>
                        <a:lnTo>
                          <a:pt x="1059" y="461"/>
                        </a:lnTo>
                        <a:lnTo>
                          <a:pt x="1015" y="411"/>
                        </a:lnTo>
                        <a:lnTo>
                          <a:pt x="965" y="367"/>
                        </a:lnTo>
                        <a:lnTo>
                          <a:pt x="909" y="334"/>
                        </a:lnTo>
                        <a:lnTo>
                          <a:pt x="848" y="308"/>
                        </a:lnTo>
                        <a:lnTo>
                          <a:pt x="782" y="290"/>
                        </a:lnTo>
                        <a:lnTo>
                          <a:pt x="712" y="286"/>
                        </a:lnTo>
                        <a:close/>
                        <a:moveTo>
                          <a:pt x="712" y="0"/>
                        </a:moveTo>
                        <a:lnTo>
                          <a:pt x="802" y="6"/>
                        </a:lnTo>
                        <a:lnTo>
                          <a:pt x="887" y="22"/>
                        </a:lnTo>
                        <a:lnTo>
                          <a:pt x="971" y="47"/>
                        </a:lnTo>
                        <a:lnTo>
                          <a:pt x="1049" y="83"/>
                        </a:lnTo>
                        <a:lnTo>
                          <a:pt x="1120" y="127"/>
                        </a:lnTo>
                        <a:lnTo>
                          <a:pt x="1186" y="181"/>
                        </a:lnTo>
                        <a:lnTo>
                          <a:pt x="1246" y="240"/>
                        </a:lnTo>
                        <a:lnTo>
                          <a:pt x="1297" y="306"/>
                        </a:lnTo>
                        <a:lnTo>
                          <a:pt x="1343" y="377"/>
                        </a:lnTo>
                        <a:lnTo>
                          <a:pt x="1379" y="455"/>
                        </a:lnTo>
                        <a:lnTo>
                          <a:pt x="1405" y="536"/>
                        </a:lnTo>
                        <a:lnTo>
                          <a:pt x="1421" y="624"/>
                        </a:lnTo>
                        <a:lnTo>
                          <a:pt x="1427" y="713"/>
                        </a:lnTo>
                        <a:lnTo>
                          <a:pt x="1421" y="800"/>
                        </a:lnTo>
                        <a:lnTo>
                          <a:pt x="1405" y="888"/>
                        </a:lnTo>
                        <a:lnTo>
                          <a:pt x="1379" y="969"/>
                        </a:lnTo>
                        <a:lnTo>
                          <a:pt x="1343" y="1047"/>
                        </a:lnTo>
                        <a:lnTo>
                          <a:pt x="1297" y="1118"/>
                        </a:lnTo>
                        <a:lnTo>
                          <a:pt x="1246" y="1184"/>
                        </a:lnTo>
                        <a:lnTo>
                          <a:pt x="1186" y="1244"/>
                        </a:lnTo>
                        <a:lnTo>
                          <a:pt x="1120" y="1297"/>
                        </a:lnTo>
                        <a:lnTo>
                          <a:pt x="1049" y="1341"/>
                        </a:lnTo>
                        <a:lnTo>
                          <a:pt x="971" y="1377"/>
                        </a:lnTo>
                        <a:lnTo>
                          <a:pt x="887" y="1402"/>
                        </a:lnTo>
                        <a:lnTo>
                          <a:pt x="802" y="1418"/>
                        </a:lnTo>
                        <a:lnTo>
                          <a:pt x="712" y="1424"/>
                        </a:lnTo>
                        <a:lnTo>
                          <a:pt x="623" y="1418"/>
                        </a:lnTo>
                        <a:lnTo>
                          <a:pt x="537" y="1402"/>
                        </a:lnTo>
                        <a:lnTo>
                          <a:pt x="456" y="1377"/>
                        </a:lnTo>
                        <a:lnTo>
                          <a:pt x="378" y="1341"/>
                        </a:lnTo>
                        <a:lnTo>
                          <a:pt x="306" y="1297"/>
                        </a:lnTo>
                        <a:lnTo>
                          <a:pt x="241" y="1244"/>
                        </a:lnTo>
                        <a:lnTo>
                          <a:pt x="181" y="1184"/>
                        </a:lnTo>
                        <a:lnTo>
                          <a:pt x="127" y="1118"/>
                        </a:lnTo>
                        <a:lnTo>
                          <a:pt x="84" y="1047"/>
                        </a:lnTo>
                        <a:lnTo>
                          <a:pt x="48" y="969"/>
                        </a:lnTo>
                        <a:lnTo>
                          <a:pt x="22" y="888"/>
                        </a:lnTo>
                        <a:lnTo>
                          <a:pt x="6" y="800"/>
                        </a:lnTo>
                        <a:lnTo>
                          <a:pt x="0" y="713"/>
                        </a:lnTo>
                        <a:lnTo>
                          <a:pt x="6" y="624"/>
                        </a:lnTo>
                        <a:lnTo>
                          <a:pt x="22" y="536"/>
                        </a:lnTo>
                        <a:lnTo>
                          <a:pt x="48" y="455"/>
                        </a:lnTo>
                        <a:lnTo>
                          <a:pt x="84" y="377"/>
                        </a:lnTo>
                        <a:lnTo>
                          <a:pt x="127" y="306"/>
                        </a:lnTo>
                        <a:lnTo>
                          <a:pt x="181" y="240"/>
                        </a:lnTo>
                        <a:lnTo>
                          <a:pt x="241" y="181"/>
                        </a:lnTo>
                        <a:lnTo>
                          <a:pt x="306" y="127"/>
                        </a:lnTo>
                        <a:lnTo>
                          <a:pt x="378" y="83"/>
                        </a:lnTo>
                        <a:lnTo>
                          <a:pt x="456" y="47"/>
                        </a:lnTo>
                        <a:lnTo>
                          <a:pt x="537" y="22"/>
                        </a:lnTo>
                        <a:lnTo>
                          <a:pt x="623" y="6"/>
                        </a:lnTo>
                        <a:lnTo>
                          <a:pt x="712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78" name="Freeform 135"/>
                  <p:cNvSpPr>
                    <a:spLocks noEditPoints="1"/>
                  </p:cNvSpPr>
                  <p:nvPr/>
                </p:nvSpPr>
                <p:spPr bwMode="auto">
                  <a:xfrm>
                    <a:off x="6413500" y="2870200"/>
                    <a:ext cx="1131888" cy="1128713"/>
                  </a:xfrm>
                  <a:custGeom>
                    <a:avLst/>
                    <a:gdLst>
                      <a:gd name="T0" fmla="*/ 644 w 1426"/>
                      <a:gd name="T1" fmla="*/ 290 h 1422"/>
                      <a:gd name="T2" fmla="*/ 517 w 1426"/>
                      <a:gd name="T3" fmla="*/ 331 h 1422"/>
                      <a:gd name="T4" fmla="*/ 409 w 1426"/>
                      <a:gd name="T5" fmla="*/ 409 h 1422"/>
                      <a:gd name="T6" fmla="*/ 332 w 1426"/>
                      <a:gd name="T7" fmla="*/ 514 h 1422"/>
                      <a:gd name="T8" fmla="*/ 290 w 1426"/>
                      <a:gd name="T9" fmla="*/ 641 h 1422"/>
                      <a:gd name="T10" fmla="*/ 290 w 1426"/>
                      <a:gd name="T11" fmla="*/ 780 h 1422"/>
                      <a:gd name="T12" fmla="*/ 332 w 1426"/>
                      <a:gd name="T13" fmla="*/ 908 h 1422"/>
                      <a:gd name="T14" fmla="*/ 409 w 1426"/>
                      <a:gd name="T15" fmla="*/ 1013 h 1422"/>
                      <a:gd name="T16" fmla="*/ 517 w 1426"/>
                      <a:gd name="T17" fmla="*/ 1090 h 1422"/>
                      <a:gd name="T18" fmla="*/ 644 w 1426"/>
                      <a:gd name="T19" fmla="*/ 1132 h 1422"/>
                      <a:gd name="T20" fmla="*/ 782 w 1426"/>
                      <a:gd name="T21" fmla="*/ 1132 h 1422"/>
                      <a:gd name="T22" fmla="*/ 909 w 1426"/>
                      <a:gd name="T23" fmla="*/ 1090 h 1422"/>
                      <a:gd name="T24" fmla="*/ 1014 w 1426"/>
                      <a:gd name="T25" fmla="*/ 1013 h 1422"/>
                      <a:gd name="T26" fmla="*/ 1092 w 1426"/>
                      <a:gd name="T27" fmla="*/ 908 h 1422"/>
                      <a:gd name="T28" fmla="*/ 1136 w 1426"/>
                      <a:gd name="T29" fmla="*/ 780 h 1422"/>
                      <a:gd name="T30" fmla="*/ 1136 w 1426"/>
                      <a:gd name="T31" fmla="*/ 641 h 1422"/>
                      <a:gd name="T32" fmla="*/ 1092 w 1426"/>
                      <a:gd name="T33" fmla="*/ 514 h 1422"/>
                      <a:gd name="T34" fmla="*/ 1014 w 1426"/>
                      <a:gd name="T35" fmla="*/ 409 h 1422"/>
                      <a:gd name="T36" fmla="*/ 909 w 1426"/>
                      <a:gd name="T37" fmla="*/ 331 h 1422"/>
                      <a:gd name="T38" fmla="*/ 782 w 1426"/>
                      <a:gd name="T39" fmla="*/ 290 h 1422"/>
                      <a:gd name="T40" fmla="*/ 712 w 1426"/>
                      <a:gd name="T41" fmla="*/ 0 h 1422"/>
                      <a:gd name="T42" fmla="*/ 887 w 1426"/>
                      <a:gd name="T43" fmla="*/ 21 h 1422"/>
                      <a:gd name="T44" fmla="*/ 1048 w 1426"/>
                      <a:gd name="T45" fmla="*/ 83 h 1422"/>
                      <a:gd name="T46" fmla="*/ 1185 w 1426"/>
                      <a:gd name="T47" fmla="*/ 178 h 1422"/>
                      <a:gd name="T48" fmla="*/ 1297 w 1426"/>
                      <a:gd name="T49" fmla="*/ 304 h 1422"/>
                      <a:gd name="T50" fmla="*/ 1378 w 1426"/>
                      <a:gd name="T51" fmla="*/ 455 h 1422"/>
                      <a:gd name="T52" fmla="*/ 1420 w 1426"/>
                      <a:gd name="T53" fmla="*/ 621 h 1422"/>
                      <a:gd name="T54" fmla="*/ 1420 w 1426"/>
                      <a:gd name="T55" fmla="*/ 800 h 1422"/>
                      <a:gd name="T56" fmla="*/ 1378 w 1426"/>
                      <a:gd name="T57" fmla="*/ 967 h 1422"/>
                      <a:gd name="T58" fmla="*/ 1297 w 1426"/>
                      <a:gd name="T59" fmla="*/ 1116 h 1422"/>
                      <a:gd name="T60" fmla="*/ 1185 w 1426"/>
                      <a:gd name="T61" fmla="*/ 1243 h 1422"/>
                      <a:gd name="T62" fmla="*/ 1048 w 1426"/>
                      <a:gd name="T63" fmla="*/ 1339 h 1422"/>
                      <a:gd name="T64" fmla="*/ 887 w 1426"/>
                      <a:gd name="T65" fmla="*/ 1400 h 1422"/>
                      <a:gd name="T66" fmla="*/ 712 w 1426"/>
                      <a:gd name="T67" fmla="*/ 1422 h 1422"/>
                      <a:gd name="T68" fmla="*/ 537 w 1426"/>
                      <a:gd name="T69" fmla="*/ 1400 h 1422"/>
                      <a:gd name="T70" fmla="*/ 378 w 1426"/>
                      <a:gd name="T71" fmla="*/ 1339 h 1422"/>
                      <a:gd name="T72" fmla="*/ 240 w 1426"/>
                      <a:gd name="T73" fmla="*/ 1243 h 1422"/>
                      <a:gd name="T74" fmla="*/ 127 w 1426"/>
                      <a:gd name="T75" fmla="*/ 1116 h 1422"/>
                      <a:gd name="T76" fmla="*/ 47 w 1426"/>
                      <a:gd name="T77" fmla="*/ 967 h 1422"/>
                      <a:gd name="T78" fmla="*/ 6 w 1426"/>
                      <a:gd name="T79" fmla="*/ 800 h 1422"/>
                      <a:gd name="T80" fmla="*/ 6 w 1426"/>
                      <a:gd name="T81" fmla="*/ 621 h 1422"/>
                      <a:gd name="T82" fmla="*/ 47 w 1426"/>
                      <a:gd name="T83" fmla="*/ 455 h 1422"/>
                      <a:gd name="T84" fmla="*/ 127 w 1426"/>
                      <a:gd name="T85" fmla="*/ 304 h 1422"/>
                      <a:gd name="T86" fmla="*/ 240 w 1426"/>
                      <a:gd name="T87" fmla="*/ 178 h 1422"/>
                      <a:gd name="T88" fmla="*/ 378 w 1426"/>
                      <a:gd name="T89" fmla="*/ 83 h 1422"/>
                      <a:gd name="T90" fmla="*/ 537 w 1426"/>
                      <a:gd name="T91" fmla="*/ 21 h 1422"/>
                      <a:gd name="T92" fmla="*/ 712 w 1426"/>
                      <a:gd name="T93" fmla="*/ 0 h 1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1426" h="1422">
                        <a:moveTo>
                          <a:pt x="712" y="284"/>
                        </a:moveTo>
                        <a:lnTo>
                          <a:pt x="644" y="290"/>
                        </a:lnTo>
                        <a:lnTo>
                          <a:pt x="577" y="306"/>
                        </a:lnTo>
                        <a:lnTo>
                          <a:pt x="517" y="331"/>
                        </a:lnTo>
                        <a:lnTo>
                          <a:pt x="459" y="365"/>
                        </a:lnTo>
                        <a:lnTo>
                          <a:pt x="409" y="409"/>
                        </a:lnTo>
                        <a:lnTo>
                          <a:pt x="368" y="458"/>
                        </a:lnTo>
                        <a:lnTo>
                          <a:pt x="332" y="514"/>
                        </a:lnTo>
                        <a:lnTo>
                          <a:pt x="306" y="576"/>
                        </a:lnTo>
                        <a:lnTo>
                          <a:pt x="290" y="641"/>
                        </a:lnTo>
                        <a:lnTo>
                          <a:pt x="284" y="711"/>
                        </a:lnTo>
                        <a:lnTo>
                          <a:pt x="290" y="780"/>
                        </a:lnTo>
                        <a:lnTo>
                          <a:pt x="306" y="846"/>
                        </a:lnTo>
                        <a:lnTo>
                          <a:pt x="332" y="908"/>
                        </a:lnTo>
                        <a:lnTo>
                          <a:pt x="368" y="963"/>
                        </a:lnTo>
                        <a:lnTo>
                          <a:pt x="409" y="1013"/>
                        </a:lnTo>
                        <a:lnTo>
                          <a:pt x="459" y="1055"/>
                        </a:lnTo>
                        <a:lnTo>
                          <a:pt x="517" y="1090"/>
                        </a:lnTo>
                        <a:lnTo>
                          <a:pt x="577" y="1116"/>
                        </a:lnTo>
                        <a:lnTo>
                          <a:pt x="644" y="1132"/>
                        </a:lnTo>
                        <a:lnTo>
                          <a:pt x="712" y="1138"/>
                        </a:lnTo>
                        <a:lnTo>
                          <a:pt x="782" y="1132"/>
                        </a:lnTo>
                        <a:lnTo>
                          <a:pt x="847" y="1116"/>
                        </a:lnTo>
                        <a:lnTo>
                          <a:pt x="909" y="1090"/>
                        </a:lnTo>
                        <a:lnTo>
                          <a:pt x="965" y="1055"/>
                        </a:lnTo>
                        <a:lnTo>
                          <a:pt x="1014" y="1013"/>
                        </a:lnTo>
                        <a:lnTo>
                          <a:pt x="1058" y="963"/>
                        </a:lnTo>
                        <a:lnTo>
                          <a:pt x="1092" y="908"/>
                        </a:lnTo>
                        <a:lnTo>
                          <a:pt x="1118" y="846"/>
                        </a:lnTo>
                        <a:lnTo>
                          <a:pt x="1136" y="780"/>
                        </a:lnTo>
                        <a:lnTo>
                          <a:pt x="1140" y="711"/>
                        </a:lnTo>
                        <a:lnTo>
                          <a:pt x="1136" y="641"/>
                        </a:lnTo>
                        <a:lnTo>
                          <a:pt x="1118" y="576"/>
                        </a:lnTo>
                        <a:lnTo>
                          <a:pt x="1092" y="514"/>
                        </a:lnTo>
                        <a:lnTo>
                          <a:pt x="1058" y="458"/>
                        </a:lnTo>
                        <a:lnTo>
                          <a:pt x="1014" y="409"/>
                        </a:lnTo>
                        <a:lnTo>
                          <a:pt x="965" y="365"/>
                        </a:lnTo>
                        <a:lnTo>
                          <a:pt x="909" y="331"/>
                        </a:lnTo>
                        <a:lnTo>
                          <a:pt x="847" y="306"/>
                        </a:lnTo>
                        <a:lnTo>
                          <a:pt x="782" y="290"/>
                        </a:lnTo>
                        <a:lnTo>
                          <a:pt x="712" y="284"/>
                        </a:lnTo>
                        <a:close/>
                        <a:moveTo>
                          <a:pt x="712" y="0"/>
                        </a:moveTo>
                        <a:lnTo>
                          <a:pt x="801" y="4"/>
                        </a:lnTo>
                        <a:lnTo>
                          <a:pt x="887" y="21"/>
                        </a:lnTo>
                        <a:lnTo>
                          <a:pt x="971" y="47"/>
                        </a:lnTo>
                        <a:lnTo>
                          <a:pt x="1048" y="83"/>
                        </a:lnTo>
                        <a:lnTo>
                          <a:pt x="1120" y="127"/>
                        </a:lnTo>
                        <a:lnTo>
                          <a:pt x="1185" y="178"/>
                        </a:lnTo>
                        <a:lnTo>
                          <a:pt x="1245" y="238"/>
                        </a:lnTo>
                        <a:lnTo>
                          <a:pt x="1297" y="304"/>
                        </a:lnTo>
                        <a:lnTo>
                          <a:pt x="1343" y="377"/>
                        </a:lnTo>
                        <a:lnTo>
                          <a:pt x="1378" y="455"/>
                        </a:lnTo>
                        <a:lnTo>
                          <a:pt x="1404" y="536"/>
                        </a:lnTo>
                        <a:lnTo>
                          <a:pt x="1420" y="621"/>
                        </a:lnTo>
                        <a:lnTo>
                          <a:pt x="1426" y="711"/>
                        </a:lnTo>
                        <a:lnTo>
                          <a:pt x="1420" y="800"/>
                        </a:lnTo>
                        <a:lnTo>
                          <a:pt x="1404" y="886"/>
                        </a:lnTo>
                        <a:lnTo>
                          <a:pt x="1378" y="967"/>
                        </a:lnTo>
                        <a:lnTo>
                          <a:pt x="1343" y="1045"/>
                        </a:lnTo>
                        <a:lnTo>
                          <a:pt x="1297" y="1116"/>
                        </a:lnTo>
                        <a:lnTo>
                          <a:pt x="1245" y="1184"/>
                        </a:lnTo>
                        <a:lnTo>
                          <a:pt x="1185" y="1243"/>
                        </a:lnTo>
                        <a:lnTo>
                          <a:pt x="1120" y="1295"/>
                        </a:lnTo>
                        <a:lnTo>
                          <a:pt x="1048" y="1339"/>
                        </a:lnTo>
                        <a:lnTo>
                          <a:pt x="971" y="1374"/>
                        </a:lnTo>
                        <a:lnTo>
                          <a:pt x="887" y="1400"/>
                        </a:lnTo>
                        <a:lnTo>
                          <a:pt x="801" y="1416"/>
                        </a:lnTo>
                        <a:lnTo>
                          <a:pt x="712" y="1422"/>
                        </a:lnTo>
                        <a:lnTo>
                          <a:pt x="622" y="1416"/>
                        </a:lnTo>
                        <a:lnTo>
                          <a:pt x="537" y="1400"/>
                        </a:lnTo>
                        <a:lnTo>
                          <a:pt x="455" y="1374"/>
                        </a:lnTo>
                        <a:lnTo>
                          <a:pt x="378" y="1339"/>
                        </a:lnTo>
                        <a:lnTo>
                          <a:pt x="306" y="1295"/>
                        </a:lnTo>
                        <a:lnTo>
                          <a:pt x="240" y="1243"/>
                        </a:lnTo>
                        <a:lnTo>
                          <a:pt x="181" y="1184"/>
                        </a:lnTo>
                        <a:lnTo>
                          <a:pt x="127" y="1116"/>
                        </a:lnTo>
                        <a:lnTo>
                          <a:pt x="83" y="1045"/>
                        </a:lnTo>
                        <a:lnTo>
                          <a:pt x="47" y="967"/>
                        </a:lnTo>
                        <a:lnTo>
                          <a:pt x="21" y="886"/>
                        </a:lnTo>
                        <a:lnTo>
                          <a:pt x="6" y="800"/>
                        </a:lnTo>
                        <a:lnTo>
                          <a:pt x="0" y="711"/>
                        </a:lnTo>
                        <a:lnTo>
                          <a:pt x="6" y="621"/>
                        </a:lnTo>
                        <a:lnTo>
                          <a:pt x="21" y="536"/>
                        </a:lnTo>
                        <a:lnTo>
                          <a:pt x="47" y="455"/>
                        </a:lnTo>
                        <a:lnTo>
                          <a:pt x="83" y="377"/>
                        </a:lnTo>
                        <a:lnTo>
                          <a:pt x="127" y="304"/>
                        </a:lnTo>
                        <a:lnTo>
                          <a:pt x="181" y="238"/>
                        </a:lnTo>
                        <a:lnTo>
                          <a:pt x="240" y="178"/>
                        </a:lnTo>
                        <a:lnTo>
                          <a:pt x="306" y="127"/>
                        </a:lnTo>
                        <a:lnTo>
                          <a:pt x="378" y="83"/>
                        </a:lnTo>
                        <a:lnTo>
                          <a:pt x="455" y="47"/>
                        </a:lnTo>
                        <a:lnTo>
                          <a:pt x="537" y="21"/>
                        </a:lnTo>
                        <a:lnTo>
                          <a:pt x="622" y="4"/>
                        </a:lnTo>
                        <a:lnTo>
                          <a:pt x="712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79" name="Freeform 136"/>
                  <p:cNvSpPr>
                    <a:spLocks noEditPoints="1"/>
                  </p:cNvSpPr>
                  <p:nvPr/>
                </p:nvSpPr>
                <p:spPr bwMode="auto">
                  <a:xfrm>
                    <a:off x="9129713" y="2870200"/>
                    <a:ext cx="1131888" cy="1128713"/>
                  </a:xfrm>
                  <a:custGeom>
                    <a:avLst/>
                    <a:gdLst>
                      <a:gd name="T0" fmla="*/ 645 w 1426"/>
                      <a:gd name="T1" fmla="*/ 290 h 1422"/>
                      <a:gd name="T2" fmla="*/ 517 w 1426"/>
                      <a:gd name="T3" fmla="*/ 331 h 1422"/>
                      <a:gd name="T4" fmla="*/ 410 w 1426"/>
                      <a:gd name="T5" fmla="*/ 409 h 1422"/>
                      <a:gd name="T6" fmla="*/ 332 w 1426"/>
                      <a:gd name="T7" fmla="*/ 514 h 1422"/>
                      <a:gd name="T8" fmla="*/ 290 w 1426"/>
                      <a:gd name="T9" fmla="*/ 641 h 1422"/>
                      <a:gd name="T10" fmla="*/ 290 w 1426"/>
                      <a:gd name="T11" fmla="*/ 780 h 1422"/>
                      <a:gd name="T12" fmla="*/ 332 w 1426"/>
                      <a:gd name="T13" fmla="*/ 908 h 1422"/>
                      <a:gd name="T14" fmla="*/ 410 w 1426"/>
                      <a:gd name="T15" fmla="*/ 1013 h 1422"/>
                      <a:gd name="T16" fmla="*/ 517 w 1426"/>
                      <a:gd name="T17" fmla="*/ 1090 h 1422"/>
                      <a:gd name="T18" fmla="*/ 645 w 1426"/>
                      <a:gd name="T19" fmla="*/ 1132 h 1422"/>
                      <a:gd name="T20" fmla="*/ 782 w 1426"/>
                      <a:gd name="T21" fmla="*/ 1132 h 1422"/>
                      <a:gd name="T22" fmla="*/ 909 w 1426"/>
                      <a:gd name="T23" fmla="*/ 1090 h 1422"/>
                      <a:gd name="T24" fmla="*/ 1015 w 1426"/>
                      <a:gd name="T25" fmla="*/ 1013 h 1422"/>
                      <a:gd name="T26" fmla="*/ 1092 w 1426"/>
                      <a:gd name="T27" fmla="*/ 908 h 1422"/>
                      <a:gd name="T28" fmla="*/ 1136 w 1426"/>
                      <a:gd name="T29" fmla="*/ 780 h 1422"/>
                      <a:gd name="T30" fmla="*/ 1136 w 1426"/>
                      <a:gd name="T31" fmla="*/ 641 h 1422"/>
                      <a:gd name="T32" fmla="*/ 1092 w 1426"/>
                      <a:gd name="T33" fmla="*/ 514 h 1422"/>
                      <a:gd name="T34" fmla="*/ 1015 w 1426"/>
                      <a:gd name="T35" fmla="*/ 409 h 1422"/>
                      <a:gd name="T36" fmla="*/ 909 w 1426"/>
                      <a:gd name="T37" fmla="*/ 331 h 1422"/>
                      <a:gd name="T38" fmla="*/ 782 w 1426"/>
                      <a:gd name="T39" fmla="*/ 290 h 1422"/>
                      <a:gd name="T40" fmla="*/ 712 w 1426"/>
                      <a:gd name="T41" fmla="*/ 0 h 1422"/>
                      <a:gd name="T42" fmla="*/ 889 w 1426"/>
                      <a:gd name="T43" fmla="*/ 21 h 1422"/>
                      <a:gd name="T44" fmla="*/ 1048 w 1426"/>
                      <a:gd name="T45" fmla="*/ 83 h 1422"/>
                      <a:gd name="T46" fmla="*/ 1186 w 1426"/>
                      <a:gd name="T47" fmla="*/ 178 h 1422"/>
                      <a:gd name="T48" fmla="*/ 1297 w 1426"/>
                      <a:gd name="T49" fmla="*/ 304 h 1422"/>
                      <a:gd name="T50" fmla="*/ 1379 w 1426"/>
                      <a:gd name="T51" fmla="*/ 455 h 1422"/>
                      <a:gd name="T52" fmla="*/ 1420 w 1426"/>
                      <a:gd name="T53" fmla="*/ 621 h 1422"/>
                      <a:gd name="T54" fmla="*/ 1420 w 1426"/>
                      <a:gd name="T55" fmla="*/ 800 h 1422"/>
                      <a:gd name="T56" fmla="*/ 1379 w 1426"/>
                      <a:gd name="T57" fmla="*/ 967 h 1422"/>
                      <a:gd name="T58" fmla="*/ 1297 w 1426"/>
                      <a:gd name="T59" fmla="*/ 1116 h 1422"/>
                      <a:gd name="T60" fmla="*/ 1186 w 1426"/>
                      <a:gd name="T61" fmla="*/ 1243 h 1422"/>
                      <a:gd name="T62" fmla="*/ 1048 w 1426"/>
                      <a:gd name="T63" fmla="*/ 1339 h 1422"/>
                      <a:gd name="T64" fmla="*/ 889 w 1426"/>
                      <a:gd name="T65" fmla="*/ 1400 h 1422"/>
                      <a:gd name="T66" fmla="*/ 712 w 1426"/>
                      <a:gd name="T67" fmla="*/ 1422 h 1422"/>
                      <a:gd name="T68" fmla="*/ 537 w 1426"/>
                      <a:gd name="T69" fmla="*/ 1400 h 1422"/>
                      <a:gd name="T70" fmla="*/ 378 w 1426"/>
                      <a:gd name="T71" fmla="*/ 1339 h 1422"/>
                      <a:gd name="T72" fmla="*/ 241 w 1426"/>
                      <a:gd name="T73" fmla="*/ 1243 h 1422"/>
                      <a:gd name="T74" fmla="*/ 127 w 1426"/>
                      <a:gd name="T75" fmla="*/ 1116 h 1422"/>
                      <a:gd name="T76" fmla="*/ 48 w 1426"/>
                      <a:gd name="T77" fmla="*/ 967 h 1422"/>
                      <a:gd name="T78" fmla="*/ 6 w 1426"/>
                      <a:gd name="T79" fmla="*/ 800 h 1422"/>
                      <a:gd name="T80" fmla="*/ 6 w 1426"/>
                      <a:gd name="T81" fmla="*/ 621 h 1422"/>
                      <a:gd name="T82" fmla="*/ 48 w 1426"/>
                      <a:gd name="T83" fmla="*/ 455 h 1422"/>
                      <a:gd name="T84" fmla="*/ 127 w 1426"/>
                      <a:gd name="T85" fmla="*/ 304 h 1422"/>
                      <a:gd name="T86" fmla="*/ 241 w 1426"/>
                      <a:gd name="T87" fmla="*/ 178 h 1422"/>
                      <a:gd name="T88" fmla="*/ 378 w 1426"/>
                      <a:gd name="T89" fmla="*/ 83 h 1422"/>
                      <a:gd name="T90" fmla="*/ 537 w 1426"/>
                      <a:gd name="T91" fmla="*/ 21 h 1422"/>
                      <a:gd name="T92" fmla="*/ 712 w 1426"/>
                      <a:gd name="T93" fmla="*/ 0 h 1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1426" h="1422">
                        <a:moveTo>
                          <a:pt x="712" y="284"/>
                        </a:moveTo>
                        <a:lnTo>
                          <a:pt x="645" y="290"/>
                        </a:lnTo>
                        <a:lnTo>
                          <a:pt x="579" y="306"/>
                        </a:lnTo>
                        <a:lnTo>
                          <a:pt x="517" y="331"/>
                        </a:lnTo>
                        <a:lnTo>
                          <a:pt x="461" y="365"/>
                        </a:lnTo>
                        <a:lnTo>
                          <a:pt x="410" y="409"/>
                        </a:lnTo>
                        <a:lnTo>
                          <a:pt x="368" y="458"/>
                        </a:lnTo>
                        <a:lnTo>
                          <a:pt x="332" y="514"/>
                        </a:lnTo>
                        <a:lnTo>
                          <a:pt x="306" y="576"/>
                        </a:lnTo>
                        <a:lnTo>
                          <a:pt x="290" y="641"/>
                        </a:lnTo>
                        <a:lnTo>
                          <a:pt x="284" y="711"/>
                        </a:lnTo>
                        <a:lnTo>
                          <a:pt x="290" y="780"/>
                        </a:lnTo>
                        <a:lnTo>
                          <a:pt x="306" y="846"/>
                        </a:lnTo>
                        <a:lnTo>
                          <a:pt x="332" y="908"/>
                        </a:lnTo>
                        <a:lnTo>
                          <a:pt x="368" y="963"/>
                        </a:lnTo>
                        <a:lnTo>
                          <a:pt x="410" y="1013"/>
                        </a:lnTo>
                        <a:lnTo>
                          <a:pt x="461" y="1055"/>
                        </a:lnTo>
                        <a:lnTo>
                          <a:pt x="517" y="1090"/>
                        </a:lnTo>
                        <a:lnTo>
                          <a:pt x="579" y="1116"/>
                        </a:lnTo>
                        <a:lnTo>
                          <a:pt x="645" y="1132"/>
                        </a:lnTo>
                        <a:lnTo>
                          <a:pt x="712" y="1138"/>
                        </a:lnTo>
                        <a:lnTo>
                          <a:pt x="782" y="1132"/>
                        </a:lnTo>
                        <a:lnTo>
                          <a:pt x="847" y="1116"/>
                        </a:lnTo>
                        <a:lnTo>
                          <a:pt x="909" y="1090"/>
                        </a:lnTo>
                        <a:lnTo>
                          <a:pt x="965" y="1055"/>
                        </a:lnTo>
                        <a:lnTo>
                          <a:pt x="1015" y="1013"/>
                        </a:lnTo>
                        <a:lnTo>
                          <a:pt x="1058" y="963"/>
                        </a:lnTo>
                        <a:lnTo>
                          <a:pt x="1092" y="908"/>
                        </a:lnTo>
                        <a:lnTo>
                          <a:pt x="1118" y="846"/>
                        </a:lnTo>
                        <a:lnTo>
                          <a:pt x="1136" y="780"/>
                        </a:lnTo>
                        <a:lnTo>
                          <a:pt x="1140" y="711"/>
                        </a:lnTo>
                        <a:lnTo>
                          <a:pt x="1136" y="641"/>
                        </a:lnTo>
                        <a:lnTo>
                          <a:pt x="1118" y="576"/>
                        </a:lnTo>
                        <a:lnTo>
                          <a:pt x="1092" y="514"/>
                        </a:lnTo>
                        <a:lnTo>
                          <a:pt x="1058" y="458"/>
                        </a:lnTo>
                        <a:lnTo>
                          <a:pt x="1015" y="409"/>
                        </a:lnTo>
                        <a:lnTo>
                          <a:pt x="965" y="365"/>
                        </a:lnTo>
                        <a:lnTo>
                          <a:pt x="909" y="331"/>
                        </a:lnTo>
                        <a:lnTo>
                          <a:pt x="847" y="306"/>
                        </a:lnTo>
                        <a:lnTo>
                          <a:pt x="782" y="290"/>
                        </a:lnTo>
                        <a:lnTo>
                          <a:pt x="712" y="284"/>
                        </a:lnTo>
                        <a:close/>
                        <a:moveTo>
                          <a:pt x="712" y="0"/>
                        </a:moveTo>
                        <a:lnTo>
                          <a:pt x="802" y="4"/>
                        </a:lnTo>
                        <a:lnTo>
                          <a:pt x="889" y="21"/>
                        </a:lnTo>
                        <a:lnTo>
                          <a:pt x="971" y="47"/>
                        </a:lnTo>
                        <a:lnTo>
                          <a:pt x="1048" y="83"/>
                        </a:lnTo>
                        <a:lnTo>
                          <a:pt x="1120" y="127"/>
                        </a:lnTo>
                        <a:lnTo>
                          <a:pt x="1186" y="178"/>
                        </a:lnTo>
                        <a:lnTo>
                          <a:pt x="1245" y="238"/>
                        </a:lnTo>
                        <a:lnTo>
                          <a:pt x="1297" y="304"/>
                        </a:lnTo>
                        <a:lnTo>
                          <a:pt x="1343" y="377"/>
                        </a:lnTo>
                        <a:lnTo>
                          <a:pt x="1379" y="455"/>
                        </a:lnTo>
                        <a:lnTo>
                          <a:pt x="1405" y="536"/>
                        </a:lnTo>
                        <a:lnTo>
                          <a:pt x="1420" y="621"/>
                        </a:lnTo>
                        <a:lnTo>
                          <a:pt x="1426" y="711"/>
                        </a:lnTo>
                        <a:lnTo>
                          <a:pt x="1420" y="800"/>
                        </a:lnTo>
                        <a:lnTo>
                          <a:pt x="1405" y="886"/>
                        </a:lnTo>
                        <a:lnTo>
                          <a:pt x="1379" y="967"/>
                        </a:lnTo>
                        <a:lnTo>
                          <a:pt x="1343" y="1045"/>
                        </a:lnTo>
                        <a:lnTo>
                          <a:pt x="1297" y="1116"/>
                        </a:lnTo>
                        <a:lnTo>
                          <a:pt x="1245" y="1184"/>
                        </a:lnTo>
                        <a:lnTo>
                          <a:pt x="1186" y="1243"/>
                        </a:lnTo>
                        <a:lnTo>
                          <a:pt x="1120" y="1295"/>
                        </a:lnTo>
                        <a:lnTo>
                          <a:pt x="1048" y="1339"/>
                        </a:lnTo>
                        <a:lnTo>
                          <a:pt x="971" y="1374"/>
                        </a:lnTo>
                        <a:lnTo>
                          <a:pt x="889" y="1400"/>
                        </a:lnTo>
                        <a:lnTo>
                          <a:pt x="802" y="1416"/>
                        </a:lnTo>
                        <a:lnTo>
                          <a:pt x="712" y="1422"/>
                        </a:lnTo>
                        <a:lnTo>
                          <a:pt x="625" y="1416"/>
                        </a:lnTo>
                        <a:lnTo>
                          <a:pt x="537" y="1400"/>
                        </a:lnTo>
                        <a:lnTo>
                          <a:pt x="455" y="1374"/>
                        </a:lnTo>
                        <a:lnTo>
                          <a:pt x="378" y="1339"/>
                        </a:lnTo>
                        <a:lnTo>
                          <a:pt x="306" y="1295"/>
                        </a:lnTo>
                        <a:lnTo>
                          <a:pt x="241" y="1243"/>
                        </a:lnTo>
                        <a:lnTo>
                          <a:pt x="181" y="1184"/>
                        </a:lnTo>
                        <a:lnTo>
                          <a:pt x="127" y="1116"/>
                        </a:lnTo>
                        <a:lnTo>
                          <a:pt x="83" y="1045"/>
                        </a:lnTo>
                        <a:lnTo>
                          <a:pt x="48" y="967"/>
                        </a:lnTo>
                        <a:lnTo>
                          <a:pt x="22" y="886"/>
                        </a:lnTo>
                        <a:lnTo>
                          <a:pt x="6" y="800"/>
                        </a:lnTo>
                        <a:lnTo>
                          <a:pt x="0" y="711"/>
                        </a:lnTo>
                        <a:lnTo>
                          <a:pt x="6" y="621"/>
                        </a:lnTo>
                        <a:lnTo>
                          <a:pt x="22" y="536"/>
                        </a:lnTo>
                        <a:lnTo>
                          <a:pt x="48" y="455"/>
                        </a:lnTo>
                        <a:lnTo>
                          <a:pt x="83" y="377"/>
                        </a:lnTo>
                        <a:lnTo>
                          <a:pt x="127" y="304"/>
                        </a:lnTo>
                        <a:lnTo>
                          <a:pt x="181" y="238"/>
                        </a:lnTo>
                        <a:lnTo>
                          <a:pt x="241" y="178"/>
                        </a:lnTo>
                        <a:lnTo>
                          <a:pt x="306" y="127"/>
                        </a:lnTo>
                        <a:lnTo>
                          <a:pt x="378" y="83"/>
                        </a:lnTo>
                        <a:lnTo>
                          <a:pt x="455" y="47"/>
                        </a:lnTo>
                        <a:lnTo>
                          <a:pt x="537" y="21"/>
                        </a:lnTo>
                        <a:lnTo>
                          <a:pt x="625" y="4"/>
                        </a:lnTo>
                        <a:lnTo>
                          <a:pt x="712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80" name="Freeform 137"/>
                  <p:cNvSpPr>
                    <a:spLocks noEditPoints="1"/>
                  </p:cNvSpPr>
                  <p:nvPr/>
                </p:nvSpPr>
                <p:spPr bwMode="auto">
                  <a:xfrm>
                    <a:off x="9809163" y="1285875"/>
                    <a:ext cx="1131888" cy="1131888"/>
                  </a:xfrm>
                  <a:custGeom>
                    <a:avLst/>
                    <a:gdLst>
                      <a:gd name="T0" fmla="*/ 645 w 1427"/>
                      <a:gd name="T1" fmla="*/ 290 h 1424"/>
                      <a:gd name="T2" fmla="*/ 518 w 1427"/>
                      <a:gd name="T3" fmla="*/ 334 h 1424"/>
                      <a:gd name="T4" fmla="*/ 410 w 1427"/>
                      <a:gd name="T5" fmla="*/ 411 h 1424"/>
                      <a:gd name="T6" fmla="*/ 333 w 1427"/>
                      <a:gd name="T7" fmla="*/ 516 h 1424"/>
                      <a:gd name="T8" fmla="*/ 291 w 1427"/>
                      <a:gd name="T9" fmla="*/ 643 h 1424"/>
                      <a:gd name="T10" fmla="*/ 291 w 1427"/>
                      <a:gd name="T11" fmla="*/ 781 h 1424"/>
                      <a:gd name="T12" fmla="*/ 333 w 1427"/>
                      <a:gd name="T13" fmla="*/ 908 h 1424"/>
                      <a:gd name="T14" fmla="*/ 410 w 1427"/>
                      <a:gd name="T15" fmla="*/ 1013 h 1424"/>
                      <a:gd name="T16" fmla="*/ 518 w 1427"/>
                      <a:gd name="T17" fmla="*/ 1091 h 1424"/>
                      <a:gd name="T18" fmla="*/ 645 w 1427"/>
                      <a:gd name="T19" fmla="*/ 1134 h 1424"/>
                      <a:gd name="T20" fmla="*/ 782 w 1427"/>
                      <a:gd name="T21" fmla="*/ 1134 h 1424"/>
                      <a:gd name="T22" fmla="*/ 910 w 1427"/>
                      <a:gd name="T23" fmla="*/ 1091 h 1424"/>
                      <a:gd name="T24" fmla="*/ 1015 w 1427"/>
                      <a:gd name="T25" fmla="*/ 1013 h 1424"/>
                      <a:gd name="T26" fmla="*/ 1093 w 1427"/>
                      <a:gd name="T27" fmla="*/ 908 h 1424"/>
                      <a:gd name="T28" fmla="*/ 1137 w 1427"/>
                      <a:gd name="T29" fmla="*/ 781 h 1424"/>
                      <a:gd name="T30" fmla="*/ 1137 w 1427"/>
                      <a:gd name="T31" fmla="*/ 643 h 1424"/>
                      <a:gd name="T32" fmla="*/ 1093 w 1427"/>
                      <a:gd name="T33" fmla="*/ 516 h 1424"/>
                      <a:gd name="T34" fmla="*/ 1015 w 1427"/>
                      <a:gd name="T35" fmla="*/ 411 h 1424"/>
                      <a:gd name="T36" fmla="*/ 910 w 1427"/>
                      <a:gd name="T37" fmla="*/ 334 h 1424"/>
                      <a:gd name="T38" fmla="*/ 782 w 1427"/>
                      <a:gd name="T39" fmla="*/ 290 h 1424"/>
                      <a:gd name="T40" fmla="*/ 713 w 1427"/>
                      <a:gd name="T41" fmla="*/ 0 h 1424"/>
                      <a:gd name="T42" fmla="*/ 890 w 1427"/>
                      <a:gd name="T43" fmla="*/ 22 h 1424"/>
                      <a:gd name="T44" fmla="*/ 1049 w 1427"/>
                      <a:gd name="T45" fmla="*/ 83 h 1424"/>
                      <a:gd name="T46" fmla="*/ 1186 w 1427"/>
                      <a:gd name="T47" fmla="*/ 181 h 1424"/>
                      <a:gd name="T48" fmla="*/ 1298 w 1427"/>
                      <a:gd name="T49" fmla="*/ 306 h 1424"/>
                      <a:gd name="T50" fmla="*/ 1379 w 1427"/>
                      <a:gd name="T51" fmla="*/ 455 h 1424"/>
                      <a:gd name="T52" fmla="*/ 1421 w 1427"/>
                      <a:gd name="T53" fmla="*/ 624 h 1424"/>
                      <a:gd name="T54" fmla="*/ 1421 w 1427"/>
                      <a:gd name="T55" fmla="*/ 800 h 1424"/>
                      <a:gd name="T56" fmla="*/ 1379 w 1427"/>
                      <a:gd name="T57" fmla="*/ 969 h 1424"/>
                      <a:gd name="T58" fmla="*/ 1298 w 1427"/>
                      <a:gd name="T59" fmla="*/ 1118 h 1424"/>
                      <a:gd name="T60" fmla="*/ 1186 w 1427"/>
                      <a:gd name="T61" fmla="*/ 1244 h 1424"/>
                      <a:gd name="T62" fmla="*/ 1049 w 1427"/>
                      <a:gd name="T63" fmla="*/ 1341 h 1424"/>
                      <a:gd name="T64" fmla="*/ 890 w 1427"/>
                      <a:gd name="T65" fmla="*/ 1402 h 1424"/>
                      <a:gd name="T66" fmla="*/ 713 w 1427"/>
                      <a:gd name="T67" fmla="*/ 1424 h 1424"/>
                      <a:gd name="T68" fmla="*/ 538 w 1427"/>
                      <a:gd name="T69" fmla="*/ 1402 h 1424"/>
                      <a:gd name="T70" fmla="*/ 378 w 1427"/>
                      <a:gd name="T71" fmla="*/ 1341 h 1424"/>
                      <a:gd name="T72" fmla="*/ 241 w 1427"/>
                      <a:gd name="T73" fmla="*/ 1244 h 1424"/>
                      <a:gd name="T74" fmla="*/ 128 w 1427"/>
                      <a:gd name="T75" fmla="*/ 1118 h 1424"/>
                      <a:gd name="T76" fmla="*/ 48 w 1427"/>
                      <a:gd name="T77" fmla="*/ 969 h 1424"/>
                      <a:gd name="T78" fmla="*/ 6 w 1427"/>
                      <a:gd name="T79" fmla="*/ 800 h 1424"/>
                      <a:gd name="T80" fmla="*/ 6 w 1427"/>
                      <a:gd name="T81" fmla="*/ 624 h 1424"/>
                      <a:gd name="T82" fmla="*/ 48 w 1427"/>
                      <a:gd name="T83" fmla="*/ 455 h 1424"/>
                      <a:gd name="T84" fmla="*/ 128 w 1427"/>
                      <a:gd name="T85" fmla="*/ 306 h 1424"/>
                      <a:gd name="T86" fmla="*/ 241 w 1427"/>
                      <a:gd name="T87" fmla="*/ 181 h 1424"/>
                      <a:gd name="T88" fmla="*/ 378 w 1427"/>
                      <a:gd name="T89" fmla="*/ 83 h 1424"/>
                      <a:gd name="T90" fmla="*/ 538 w 1427"/>
                      <a:gd name="T91" fmla="*/ 22 h 1424"/>
                      <a:gd name="T92" fmla="*/ 713 w 1427"/>
                      <a:gd name="T93" fmla="*/ 0 h 14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1427" h="1424">
                        <a:moveTo>
                          <a:pt x="713" y="286"/>
                        </a:moveTo>
                        <a:lnTo>
                          <a:pt x="645" y="290"/>
                        </a:lnTo>
                        <a:lnTo>
                          <a:pt x="579" y="308"/>
                        </a:lnTo>
                        <a:lnTo>
                          <a:pt x="518" y="334"/>
                        </a:lnTo>
                        <a:lnTo>
                          <a:pt x="462" y="367"/>
                        </a:lnTo>
                        <a:lnTo>
                          <a:pt x="410" y="411"/>
                        </a:lnTo>
                        <a:lnTo>
                          <a:pt x="369" y="461"/>
                        </a:lnTo>
                        <a:lnTo>
                          <a:pt x="333" y="516"/>
                        </a:lnTo>
                        <a:lnTo>
                          <a:pt x="307" y="578"/>
                        </a:lnTo>
                        <a:lnTo>
                          <a:pt x="291" y="643"/>
                        </a:lnTo>
                        <a:lnTo>
                          <a:pt x="285" y="713"/>
                        </a:lnTo>
                        <a:lnTo>
                          <a:pt x="291" y="781"/>
                        </a:lnTo>
                        <a:lnTo>
                          <a:pt x="307" y="846"/>
                        </a:lnTo>
                        <a:lnTo>
                          <a:pt x="333" y="908"/>
                        </a:lnTo>
                        <a:lnTo>
                          <a:pt x="369" y="963"/>
                        </a:lnTo>
                        <a:lnTo>
                          <a:pt x="410" y="1013"/>
                        </a:lnTo>
                        <a:lnTo>
                          <a:pt x="462" y="1057"/>
                        </a:lnTo>
                        <a:lnTo>
                          <a:pt x="518" y="1091"/>
                        </a:lnTo>
                        <a:lnTo>
                          <a:pt x="579" y="1118"/>
                        </a:lnTo>
                        <a:lnTo>
                          <a:pt x="645" y="1134"/>
                        </a:lnTo>
                        <a:lnTo>
                          <a:pt x="713" y="1140"/>
                        </a:lnTo>
                        <a:lnTo>
                          <a:pt x="782" y="1134"/>
                        </a:lnTo>
                        <a:lnTo>
                          <a:pt x="848" y="1118"/>
                        </a:lnTo>
                        <a:lnTo>
                          <a:pt x="910" y="1091"/>
                        </a:lnTo>
                        <a:lnTo>
                          <a:pt x="965" y="1057"/>
                        </a:lnTo>
                        <a:lnTo>
                          <a:pt x="1015" y="1013"/>
                        </a:lnTo>
                        <a:lnTo>
                          <a:pt x="1059" y="963"/>
                        </a:lnTo>
                        <a:lnTo>
                          <a:pt x="1093" y="908"/>
                        </a:lnTo>
                        <a:lnTo>
                          <a:pt x="1119" y="846"/>
                        </a:lnTo>
                        <a:lnTo>
                          <a:pt x="1137" y="781"/>
                        </a:lnTo>
                        <a:lnTo>
                          <a:pt x="1141" y="713"/>
                        </a:lnTo>
                        <a:lnTo>
                          <a:pt x="1137" y="643"/>
                        </a:lnTo>
                        <a:lnTo>
                          <a:pt x="1119" y="578"/>
                        </a:lnTo>
                        <a:lnTo>
                          <a:pt x="1093" y="516"/>
                        </a:lnTo>
                        <a:lnTo>
                          <a:pt x="1059" y="461"/>
                        </a:lnTo>
                        <a:lnTo>
                          <a:pt x="1015" y="411"/>
                        </a:lnTo>
                        <a:lnTo>
                          <a:pt x="965" y="367"/>
                        </a:lnTo>
                        <a:lnTo>
                          <a:pt x="910" y="334"/>
                        </a:lnTo>
                        <a:lnTo>
                          <a:pt x="848" y="308"/>
                        </a:lnTo>
                        <a:lnTo>
                          <a:pt x="782" y="290"/>
                        </a:lnTo>
                        <a:lnTo>
                          <a:pt x="713" y="286"/>
                        </a:lnTo>
                        <a:close/>
                        <a:moveTo>
                          <a:pt x="713" y="0"/>
                        </a:moveTo>
                        <a:lnTo>
                          <a:pt x="802" y="6"/>
                        </a:lnTo>
                        <a:lnTo>
                          <a:pt x="890" y="22"/>
                        </a:lnTo>
                        <a:lnTo>
                          <a:pt x="971" y="47"/>
                        </a:lnTo>
                        <a:lnTo>
                          <a:pt x="1049" y="83"/>
                        </a:lnTo>
                        <a:lnTo>
                          <a:pt x="1121" y="127"/>
                        </a:lnTo>
                        <a:lnTo>
                          <a:pt x="1186" y="181"/>
                        </a:lnTo>
                        <a:lnTo>
                          <a:pt x="1246" y="240"/>
                        </a:lnTo>
                        <a:lnTo>
                          <a:pt x="1298" y="306"/>
                        </a:lnTo>
                        <a:lnTo>
                          <a:pt x="1343" y="377"/>
                        </a:lnTo>
                        <a:lnTo>
                          <a:pt x="1379" y="455"/>
                        </a:lnTo>
                        <a:lnTo>
                          <a:pt x="1405" y="536"/>
                        </a:lnTo>
                        <a:lnTo>
                          <a:pt x="1421" y="624"/>
                        </a:lnTo>
                        <a:lnTo>
                          <a:pt x="1427" y="713"/>
                        </a:lnTo>
                        <a:lnTo>
                          <a:pt x="1421" y="800"/>
                        </a:lnTo>
                        <a:lnTo>
                          <a:pt x="1405" y="888"/>
                        </a:lnTo>
                        <a:lnTo>
                          <a:pt x="1379" y="969"/>
                        </a:lnTo>
                        <a:lnTo>
                          <a:pt x="1343" y="1047"/>
                        </a:lnTo>
                        <a:lnTo>
                          <a:pt x="1298" y="1118"/>
                        </a:lnTo>
                        <a:lnTo>
                          <a:pt x="1246" y="1184"/>
                        </a:lnTo>
                        <a:lnTo>
                          <a:pt x="1186" y="1244"/>
                        </a:lnTo>
                        <a:lnTo>
                          <a:pt x="1121" y="1297"/>
                        </a:lnTo>
                        <a:lnTo>
                          <a:pt x="1049" y="1341"/>
                        </a:lnTo>
                        <a:lnTo>
                          <a:pt x="971" y="1377"/>
                        </a:lnTo>
                        <a:lnTo>
                          <a:pt x="890" y="1402"/>
                        </a:lnTo>
                        <a:lnTo>
                          <a:pt x="802" y="1418"/>
                        </a:lnTo>
                        <a:lnTo>
                          <a:pt x="713" y="1424"/>
                        </a:lnTo>
                        <a:lnTo>
                          <a:pt x="625" y="1418"/>
                        </a:lnTo>
                        <a:lnTo>
                          <a:pt x="538" y="1402"/>
                        </a:lnTo>
                        <a:lnTo>
                          <a:pt x="456" y="1377"/>
                        </a:lnTo>
                        <a:lnTo>
                          <a:pt x="378" y="1341"/>
                        </a:lnTo>
                        <a:lnTo>
                          <a:pt x="307" y="1297"/>
                        </a:lnTo>
                        <a:lnTo>
                          <a:pt x="241" y="1244"/>
                        </a:lnTo>
                        <a:lnTo>
                          <a:pt x="181" y="1184"/>
                        </a:lnTo>
                        <a:lnTo>
                          <a:pt x="128" y="1118"/>
                        </a:lnTo>
                        <a:lnTo>
                          <a:pt x="84" y="1047"/>
                        </a:lnTo>
                        <a:lnTo>
                          <a:pt x="48" y="969"/>
                        </a:lnTo>
                        <a:lnTo>
                          <a:pt x="22" y="888"/>
                        </a:lnTo>
                        <a:lnTo>
                          <a:pt x="6" y="800"/>
                        </a:lnTo>
                        <a:lnTo>
                          <a:pt x="0" y="713"/>
                        </a:lnTo>
                        <a:lnTo>
                          <a:pt x="6" y="624"/>
                        </a:lnTo>
                        <a:lnTo>
                          <a:pt x="22" y="536"/>
                        </a:lnTo>
                        <a:lnTo>
                          <a:pt x="48" y="455"/>
                        </a:lnTo>
                        <a:lnTo>
                          <a:pt x="84" y="377"/>
                        </a:lnTo>
                        <a:lnTo>
                          <a:pt x="128" y="306"/>
                        </a:lnTo>
                        <a:lnTo>
                          <a:pt x="181" y="240"/>
                        </a:lnTo>
                        <a:lnTo>
                          <a:pt x="241" y="181"/>
                        </a:lnTo>
                        <a:lnTo>
                          <a:pt x="307" y="127"/>
                        </a:lnTo>
                        <a:lnTo>
                          <a:pt x="378" y="83"/>
                        </a:lnTo>
                        <a:lnTo>
                          <a:pt x="456" y="47"/>
                        </a:lnTo>
                        <a:lnTo>
                          <a:pt x="538" y="22"/>
                        </a:lnTo>
                        <a:lnTo>
                          <a:pt x="625" y="6"/>
                        </a:lnTo>
                        <a:lnTo>
                          <a:pt x="713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81" name="Freeform 138"/>
                  <p:cNvSpPr>
                    <a:spLocks noEditPoints="1"/>
                  </p:cNvSpPr>
                  <p:nvPr/>
                </p:nvSpPr>
                <p:spPr bwMode="auto">
                  <a:xfrm>
                    <a:off x="9129713" y="-295275"/>
                    <a:ext cx="1131888" cy="1130300"/>
                  </a:xfrm>
                  <a:custGeom>
                    <a:avLst/>
                    <a:gdLst>
                      <a:gd name="T0" fmla="*/ 645 w 1426"/>
                      <a:gd name="T1" fmla="*/ 290 h 1425"/>
                      <a:gd name="T2" fmla="*/ 517 w 1426"/>
                      <a:gd name="T3" fmla="*/ 332 h 1425"/>
                      <a:gd name="T4" fmla="*/ 410 w 1426"/>
                      <a:gd name="T5" fmla="*/ 409 h 1425"/>
                      <a:gd name="T6" fmla="*/ 332 w 1426"/>
                      <a:gd name="T7" fmla="*/ 515 h 1425"/>
                      <a:gd name="T8" fmla="*/ 290 w 1426"/>
                      <a:gd name="T9" fmla="*/ 642 h 1425"/>
                      <a:gd name="T10" fmla="*/ 290 w 1426"/>
                      <a:gd name="T11" fmla="*/ 781 h 1425"/>
                      <a:gd name="T12" fmla="*/ 332 w 1426"/>
                      <a:gd name="T13" fmla="*/ 908 h 1425"/>
                      <a:gd name="T14" fmla="*/ 410 w 1426"/>
                      <a:gd name="T15" fmla="*/ 1013 h 1425"/>
                      <a:gd name="T16" fmla="*/ 517 w 1426"/>
                      <a:gd name="T17" fmla="*/ 1091 h 1425"/>
                      <a:gd name="T18" fmla="*/ 645 w 1426"/>
                      <a:gd name="T19" fmla="*/ 1132 h 1425"/>
                      <a:gd name="T20" fmla="*/ 782 w 1426"/>
                      <a:gd name="T21" fmla="*/ 1132 h 1425"/>
                      <a:gd name="T22" fmla="*/ 909 w 1426"/>
                      <a:gd name="T23" fmla="*/ 1091 h 1425"/>
                      <a:gd name="T24" fmla="*/ 1015 w 1426"/>
                      <a:gd name="T25" fmla="*/ 1013 h 1425"/>
                      <a:gd name="T26" fmla="*/ 1092 w 1426"/>
                      <a:gd name="T27" fmla="*/ 908 h 1425"/>
                      <a:gd name="T28" fmla="*/ 1136 w 1426"/>
                      <a:gd name="T29" fmla="*/ 781 h 1425"/>
                      <a:gd name="T30" fmla="*/ 1136 w 1426"/>
                      <a:gd name="T31" fmla="*/ 642 h 1425"/>
                      <a:gd name="T32" fmla="*/ 1092 w 1426"/>
                      <a:gd name="T33" fmla="*/ 515 h 1425"/>
                      <a:gd name="T34" fmla="*/ 1015 w 1426"/>
                      <a:gd name="T35" fmla="*/ 409 h 1425"/>
                      <a:gd name="T36" fmla="*/ 909 w 1426"/>
                      <a:gd name="T37" fmla="*/ 332 h 1425"/>
                      <a:gd name="T38" fmla="*/ 782 w 1426"/>
                      <a:gd name="T39" fmla="*/ 290 h 1425"/>
                      <a:gd name="T40" fmla="*/ 712 w 1426"/>
                      <a:gd name="T41" fmla="*/ 0 h 1425"/>
                      <a:gd name="T42" fmla="*/ 889 w 1426"/>
                      <a:gd name="T43" fmla="*/ 22 h 1425"/>
                      <a:gd name="T44" fmla="*/ 1048 w 1426"/>
                      <a:gd name="T45" fmla="*/ 83 h 1425"/>
                      <a:gd name="T46" fmla="*/ 1186 w 1426"/>
                      <a:gd name="T47" fmla="*/ 179 h 1425"/>
                      <a:gd name="T48" fmla="*/ 1297 w 1426"/>
                      <a:gd name="T49" fmla="*/ 306 h 1425"/>
                      <a:gd name="T50" fmla="*/ 1379 w 1426"/>
                      <a:gd name="T51" fmla="*/ 455 h 1425"/>
                      <a:gd name="T52" fmla="*/ 1420 w 1426"/>
                      <a:gd name="T53" fmla="*/ 622 h 1425"/>
                      <a:gd name="T54" fmla="*/ 1420 w 1426"/>
                      <a:gd name="T55" fmla="*/ 801 h 1425"/>
                      <a:gd name="T56" fmla="*/ 1379 w 1426"/>
                      <a:gd name="T57" fmla="*/ 970 h 1425"/>
                      <a:gd name="T58" fmla="*/ 1297 w 1426"/>
                      <a:gd name="T59" fmla="*/ 1119 h 1425"/>
                      <a:gd name="T60" fmla="*/ 1186 w 1426"/>
                      <a:gd name="T61" fmla="*/ 1244 h 1425"/>
                      <a:gd name="T62" fmla="*/ 1048 w 1426"/>
                      <a:gd name="T63" fmla="*/ 1339 h 1425"/>
                      <a:gd name="T64" fmla="*/ 889 w 1426"/>
                      <a:gd name="T65" fmla="*/ 1403 h 1425"/>
                      <a:gd name="T66" fmla="*/ 712 w 1426"/>
                      <a:gd name="T67" fmla="*/ 1425 h 1425"/>
                      <a:gd name="T68" fmla="*/ 537 w 1426"/>
                      <a:gd name="T69" fmla="*/ 1403 h 1425"/>
                      <a:gd name="T70" fmla="*/ 378 w 1426"/>
                      <a:gd name="T71" fmla="*/ 1339 h 1425"/>
                      <a:gd name="T72" fmla="*/ 241 w 1426"/>
                      <a:gd name="T73" fmla="*/ 1244 h 1425"/>
                      <a:gd name="T74" fmla="*/ 127 w 1426"/>
                      <a:gd name="T75" fmla="*/ 1119 h 1425"/>
                      <a:gd name="T76" fmla="*/ 48 w 1426"/>
                      <a:gd name="T77" fmla="*/ 970 h 1425"/>
                      <a:gd name="T78" fmla="*/ 6 w 1426"/>
                      <a:gd name="T79" fmla="*/ 801 h 1425"/>
                      <a:gd name="T80" fmla="*/ 6 w 1426"/>
                      <a:gd name="T81" fmla="*/ 622 h 1425"/>
                      <a:gd name="T82" fmla="*/ 48 w 1426"/>
                      <a:gd name="T83" fmla="*/ 455 h 1425"/>
                      <a:gd name="T84" fmla="*/ 127 w 1426"/>
                      <a:gd name="T85" fmla="*/ 306 h 1425"/>
                      <a:gd name="T86" fmla="*/ 241 w 1426"/>
                      <a:gd name="T87" fmla="*/ 179 h 1425"/>
                      <a:gd name="T88" fmla="*/ 378 w 1426"/>
                      <a:gd name="T89" fmla="*/ 83 h 1425"/>
                      <a:gd name="T90" fmla="*/ 537 w 1426"/>
                      <a:gd name="T91" fmla="*/ 22 h 1425"/>
                      <a:gd name="T92" fmla="*/ 712 w 1426"/>
                      <a:gd name="T93" fmla="*/ 0 h 14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1426" h="1425">
                        <a:moveTo>
                          <a:pt x="712" y="284"/>
                        </a:moveTo>
                        <a:lnTo>
                          <a:pt x="645" y="290"/>
                        </a:lnTo>
                        <a:lnTo>
                          <a:pt x="579" y="306"/>
                        </a:lnTo>
                        <a:lnTo>
                          <a:pt x="517" y="332"/>
                        </a:lnTo>
                        <a:lnTo>
                          <a:pt x="461" y="368"/>
                        </a:lnTo>
                        <a:lnTo>
                          <a:pt x="410" y="409"/>
                        </a:lnTo>
                        <a:lnTo>
                          <a:pt x="368" y="459"/>
                        </a:lnTo>
                        <a:lnTo>
                          <a:pt x="332" y="515"/>
                        </a:lnTo>
                        <a:lnTo>
                          <a:pt x="306" y="576"/>
                        </a:lnTo>
                        <a:lnTo>
                          <a:pt x="290" y="642"/>
                        </a:lnTo>
                        <a:lnTo>
                          <a:pt x="284" y="711"/>
                        </a:lnTo>
                        <a:lnTo>
                          <a:pt x="290" y="781"/>
                        </a:lnTo>
                        <a:lnTo>
                          <a:pt x="306" y="846"/>
                        </a:lnTo>
                        <a:lnTo>
                          <a:pt x="332" y="908"/>
                        </a:lnTo>
                        <a:lnTo>
                          <a:pt x="368" y="964"/>
                        </a:lnTo>
                        <a:lnTo>
                          <a:pt x="410" y="1013"/>
                        </a:lnTo>
                        <a:lnTo>
                          <a:pt x="461" y="1057"/>
                        </a:lnTo>
                        <a:lnTo>
                          <a:pt x="517" y="1091"/>
                        </a:lnTo>
                        <a:lnTo>
                          <a:pt x="579" y="1117"/>
                        </a:lnTo>
                        <a:lnTo>
                          <a:pt x="645" y="1132"/>
                        </a:lnTo>
                        <a:lnTo>
                          <a:pt x="712" y="1138"/>
                        </a:lnTo>
                        <a:lnTo>
                          <a:pt x="782" y="1132"/>
                        </a:lnTo>
                        <a:lnTo>
                          <a:pt x="847" y="1117"/>
                        </a:lnTo>
                        <a:lnTo>
                          <a:pt x="909" y="1091"/>
                        </a:lnTo>
                        <a:lnTo>
                          <a:pt x="965" y="1057"/>
                        </a:lnTo>
                        <a:lnTo>
                          <a:pt x="1015" y="1013"/>
                        </a:lnTo>
                        <a:lnTo>
                          <a:pt x="1058" y="964"/>
                        </a:lnTo>
                        <a:lnTo>
                          <a:pt x="1092" y="908"/>
                        </a:lnTo>
                        <a:lnTo>
                          <a:pt x="1118" y="846"/>
                        </a:lnTo>
                        <a:lnTo>
                          <a:pt x="1136" y="781"/>
                        </a:lnTo>
                        <a:lnTo>
                          <a:pt x="1140" y="711"/>
                        </a:lnTo>
                        <a:lnTo>
                          <a:pt x="1136" y="642"/>
                        </a:lnTo>
                        <a:lnTo>
                          <a:pt x="1118" y="576"/>
                        </a:lnTo>
                        <a:lnTo>
                          <a:pt x="1092" y="515"/>
                        </a:lnTo>
                        <a:lnTo>
                          <a:pt x="1058" y="459"/>
                        </a:lnTo>
                        <a:lnTo>
                          <a:pt x="1015" y="409"/>
                        </a:lnTo>
                        <a:lnTo>
                          <a:pt x="965" y="368"/>
                        </a:lnTo>
                        <a:lnTo>
                          <a:pt x="909" y="332"/>
                        </a:lnTo>
                        <a:lnTo>
                          <a:pt x="847" y="306"/>
                        </a:lnTo>
                        <a:lnTo>
                          <a:pt x="782" y="290"/>
                        </a:lnTo>
                        <a:lnTo>
                          <a:pt x="712" y="284"/>
                        </a:lnTo>
                        <a:close/>
                        <a:moveTo>
                          <a:pt x="712" y="0"/>
                        </a:moveTo>
                        <a:lnTo>
                          <a:pt x="802" y="6"/>
                        </a:lnTo>
                        <a:lnTo>
                          <a:pt x="889" y="22"/>
                        </a:lnTo>
                        <a:lnTo>
                          <a:pt x="971" y="48"/>
                        </a:lnTo>
                        <a:lnTo>
                          <a:pt x="1048" y="83"/>
                        </a:lnTo>
                        <a:lnTo>
                          <a:pt x="1120" y="127"/>
                        </a:lnTo>
                        <a:lnTo>
                          <a:pt x="1186" y="179"/>
                        </a:lnTo>
                        <a:lnTo>
                          <a:pt x="1245" y="238"/>
                        </a:lnTo>
                        <a:lnTo>
                          <a:pt x="1297" y="306"/>
                        </a:lnTo>
                        <a:lnTo>
                          <a:pt x="1343" y="377"/>
                        </a:lnTo>
                        <a:lnTo>
                          <a:pt x="1379" y="455"/>
                        </a:lnTo>
                        <a:lnTo>
                          <a:pt x="1405" y="536"/>
                        </a:lnTo>
                        <a:lnTo>
                          <a:pt x="1420" y="622"/>
                        </a:lnTo>
                        <a:lnTo>
                          <a:pt x="1426" y="711"/>
                        </a:lnTo>
                        <a:lnTo>
                          <a:pt x="1420" y="801"/>
                        </a:lnTo>
                        <a:lnTo>
                          <a:pt x="1405" y="886"/>
                        </a:lnTo>
                        <a:lnTo>
                          <a:pt x="1379" y="970"/>
                        </a:lnTo>
                        <a:lnTo>
                          <a:pt x="1343" y="1045"/>
                        </a:lnTo>
                        <a:lnTo>
                          <a:pt x="1297" y="1119"/>
                        </a:lnTo>
                        <a:lnTo>
                          <a:pt x="1245" y="1184"/>
                        </a:lnTo>
                        <a:lnTo>
                          <a:pt x="1186" y="1244"/>
                        </a:lnTo>
                        <a:lnTo>
                          <a:pt x="1120" y="1295"/>
                        </a:lnTo>
                        <a:lnTo>
                          <a:pt x="1048" y="1339"/>
                        </a:lnTo>
                        <a:lnTo>
                          <a:pt x="971" y="1375"/>
                        </a:lnTo>
                        <a:lnTo>
                          <a:pt x="889" y="1403"/>
                        </a:lnTo>
                        <a:lnTo>
                          <a:pt x="802" y="1419"/>
                        </a:lnTo>
                        <a:lnTo>
                          <a:pt x="712" y="1425"/>
                        </a:lnTo>
                        <a:lnTo>
                          <a:pt x="625" y="1419"/>
                        </a:lnTo>
                        <a:lnTo>
                          <a:pt x="537" y="1403"/>
                        </a:lnTo>
                        <a:lnTo>
                          <a:pt x="455" y="1375"/>
                        </a:lnTo>
                        <a:lnTo>
                          <a:pt x="378" y="1339"/>
                        </a:lnTo>
                        <a:lnTo>
                          <a:pt x="306" y="1295"/>
                        </a:lnTo>
                        <a:lnTo>
                          <a:pt x="241" y="1244"/>
                        </a:lnTo>
                        <a:lnTo>
                          <a:pt x="181" y="1184"/>
                        </a:lnTo>
                        <a:lnTo>
                          <a:pt x="127" y="1119"/>
                        </a:lnTo>
                        <a:lnTo>
                          <a:pt x="83" y="1045"/>
                        </a:lnTo>
                        <a:lnTo>
                          <a:pt x="48" y="970"/>
                        </a:lnTo>
                        <a:lnTo>
                          <a:pt x="22" y="886"/>
                        </a:lnTo>
                        <a:lnTo>
                          <a:pt x="6" y="801"/>
                        </a:lnTo>
                        <a:lnTo>
                          <a:pt x="0" y="711"/>
                        </a:lnTo>
                        <a:lnTo>
                          <a:pt x="6" y="622"/>
                        </a:lnTo>
                        <a:lnTo>
                          <a:pt x="22" y="536"/>
                        </a:lnTo>
                        <a:lnTo>
                          <a:pt x="48" y="455"/>
                        </a:lnTo>
                        <a:lnTo>
                          <a:pt x="83" y="377"/>
                        </a:lnTo>
                        <a:lnTo>
                          <a:pt x="127" y="306"/>
                        </a:lnTo>
                        <a:lnTo>
                          <a:pt x="181" y="238"/>
                        </a:lnTo>
                        <a:lnTo>
                          <a:pt x="241" y="179"/>
                        </a:lnTo>
                        <a:lnTo>
                          <a:pt x="306" y="127"/>
                        </a:lnTo>
                        <a:lnTo>
                          <a:pt x="378" y="83"/>
                        </a:lnTo>
                        <a:lnTo>
                          <a:pt x="455" y="48"/>
                        </a:lnTo>
                        <a:lnTo>
                          <a:pt x="537" y="22"/>
                        </a:lnTo>
                        <a:lnTo>
                          <a:pt x="625" y="6"/>
                        </a:lnTo>
                        <a:lnTo>
                          <a:pt x="712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82" name="Freeform 139"/>
                  <p:cNvSpPr>
                    <a:spLocks/>
                  </p:cNvSpPr>
                  <p:nvPr/>
                </p:nvSpPr>
                <p:spPr bwMode="auto">
                  <a:xfrm>
                    <a:off x="7205663" y="496887"/>
                    <a:ext cx="452438" cy="450850"/>
                  </a:xfrm>
                  <a:custGeom>
                    <a:avLst/>
                    <a:gdLst>
                      <a:gd name="T0" fmla="*/ 142 w 569"/>
                      <a:gd name="T1" fmla="*/ 0 h 569"/>
                      <a:gd name="T2" fmla="*/ 177 w 569"/>
                      <a:gd name="T3" fmla="*/ 4 h 569"/>
                      <a:gd name="T4" fmla="*/ 213 w 569"/>
                      <a:gd name="T5" fmla="*/ 18 h 569"/>
                      <a:gd name="T6" fmla="*/ 243 w 569"/>
                      <a:gd name="T7" fmla="*/ 42 h 569"/>
                      <a:gd name="T8" fmla="*/ 528 w 569"/>
                      <a:gd name="T9" fmla="*/ 326 h 569"/>
                      <a:gd name="T10" fmla="*/ 552 w 569"/>
                      <a:gd name="T11" fmla="*/ 356 h 569"/>
                      <a:gd name="T12" fmla="*/ 565 w 569"/>
                      <a:gd name="T13" fmla="*/ 390 h 569"/>
                      <a:gd name="T14" fmla="*/ 569 w 569"/>
                      <a:gd name="T15" fmla="*/ 428 h 569"/>
                      <a:gd name="T16" fmla="*/ 565 w 569"/>
                      <a:gd name="T17" fmla="*/ 463 h 569"/>
                      <a:gd name="T18" fmla="*/ 552 w 569"/>
                      <a:gd name="T19" fmla="*/ 497 h 569"/>
                      <a:gd name="T20" fmla="*/ 528 w 569"/>
                      <a:gd name="T21" fmla="*/ 527 h 569"/>
                      <a:gd name="T22" fmla="*/ 498 w 569"/>
                      <a:gd name="T23" fmla="*/ 551 h 569"/>
                      <a:gd name="T24" fmla="*/ 464 w 569"/>
                      <a:gd name="T25" fmla="*/ 565 h 569"/>
                      <a:gd name="T26" fmla="*/ 428 w 569"/>
                      <a:gd name="T27" fmla="*/ 569 h 569"/>
                      <a:gd name="T28" fmla="*/ 392 w 569"/>
                      <a:gd name="T29" fmla="*/ 565 h 569"/>
                      <a:gd name="T30" fmla="*/ 357 w 569"/>
                      <a:gd name="T31" fmla="*/ 551 h 569"/>
                      <a:gd name="T32" fmla="*/ 327 w 569"/>
                      <a:gd name="T33" fmla="*/ 527 h 569"/>
                      <a:gd name="T34" fmla="*/ 42 w 569"/>
                      <a:gd name="T35" fmla="*/ 243 h 569"/>
                      <a:gd name="T36" fmla="*/ 18 w 569"/>
                      <a:gd name="T37" fmla="*/ 213 h 569"/>
                      <a:gd name="T38" fmla="*/ 4 w 569"/>
                      <a:gd name="T39" fmla="*/ 177 h 569"/>
                      <a:gd name="T40" fmla="*/ 0 w 569"/>
                      <a:gd name="T41" fmla="*/ 141 h 569"/>
                      <a:gd name="T42" fmla="*/ 4 w 569"/>
                      <a:gd name="T43" fmla="*/ 106 h 569"/>
                      <a:gd name="T44" fmla="*/ 18 w 569"/>
                      <a:gd name="T45" fmla="*/ 72 h 569"/>
                      <a:gd name="T46" fmla="*/ 42 w 569"/>
                      <a:gd name="T47" fmla="*/ 42 h 569"/>
                      <a:gd name="T48" fmla="*/ 72 w 569"/>
                      <a:gd name="T49" fmla="*/ 18 h 569"/>
                      <a:gd name="T50" fmla="*/ 106 w 569"/>
                      <a:gd name="T51" fmla="*/ 4 h 569"/>
                      <a:gd name="T52" fmla="*/ 142 w 569"/>
                      <a:gd name="T53" fmla="*/ 0 h 5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569" h="569">
                        <a:moveTo>
                          <a:pt x="142" y="0"/>
                        </a:moveTo>
                        <a:lnTo>
                          <a:pt x="177" y="4"/>
                        </a:lnTo>
                        <a:lnTo>
                          <a:pt x="213" y="18"/>
                        </a:lnTo>
                        <a:lnTo>
                          <a:pt x="243" y="42"/>
                        </a:lnTo>
                        <a:lnTo>
                          <a:pt x="528" y="326"/>
                        </a:lnTo>
                        <a:lnTo>
                          <a:pt x="552" y="356"/>
                        </a:lnTo>
                        <a:lnTo>
                          <a:pt x="565" y="390"/>
                        </a:lnTo>
                        <a:lnTo>
                          <a:pt x="569" y="428"/>
                        </a:lnTo>
                        <a:lnTo>
                          <a:pt x="565" y="463"/>
                        </a:lnTo>
                        <a:lnTo>
                          <a:pt x="552" y="497"/>
                        </a:lnTo>
                        <a:lnTo>
                          <a:pt x="528" y="527"/>
                        </a:lnTo>
                        <a:lnTo>
                          <a:pt x="498" y="551"/>
                        </a:lnTo>
                        <a:lnTo>
                          <a:pt x="464" y="565"/>
                        </a:lnTo>
                        <a:lnTo>
                          <a:pt x="428" y="569"/>
                        </a:lnTo>
                        <a:lnTo>
                          <a:pt x="392" y="565"/>
                        </a:lnTo>
                        <a:lnTo>
                          <a:pt x="357" y="551"/>
                        </a:lnTo>
                        <a:lnTo>
                          <a:pt x="327" y="527"/>
                        </a:lnTo>
                        <a:lnTo>
                          <a:pt x="42" y="243"/>
                        </a:lnTo>
                        <a:lnTo>
                          <a:pt x="18" y="213"/>
                        </a:lnTo>
                        <a:lnTo>
                          <a:pt x="4" y="177"/>
                        </a:lnTo>
                        <a:lnTo>
                          <a:pt x="0" y="141"/>
                        </a:lnTo>
                        <a:lnTo>
                          <a:pt x="4" y="106"/>
                        </a:lnTo>
                        <a:lnTo>
                          <a:pt x="18" y="72"/>
                        </a:lnTo>
                        <a:lnTo>
                          <a:pt x="42" y="42"/>
                        </a:lnTo>
                        <a:lnTo>
                          <a:pt x="72" y="18"/>
                        </a:lnTo>
                        <a:lnTo>
                          <a:pt x="106" y="4"/>
                        </a:lnTo>
                        <a:lnTo>
                          <a:pt x="142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83" name="Freeform 140"/>
                  <p:cNvSpPr>
                    <a:spLocks/>
                  </p:cNvSpPr>
                  <p:nvPr/>
                </p:nvSpPr>
                <p:spPr bwMode="auto">
                  <a:xfrm>
                    <a:off x="6638925" y="1738312"/>
                    <a:ext cx="679450" cy="227013"/>
                  </a:xfrm>
                  <a:custGeom>
                    <a:avLst/>
                    <a:gdLst>
                      <a:gd name="T0" fmla="*/ 143 w 856"/>
                      <a:gd name="T1" fmla="*/ 0 h 284"/>
                      <a:gd name="T2" fmla="*/ 714 w 856"/>
                      <a:gd name="T3" fmla="*/ 0 h 284"/>
                      <a:gd name="T4" fmla="*/ 752 w 856"/>
                      <a:gd name="T5" fmla="*/ 4 h 284"/>
                      <a:gd name="T6" fmla="*/ 786 w 856"/>
                      <a:gd name="T7" fmla="*/ 20 h 284"/>
                      <a:gd name="T8" fmla="*/ 814 w 856"/>
                      <a:gd name="T9" fmla="*/ 42 h 284"/>
                      <a:gd name="T10" fmla="*/ 838 w 856"/>
                      <a:gd name="T11" fmla="*/ 70 h 284"/>
                      <a:gd name="T12" fmla="*/ 852 w 856"/>
                      <a:gd name="T13" fmla="*/ 103 h 284"/>
                      <a:gd name="T14" fmla="*/ 856 w 856"/>
                      <a:gd name="T15" fmla="*/ 143 h 284"/>
                      <a:gd name="T16" fmla="*/ 852 w 856"/>
                      <a:gd name="T17" fmla="*/ 181 h 284"/>
                      <a:gd name="T18" fmla="*/ 838 w 856"/>
                      <a:gd name="T19" fmla="*/ 215 h 284"/>
                      <a:gd name="T20" fmla="*/ 814 w 856"/>
                      <a:gd name="T21" fmla="*/ 242 h 284"/>
                      <a:gd name="T22" fmla="*/ 786 w 856"/>
                      <a:gd name="T23" fmla="*/ 264 h 284"/>
                      <a:gd name="T24" fmla="*/ 752 w 856"/>
                      <a:gd name="T25" fmla="*/ 280 h 284"/>
                      <a:gd name="T26" fmla="*/ 714 w 856"/>
                      <a:gd name="T27" fmla="*/ 284 h 284"/>
                      <a:gd name="T28" fmla="*/ 143 w 856"/>
                      <a:gd name="T29" fmla="*/ 284 h 284"/>
                      <a:gd name="T30" fmla="*/ 106 w 856"/>
                      <a:gd name="T31" fmla="*/ 280 h 284"/>
                      <a:gd name="T32" fmla="*/ 72 w 856"/>
                      <a:gd name="T33" fmla="*/ 264 h 284"/>
                      <a:gd name="T34" fmla="*/ 42 w 856"/>
                      <a:gd name="T35" fmla="*/ 242 h 284"/>
                      <a:gd name="T36" fmla="*/ 20 w 856"/>
                      <a:gd name="T37" fmla="*/ 215 h 284"/>
                      <a:gd name="T38" fmla="*/ 6 w 856"/>
                      <a:gd name="T39" fmla="*/ 181 h 284"/>
                      <a:gd name="T40" fmla="*/ 0 w 856"/>
                      <a:gd name="T41" fmla="*/ 143 h 284"/>
                      <a:gd name="T42" fmla="*/ 6 w 856"/>
                      <a:gd name="T43" fmla="*/ 103 h 284"/>
                      <a:gd name="T44" fmla="*/ 20 w 856"/>
                      <a:gd name="T45" fmla="*/ 70 h 284"/>
                      <a:gd name="T46" fmla="*/ 42 w 856"/>
                      <a:gd name="T47" fmla="*/ 42 h 284"/>
                      <a:gd name="T48" fmla="*/ 72 w 856"/>
                      <a:gd name="T49" fmla="*/ 20 h 284"/>
                      <a:gd name="T50" fmla="*/ 106 w 856"/>
                      <a:gd name="T51" fmla="*/ 4 h 284"/>
                      <a:gd name="T52" fmla="*/ 143 w 856"/>
                      <a:gd name="T53" fmla="*/ 0 h 2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856" h="284">
                        <a:moveTo>
                          <a:pt x="143" y="0"/>
                        </a:moveTo>
                        <a:lnTo>
                          <a:pt x="714" y="0"/>
                        </a:lnTo>
                        <a:lnTo>
                          <a:pt x="752" y="4"/>
                        </a:lnTo>
                        <a:lnTo>
                          <a:pt x="786" y="20"/>
                        </a:lnTo>
                        <a:lnTo>
                          <a:pt x="814" y="42"/>
                        </a:lnTo>
                        <a:lnTo>
                          <a:pt x="838" y="70"/>
                        </a:lnTo>
                        <a:lnTo>
                          <a:pt x="852" y="103"/>
                        </a:lnTo>
                        <a:lnTo>
                          <a:pt x="856" y="143"/>
                        </a:lnTo>
                        <a:lnTo>
                          <a:pt x="852" y="181"/>
                        </a:lnTo>
                        <a:lnTo>
                          <a:pt x="838" y="215"/>
                        </a:lnTo>
                        <a:lnTo>
                          <a:pt x="814" y="242"/>
                        </a:lnTo>
                        <a:lnTo>
                          <a:pt x="786" y="264"/>
                        </a:lnTo>
                        <a:lnTo>
                          <a:pt x="752" y="280"/>
                        </a:lnTo>
                        <a:lnTo>
                          <a:pt x="714" y="284"/>
                        </a:lnTo>
                        <a:lnTo>
                          <a:pt x="143" y="284"/>
                        </a:lnTo>
                        <a:lnTo>
                          <a:pt x="106" y="280"/>
                        </a:lnTo>
                        <a:lnTo>
                          <a:pt x="72" y="264"/>
                        </a:lnTo>
                        <a:lnTo>
                          <a:pt x="42" y="242"/>
                        </a:lnTo>
                        <a:lnTo>
                          <a:pt x="20" y="215"/>
                        </a:lnTo>
                        <a:lnTo>
                          <a:pt x="6" y="181"/>
                        </a:lnTo>
                        <a:lnTo>
                          <a:pt x="0" y="143"/>
                        </a:lnTo>
                        <a:lnTo>
                          <a:pt x="6" y="103"/>
                        </a:lnTo>
                        <a:lnTo>
                          <a:pt x="20" y="70"/>
                        </a:lnTo>
                        <a:lnTo>
                          <a:pt x="42" y="42"/>
                        </a:lnTo>
                        <a:lnTo>
                          <a:pt x="72" y="20"/>
                        </a:lnTo>
                        <a:lnTo>
                          <a:pt x="106" y="4"/>
                        </a:lnTo>
                        <a:lnTo>
                          <a:pt x="143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84" name="Freeform 141"/>
                  <p:cNvSpPr>
                    <a:spLocks/>
                  </p:cNvSpPr>
                  <p:nvPr/>
                </p:nvSpPr>
                <p:spPr bwMode="auto">
                  <a:xfrm>
                    <a:off x="7205663" y="2755900"/>
                    <a:ext cx="452438" cy="452438"/>
                  </a:xfrm>
                  <a:custGeom>
                    <a:avLst/>
                    <a:gdLst>
                      <a:gd name="T0" fmla="*/ 428 w 569"/>
                      <a:gd name="T1" fmla="*/ 0 h 571"/>
                      <a:gd name="T2" fmla="*/ 464 w 569"/>
                      <a:gd name="T3" fmla="*/ 4 h 571"/>
                      <a:gd name="T4" fmla="*/ 498 w 569"/>
                      <a:gd name="T5" fmla="*/ 18 h 571"/>
                      <a:gd name="T6" fmla="*/ 528 w 569"/>
                      <a:gd name="T7" fmla="*/ 42 h 571"/>
                      <a:gd name="T8" fmla="*/ 552 w 569"/>
                      <a:gd name="T9" fmla="*/ 72 h 571"/>
                      <a:gd name="T10" fmla="*/ 565 w 569"/>
                      <a:gd name="T11" fmla="*/ 106 h 571"/>
                      <a:gd name="T12" fmla="*/ 569 w 569"/>
                      <a:gd name="T13" fmla="*/ 144 h 571"/>
                      <a:gd name="T14" fmla="*/ 565 w 569"/>
                      <a:gd name="T15" fmla="*/ 179 h 571"/>
                      <a:gd name="T16" fmla="*/ 552 w 569"/>
                      <a:gd name="T17" fmla="*/ 213 h 571"/>
                      <a:gd name="T18" fmla="*/ 528 w 569"/>
                      <a:gd name="T19" fmla="*/ 243 h 571"/>
                      <a:gd name="T20" fmla="*/ 243 w 569"/>
                      <a:gd name="T21" fmla="*/ 529 h 571"/>
                      <a:gd name="T22" fmla="*/ 213 w 569"/>
                      <a:gd name="T23" fmla="*/ 551 h 571"/>
                      <a:gd name="T24" fmla="*/ 179 w 569"/>
                      <a:gd name="T25" fmla="*/ 565 h 571"/>
                      <a:gd name="T26" fmla="*/ 142 w 569"/>
                      <a:gd name="T27" fmla="*/ 571 h 571"/>
                      <a:gd name="T28" fmla="*/ 106 w 569"/>
                      <a:gd name="T29" fmla="*/ 565 h 571"/>
                      <a:gd name="T30" fmla="*/ 72 w 569"/>
                      <a:gd name="T31" fmla="*/ 551 h 571"/>
                      <a:gd name="T32" fmla="*/ 42 w 569"/>
                      <a:gd name="T33" fmla="*/ 529 h 571"/>
                      <a:gd name="T34" fmla="*/ 18 w 569"/>
                      <a:gd name="T35" fmla="*/ 497 h 571"/>
                      <a:gd name="T36" fmla="*/ 4 w 569"/>
                      <a:gd name="T37" fmla="*/ 463 h 571"/>
                      <a:gd name="T38" fmla="*/ 0 w 569"/>
                      <a:gd name="T39" fmla="*/ 428 h 571"/>
                      <a:gd name="T40" fmla="*/ 4 w 569"/>
                      <a:gd name="T41" fmla="*/ 392 h 571"/>
                      <a:gd name="T42" fmla="*/ 18 w 569"/>
                      <a:gd name="T43" fmla="*/ 358 h 571"/>
                      <a:gd name="T44" fmla="*/ 42 w 569"/>
                      <a:gd name="T45" fmla="*/ 326 h 571"/>
                      <a:gd name="T46" fmla="*/ 327 w 569"/>
                      <a:gd name="T47" fmla="*/ 42 h 571"/>
                      <a:gd name="T48" fmla="*/ 357 w 569"/>
                      <a:gd name="T49" fmla="*/ 18 h 571"/>
                      <a:gd name="T50" fmla="*/ 390 w 569"/>
                      <a:gd name="T51" fmla="*/ 4 h 571"/>
                      <a:gd name="T52" fmla="*/ 428 w 569"/>
                      <a:gd name="T53" fmla="*/ 0 h 5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569" h="571">
                        <a:moveTo>
                          <a:pt x="428" y="0"/>
                        </a:moveTo>
                        <a:lnTo>
                          <a:pt x="464" y="4"/>
                        </a:lnTo>
                        <a:lnTo>
                          <a:pt x="498" y="18"/>
                        </a:lnTo>
                        <a:lnTo>
                          <a:pt x="528" y="42"/>
                        </a:lnTo>
                        <a:lnTo>
                          <a:pt x="552" y="72"/>
                        </a:lnTo>
                        <a:lnTo>
                          <a:pt x="565" y="106"/>
                        </a:lnTo>
                        <a:lnTo>
                          <a:pt x="569" y="144"/>
                        </a:lnTo>
                        <a:lnTo>
                          <a:pt x="565" y="179"/>
                        </a:lnTo>
                        <a:lnTo>
                          <a:pt x="552" y="213"/>
                        </a:lnTo>
                        <a:lnTo>
                          <a:pt x="528" y="243"/>
                        </a:lnTo>
                        <a:lnTo>
                          <a:pt x="243" y="529"/>
                        </a:lnTo>
                        <a:lnTo>
                          <a:pt x="213" y="551"/>
                        </a:lnTo>
                        <a:lnTo>
                          <a:pt x="179" y="565"/>
                        </a:lnTo>
                        <a:lnTo>
                          <a:pt x="142" y="571"/>
                        </a:lnTo>
                        <a:lnTo>
                          <a:pt x="106" y="565"/>
                        </a:lnTo>
                        <a:lnTo>
                          <a:pt x="72" y="551"/>
                        </a:lnTo>
                        <a:lnTo>
                          <a:pt x="42" y="529"/>
                        </a:lnTo>
                        <a:lnTo>
                          <a:pt x="18" y="497"/>
                        </a:lnTo>
                        <a:lnTo>
                          <a:pt x="4" y="463"/>
                        </a:lnTo>
                        <a:lnTo>
                          <a:pt x="0" y="428"/>
                        </a:lnTo>
                        <a:lnTo>
                          <a:pt x="4" y="392"/>
                        </a:lnTo>
                        <a:lnTo>
                          <a:pt x="18" y="358"/>
                        </a:lnTo>
                        <a:lnTo>
                          <a:pt x="42" y="326"/>
                        </a:lnTo>
                        <a:lnTo>
                          <a:pt x="327" y="42"/>
                        </a:lnTo>
                        <a:lnTo>
                          <a:pt x="357" y="18"/>
                        </a:lnTo>
                        <a:lnTo>
                          <a:pt x="390" y="4"/>
                        </a:lnTo>
                        <a:lnTo>
                          <a:pt x="428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85" name="Freeform 142"/>
                  <p:cNvSpPr>
                    <a:spLocks/>
                  </p:cNvSpPr>
                  <p:nvPr/>
                </p:nvSpPr>
                <p:spPr bwMode="auto">
                  <a:xfrm>
                    <a:off x="9015413" y="2755900"/>
                    <a:ext cx="454025" cy="452438"/>
                  </a:xfrm>
                  <a:custGeom>
                    <a:avLst/>
                    <a:gdLst>
                      <a:gd name="T0" fmla="*/ 143 w 571"/>
                      <a:gd name="T1" fmla="*/ 0 h 571"/>
                      <a:gd name="T2" fmla="*/ 179 w 571"/>
                      <a:gd name="T3" fmla="*/ 4 h 571"/>
                      <a:gd name="T4" fmla="*/ 212 w 571"/>
                      <a:gd name="T5" fmla="*/ 18 h 571"/>
                      <a:gd name="T6" fmla="*/ 244 w 571"/>
                      <a:gd name="T7" fmla="*/ 42 h 571"/>
                      <a:gd name="T8" fmla="*/ 529 w 571"/>
                      <a:gd name="T9" fmla="*/ 326 h 571"/>
                      <a:gd name="T10" fmla="*/ 553 w 571"/>
                      <a:gd name="T11" fmla="*/ 358 h 571"/>
                      <a:gd name="T12" fmla="*/ 567 w 571"/>
                      <a:gd name="T13" fmla="*/ 392 h 571"/>
                      <a:gd name="T14" fmla="*/ 571 w 571"/>
                      <a:gd name="T15" fmla="*/ 428 h 571"/>
                      <a:gd name="T16" fmla="*/ 567 w 571"/>
                      <a:gd name="T17" fmla="*/ 463 h 571"/>
                      <a:gd name="T18" fmla="*/ 553 w 571"/>
                      <a:gd name="T19" fmla="*/ 497 h 571"/>
                      <a:gd name="T20" fmla="*/ 529 w 571"/>
                      <a:gd name="T21" fmla="*/ 529 h 571"/>
                      <a:gd name="T22" fmla="*/ 499 w 571"/>
                      <a:gd name="T23" fmla="*/ 551 h 571"/>
                      <a:gd name="T24" fmla="*/ 465 w 571"/>
                      <a:gd name="T25" fmla="*/ 565 h 571"/>
                      <a:gd name="T26" fmla="*/ 427 w 571"/>
                      <a:gd name="T27" fmla="*/ 571 h 571"/>
                      <a:gd name="T28" fmla="*/ 392 w 571"/>
                      <a:gd name="T29" fmla="*/ 565 h 571"/>
                      <a:gd name="T30" fmla="*/ 358 w 571"/>
                      <a:gd name="T31" fmla="*/ 551 h 571"/>
                      <a:gd name="T32" fmla="*/ 328 w 571"/>
                      <a:gd name="T33" fmla="*/ 529 h 571"/>
                      <a:gd name="T34" fmla="*/ 41 w 571"/>
                      <a:gd name="T35" fmla="*/ 243 h 571"/>
                      <a:gd name="T36" fmla="*/ 19 w 571"/>
                      <a:gd name="T37" fmla="*/ 213 h 571"/>
                      <a:gd name="T38" fmla="*/ 6 w 571"/>
                      <a:gd name="T39" fmla="*/ 179 h 571"/>
                      <a:gd name="T40" fmla="*/ 0 w 571"/>
                      <a:gd name="T41" fmla="*/ 144 h 571"/>
                      <a:gd name="T42" fmla="*/ 6 w 571"/>
                      <a:gd name="T43" fmla="*/ 106 h 571"/>
                      <a:gd name="T44" fmla="*/ 19 w 571"/>
                      <a:gd name="T45" fmla="*/ 72 h 571"/>
                      <a:gd name="T46" fmla="*/ 41 w 571"/>
                      <a:gd name="T47" fmla="*/ 42 h 571"/>
                      <a:gd name="T48" fmla="*/ 73 w 571"/>
                      <a:gd name="T49" fmla="*/ 18 h 571"/>
                      <a:gd name="T50" fmla="*/ 107 w 571"/>
                      <a:gd name="T51" fmla="*/ 4 h 571"/>
                      <a:gd name="T52" fmla="*/ 143 w 571"/>
                      <a:gd name="T53" fmla="*/ 0 h 5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571" h="571">
                        <a:moveTo>
                          <a:pt x="143" y="0"/>
                        </a:moveTo>
                        <a:lnTo>
                          <a:pt x="179" y="4"/>
                        </a:lnTo>
                        <a:lnTo>
                          <a:pt x="212" y="18"/>
                        </a:lnTo>
                        <a:lnTo>
                          <a:pt x="244" y="42"/>
                        </a:lnTo>
                        <a:lnTo>
                          <a:pt x="529" y="326"/>
                        </a:lnTo>
                        <a:lnTo>
                          <a:pt x="553" y="358"/>
                        </a:lnTo>
                        <a:lnTo>
                          <a:pt x="567" y="392"/>
                        </a:lnTo>
                        <a:lnTo>
                          <a:pt x="571" y="428"/>
                        </a:lnTo>
                        <a:lnTo>
                          <a:pt x="567" y="463"/>
                        </a:lnTo>
                        <a:lnTo>
                          <a:pt x="553" y="497"/>
                        </a:lnTo>
                        <a:lnTo>
                          <a:pt x="529" y="529"/>
                        </a:lnTo>
                        <a:lnTo>
                          <a:pt x="499" y="551"/>
                        </a:lnTo>
                        <a:lnTo>
                          <a:pt x="465" y="565"/>
                        </a:lnTo>
                        <a:lnTo>
                          <a:pt x="427" y="571"/>
                        </a:lnTo>
                        <a:lnTo>
                          <a:pt x="392" y="565"/>
                        </a:lnTo>
                        <a:lnTo>
                          <a:pt x="358" y="551"/>
                        </a:lnTo>
                        <a:lnTo>
                          <a:pt x="328" y="529"/>
                        </a:lnTo>
                        <a:lnTo>
                          <a:pt x="41" y="243"/>
                        </a:lnTo>
                        <a:lnTo>
                          <a:pt x="19" y="213"/>
                        </a:lnTo>
                        <a:lnTo>
                          <a:pt x="6" y="179"/>
                        </a:lnTo>
                        <a:lnTo>
                          <a:pt x="0" y="144"/>
                        </a:lnTo>
                        <a:lnTo>
                          <a:pt x="6" y="106"/>
                        </a:lnTo>
                        <a:lnTo>
                          <a:pt x="19" y="72"/>
                        </a:lnTo>
                        <a:lnTo>
                          <a:pt x="41" y="42"/>
                        </a:lnTo>
                        <a:lnTo>
                          <a:pt x="73" y="18"/>
                        </a:lnTo>
                        <a:lnTo>
                          <a:pt x="107" y="4"/>
                        </a:lnTo>
                        <a:lnTo>
                          <a:pt x="143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86" name="Freeform 143"/>
                  <p:cNvSpPr>
                    <a:spLocks/>
                  </p:cNvSpPr>
                  <p:nvPr/>
                </p:nvSpPr>
                <p:spPr bwMode="auto">
                  <a:xfrm>
                    <a:off x="9355138" y="1738312"/>
                    <a:ext cx="679450" cy="227013"/>
                  </a:xfrm>
                  <a:custGeom>
                    <a:avLst/>
                    <a:gdLst>
                      <a:gd name="T0" fmla="*/ 144 w 856"/>
                      <a:gd name="T1" fmla="*/ 0 h 284"/>
                      <a:gd name="T2" fmla="*/ 715 w 856"/>
                      <a:gd name="T3" fmla="*/ 0 h 284"/>
                      <a:gd name="T4" fmla="*/ 752 w 856"/>
                      <a:gd name="T5" fmla="*/ 4 h 284"/>
                      <a:gd name="T6" fmla="*/ 786 w 856"/>
                      <a:gd name="T7" fmla="*/ 20 h 284"/>
                      <a:gd name="T8" fmla="*/ 814 w 856"/>
                      <a:gd name="T9" fmla="*/ 42 h 284"/>
                      <a:gd name="T10" fmla="*/ 838 w 856"/>
                      <a:gd name="T11" fmla="*/ 70 h 284"/>
                      <a:gd name="T12" fmla="*/ 852 w 856"/>
                      <a:gd name="T13" fmla="*/ 103 h 284"/>
                      <a:gd name="T14" fmla="*/ 856 w 856"/>
                      <a:gd name="T15" fmla="*/ 143 h 284"/>
                      <a:gd name="T16" fmla="*/ 852 w 856"/>
                      <a:gd name="T17" fmla="*/ 181 h 284"/>
                      <a:gd name="T18" fmla="*/ 838 w 856"/>
                      <a:gd name="T19" fmla="*/ 215 h 284"/>
                      <a:gd name="T20" fmla="*/ 814 w 856"/>
                      <a:gd name="T21" fmla="*/ 242 h 284"/>
                      <a:gd name="T22" fmla="*/ 786 w 856"/>
                      <a:gd name="T23" fmla="*/ 264 h 284"/>
                      <a:gd name="T24" fmla="*/ 752 w 856"/>
                      <a:gd name="T25" fmla="*/ 280 h 284"/>
                      <a:gd name="T26" fmla="*/ 715 w 856"/>
                      <a:gd name="T27" fmla="*/ 284 h 284"/>
                      <a:gd name="T28" fmla="*/ 144 w 856"/>
                      <a:gd name="T29" fmla="*/ 284 h 284"/>
                      <a:gd name="T30" fmla="*/ 106 w 856"/>
                      <a:gd name="T31" fmla="*/ 280 h 284"/>
                      <a:gd name="T32" fmla="*/ 72 w 856"/>
                      <a:gd name="T33" fmla="*/ 264 h 284"/>
                      <a:gd name="T34" fmla="*/ 42 w 856"/>
                      <a:gd name="T35" fmla="*/ 242 h 284"/>
                      <a:gd name="T36" fmla="*/ 20 w 856"/>
                      <a:gd name="T37" fmla="*/ 215 h 284"/>
                      <a:gd name="T38" fmla="*/ 6 w 856"/>
                      <a:gd name="T39" fmla="*/ 181 h 284"/>
                      <a:gd name="T40" fmla="*/ 0 w 856"/>
                      <a:gd name="T41" fmla="*/ 143 h 284"/>
                      <a:gd name="T42" fmla="*/ 6 w 856"/>
                      <a:gd name="T43" fmla="*/ 103 h 284"/>
                      <a:gd name="T44" fmla="*/ 20 w 856"/>
                      <a:gd name="T45" fmla="*/ 70 h 284"/>
                      <a:gd name="T46" fmla="*/ 42 w 856"/>
                      <a:gd name="T47" fmla="*/ 42 h 284"/>
                      <a:gd name="T48" fmla="*/ 72 w 856"/>
                      <a:gd name="T49" fmla="*/ 20 h 284"/>
                      <a:gd name="T50" fmla="*/ 106 w 856"/>
                      <a:gd name="T51" fmla="*/ 4 h 284"/>
                      <a:gd name="T52" fmla="*/ 144 w 856"/>
                      <a:gd name="T53" fmla="*/ 0 h 2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856" h="284">
                        <a:moveTo>
                          <a:pt x="144" y="0"/>
                        </a:moveTo>
                        <a:lnTo>
                          <a:pt x="715" y="0"/>
                        </a:lnTo>
                        <a:lnTo>
                          <a:pt x="752" y="4"/>
                        </a:lnTo>
                        <a:lnTo>
                          <a:pt x="786" y="20"/>
                        </a:lnTo>
                        <a:lnTo>
                          <a:pt x="814" y="42"/>
                        </a:lnTo>
                        <a:lnTo>
                          <a:pt x="838" y="70"/>
                        </a:lnTo>
                        <a:lnTo>
                          <a:pt x="852" y="103"/>
                        </a:lnTo>
                        <a:lnTo>
                          <a:pt x="856" y="143"/>
                        </a:lnTo>
                        <a:lnTo>
                          <a:pt x="852" y="181"/>
                        </a:lnTo>
                        <a:lnTo>
                          <a:pt x="838" y="215"/>
                        </a:lnTo>
                        <a:lnTo>
                          <a:pt x="814" y="242"/>
                        </a:lnTo>
                        <a:lnTo>
                          <a:pt x="786" y="264"/>
                        </a:lnTo>
                        <a:lnTo>
                          <a:pt x="752" y="280"/>
                        </a:lnTo>
                        <a:lnTo>
                          <a:pt x="715" y="284"/>
                        </a:lnTo>
                        <a:lnTo>
                          <a:pt x="144" y="284"/>
                        </a:lnTo>
                        <a:lnTo>
                          <a:pt x="106" y="280"/>
                        </a:lnTo>
                        <a:lnTo>
                          <a:pt x="72" y="264"/>
                        </a:lnTo>
                        <a:lnTo>
                          <a:pt x="42" y="242"/>
                        </a:lnTo>
                        <a:lnTo>
                          <a:pt x="20" y="215"/>
                        </a:lnTo>
                        <a:lnTo>
                          <a:pt x="6" y="181"/>
                        </a:lnTo>
                        <a:lnTo>
                          <a:pt x="0" y="143"/>
                        </a:lnTo>
                        <a:lnTo>
                          <a:pt x="6" y="103"/>
                        </a:lnTo>
                        <a:lnTo>
                          <a:pt x="20" y="70"/>
                        </a:lnTo>
                        <a:lnTo>
                          <a:pt x="42" y="42"/>
                        </a:lnTo>
                        <a:lnTo>
                          <a:pt x="72" y="20"/>
                        </a:lnTo>
                        <a:lnTo>
                          <a:pt x="106" y="4"/>
                        </a:lnTo>
                        <a:lnTo>
                          <a:pt x="144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87" name="Freeform 144"/>
                  <p:cNvSpPr>
                    <a:spLocks/>
                  </p:cNvSpPr>
                  <p:nvPr/>
                </p:nvSpPr>
                <p:spPr bwMode="auto">
                  <a:xfrm>
                    <a:off x="9015413" y="496887"/>
                    <a:ext cx="454025" cy="450850"/>
                  </a:xfrm>
                  <a:custGeom>
                    <a:avLst/>
                    <a:gdLst>
                      <a:gd name="T0" fmla="*/ 427 w 571"/>
                      <a:gd name="T1" fmla="*/ 0 h 569"/>
                      <a:gd name="T2" fmla="*/ 465 w 571"/>
                      <a:gd name="T3" fmla="*/ 4 h 569"/>
                      <a:gd name="T4" fmla="*/ 499 w 571"/>
                      <a:gd name="T5" fmla="*/ 18 h 569"/>
                      <a:gd name="T6" fmla="*/ 529 w 571"/>
                      <a:gd name="T7" fmla="*/ 42 h 569"/>
                      <a:gd name="T8" fmla="*/ 553 w 571"/>
                      <a:gd name="T9" fmla="*/ 72 h 569"/>
                      <a:gd name="T10" fmla="*/ 567 w 571"/>
                      <a:gd name="T11" fmla="*/ 106 h 569"/>
                      <a:gd name="T12" fmla="*/ 571 w 571"/>
                      <a:gd name="T13" fmla="*/ 141 h 569"/>
                      <a:gd name="T14" fmla="*/ 567 w 571"/>
                      <a:gd name="T15" fmla="*/ 177 h 569"/>
                      <a:gd name="T16" fmla="*/ 553 w 571"/>
                      <a:gd name="T17" fmla="*/ 213 h 569"/>
                      <a:gd name="T18" fmla="*/ 529 w 571"/>
                      <a:gd name="T19" fmla="*/ 243 h 569"/>
                      <a:gd name="T20" fmla="*/ 244 w 571"/>
                      <a:gd name="T21" fmla="*/ 527 h 569"/>
                      <a:gd name="T22" fmla="*/ 212 w 571"/>
                      <a:gd name="T23" fmla="*/ 551 h 569"/>
                      <a:gd name="T24" fmla="*/ 179 w 571"/>
                      <a:gd name="T25" fmla="*/ 565 h 569"/>
                      <a:gd name="T26" fmla="*/ 143 w 571"/>
                      <a:gd name="T27" fmla="*/ 569 h 569"/>
                      <a:gd name="T28" fmla="*/ 107 w 571"/>
                      <a:gd name="T29" fmla="*/ 565 h 569"/>
                      <a:gd name="T30" fmla="*/ 73 w 571"/>
                      <a:gd name="T31" fmla="*/ 551 h 569"/>
                      <a:gd name="T32" fmla="*/ 41 w 571"/>
                      <a:gd name="T33" fmla="*/ 527 h 569"/>
                      <a:gd name="T34" fmla="*/ 19 w 571"/>
                      <a:gd name="T35" fmla="*/ 497 h 569"/>
                      <a:gd name="T36" fmla="*/ 6 w 571"/>
                      <a:gd name="T37" fmla="*/ 463 h 569"/>
                      <a:gd name="T38" fmla="*/ 0 w 571"/>
                      <a:gd name="T39" fmla="*/ 428 h 569"/>
                      <a:gd name="T40" fmla="*/ 6 w 571"/>
                      <a:gd name="T41" fmla="*/ 390 h 569"/>
                      <a:gd name="T42" fmla="*/ 19 w 571"/>
                      <a:gd name="T43" fmla="*/ 356 h 569"/>
                      <a:gd name="T44" fmla="*/ 41 w 571"/>
                      <a:gd name="T45" fmla="*/ 326 h 569"/>
                      <a:gd name="T46" fmla="*/ 328 w 571"/>
                      <a:gd name="T47" fmla="*/ 42 h 569"/>
                      <a:gd name="T48" fmla="*/ 358 w 571"/>
                      <a:gd name="T49" fmla="*/ 18 h 569"/>
                      <a:gd name="T50" fmla="*/ 392 w 571"/>
                      <a:gd name="T51" fmla="*/ 4 h 569"/>
                      <a:gd name="T52" fmla="*/ 427 w 571"/>
                      <a:gd name="T53" fmla="*/ 0 h 5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571" h="569">
                        <a:moveTo>
                          <a:pt x="427" y="0"/>
                        </a:moveTo>
                        <a:lnTo>
                          <a:pt x="465" y="4"/>
                        </a:lnTo>
                        <a:lnTo>
                          <a:pt x="499" y="18"/>
                        </a:lnTo>
                        <a:lnTo>
                          <a:pt x="529" y="42"/>
                        </a:lnTo>
                        <a:lnTo>
                          <a:pt x="553" y="72"/>
                        </a:lnTo>
                        <a:lnTo>
                          <a:pt x="567" y="106"/>
                        </a:lnTo>
                        <a:lnTo>
                          <a:pt x="571" y="141"/>
                        </a:lnTo>
                        <a:lnTo>
                          <a:pt x="567" y="177"/>
                        </a:lnTo>
                        <a:lnTo>
                          <a:pt x="553" y="213"/>
                        </a:lnTo>
                        <a:lnTo>
                          <a:pt x="529" y="243"/>
                        </a:lnTo>
                        <a:lnTo>
                          <a:pt x="244" y="527"/>
                        </a:lnTo>
                        <a:lnTo>
                          <a:pt x="212" y="551"/>
                        </a:lnTo>
                        <a:lnTo>
                          <a:pt x="179" y="565"/>
                        </a:lnTo>
                        <a:lnTo>
                          <a:pt x="143" y="569"/>
                        </a:lnTo>
                        <a:lnTo>
                          <a:pt x="107" y="565"/>
                        </a:lnTo>
                        <a:lnTo>
                          <a:pt x="73" y="551"/>
                        </a:lnTo>
                        <a:lnTo>
                          <a:pt x="41" y="527"/>
                        </a:lnTo>
                        <a:lnTo>
                          <a:pt x="19" y="497"/>
                        </a:lnTo>
                        <a:lnTo>
                          <a:pt x="6" y="463"/>
                        </a:lnTo>
                        <a:lnTo>
                          <a:pt x="0" y="428"/>
                        </a:lnTo>
                        <a:lnTo>
                          <a:pt x="6" y="390"/>
                        </a:lnTo>
                        <a:lnTo>
                          <a:pt x="19" y="356"/>
                        </a:lnTo>
                        <a:lnTo>
                          <a:pt x="41" y="326"/>
                        </a:lnTo>
                        <a:lnTo>
                          <a:pt x="328" y="42"/>
                        </a:lnTo>
                        <a:lnTo>
                          <a:pt x="358" y="18"/>
                        </a:lnTo>
                        <a:lnTo>
                          <a:pt x="392" y="4"/>
                        </a:lnTo>
                        <a:lnTo>
                          <a:pt x="427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</p:grpSp>
            <p:grpSp>
              <p:nvGrpSpPr>
                <p:cNvPr id="20" name="Group 87"/>
                <p:cNvGrpSpPr/>
                <p:nvPr/>
              </p:nvGrpSpPr>
              <p:grpSpPr>
                <a:xfrm>
                  <a:off x="3805040" y="3185219"/>
                  <a:ext cx="596719" cy="681811"/>
                  <a:chOff x="1071563" y="635001"/>
                  <a:chExt cx="5207000" cy="4859338"/>
                </a:xfrm>
                <a:solidFill>
                  <a:schemeClr val="tx1">
                    <a:lumMod val="65000"/>
                    <a:lumOff val="35000"/>
                  </a:schemeClr>
                </a:solidFill>
              </p:grpSpPr>
              <p:sp>
                <p:nvSpPr>
                  <p:cNvPr id="89" name="Freeform 6"/>
                  <p:cNvSpPr>
                    <a:spLocks noEditPoints="1"/>
                  </p:cNvSpPr>
                  <p:nvPr/>
                </p:nvSpPr>
                <p:spPr bwMode="auto">
                  <a:xfrm>
                    <a:off x="1071563" y="635001"/>
                    <a:ext cx="5207000" cy="4859338"/>
                  </a:xfrm>
                  <a:custGeom>
                    <a:avLst/>
                    <a:gdLst>
                      <a:gd name="T0" fmla="*/ 1409 w 6560"/>
                      <a:gd name="T1" fmla="*/ 748 h 6122"/>
                      <a:gd name="T2" fmla="*/ 1562 w 6560"/>
                      <a:gd name="T3" fmla="*/ 1187 h 6122"/>
                      <a:gd name="T4" fmla="*/ 1466 w 6560"/>
                      <a:gd name="T5" fmla="*/ 1931 h 6122"/>
                      <a:gd name="T6" fmla="*/ 869 w 6560"/>
                      <a:gd name="T7" fmla="*/ 2509 h 6122"/>
                      <a:gd name="T8" fmla="*/ 340 w 6560"/>
                      <a:gd name="T9" fmla="*/ 2591 h 6122"/>
                      <a:gd name="T10" fmla="*/ 342 w 6560"/>
                      <a:gd name="T11" fmla="*/ 3533 h 6122"/>
                      <a:gd name="T12" fmla="*/ 871 w 6560"/>
                      <a:gd name="T13" fmla="*/ 3613 h 6122"/>
                      <a:gd name="T14" fmla="*/ 1466 w 6560"/>
                      <a:gd name="T15" fmla="*/ 4191 h 6122"/>
                      <a:gd name="T16" fmla="*/ 1562 w 6560"/>
                      <a:gd name="T17" fmla="*/ 4935 h 6122"/>
                      <a:gd name="T18" fmla="*/ 1409 w 6560"/>
                      <a:gd name="T19" fmla="*/ 5374 h 6122"/>
                      <a:gd name="T20" fmla="*/ 2268 w 6560"/>
                      <a:gd name="T21" fmla="*/ 5830 h 6122"/>
                      <a:gd name="T22" fmla="*/ 2597 w 6560"/>
                      <a:gd name="T23" fmla="*/ 5367 h 6122"/>
                      <a:gd name="T24" fmla="*/ 3492 w 6560"/>
                      <a:gd name="T25" fmla="*/ 5188 h 6122"/>
                      <a:gd name="T26" fmla="*/ 4073 w 6560"/>
                      <a:gd name="T27" fmla="*/ 5553 h 6122"/>
                      <a:gd name="T28" fmla="*/ 4391 w 6560"/>
                      <a:gd name="T29" fmla="*/ 5832 h 6122"/>
                      <a:gd name="T30" fmla="*/ 5185 w 6560"/>
                      <a:gd name="T31" fmla="*/ 5291 h 6122"/>
                      <a:gd name="T32" fmla="*/ 4934 w 6560"/>
                      <a:gd name="T33" fmla="*/ 4806 h 6122"/>
                      <a:gd name="T34" fmla="*/ 5229 w 6560"/>
                      <a:gd name="T35" fmla="*/ 3937 h 6122"/>
                      <a:gd name="T36" fmla="*/ 5838 w 6560"/>
                      <a:gd name="T37" fmla="*/ 3623 h 6122"/>
                      <a:gd name="T38" fmla="*/ 6250 w 6560"/>
                      <a:gd name="T39" fmla="*/ 3436 h 6122"/>
                      <a:gd name="T40" fmla="*/ 6150 w 6560"/>
                      <a:gd name="T41" fmla="*/ 2517 h 6122"/>
                      <a:gd name="T42" fmla="*/ 5545 w 6560"/>
                      <a:gd name="T43" fmla="*/ 2479 h 6122"/>
                      <a:gd name="T44" fmla="*/ 4972 w 6560"/>
                      <a:gd name="T45" fmla="*/ 1746 h 6122"/>
                      <a:gd name="T46" fmla="*/ 5100 w 6560"/>
                      <a:gd name="T47" fmla="*/ 1076 h 6122"/>
                      <a:gd name="T48" fmla="*/ 5088 w 6560"/>
                      <a:gd name="T49" fmla="*/ 680 h 6122"/>
                      <a:gd name="T50" fmla="*/ 4198 w 6560"/>
                      <a:gd name="T51" fmla="*/ 332 h 6122"/>
                      <a:gd name="T52" fmla="*/ 3856 w 6560"/>
                      <a:gd name="T53" fmla="*/ 851 h 6122"/>
                      <a:gd name="T54" fmla="*/ 2911 w 6560"/>
                      <a:gd name="T55" fmla="*/ 931 h 6122"/>
                      <a:gd name="T56" fmla="*/ 2455 w 6560"/>
                      <a:gd name="T57" fmla="*/ 443 h 6122"/>
                      <a:gd name="T58" fmla="*/ 2443 w 6560"/>
                      <a:gd name="T59" fmla="*/ 48 h 6122"/>
                      <a:gd name="T60" fmla="*/ 2813 w 6560"/>
                      <a:gd name="T61" fmla="*/ 573 h 6122"/>
                      <a:gd name="T62" fmla="*/ 3575 w 6560"/>
                      <a:gd name="T63" fmla="*/ 652 h 6122"/>
                      <a:gd name="T64" fmla="*/ 3894 w 6560"/>
                      <a:gd name="T65" fmla="*/ 237 h 6122"/>
                      <a:gd name="T66" fmla="*/ 4552 w 6560"/>
                      <a:gd name="T67" fmla="*/ 44 h 6122"/>
                      <a:gd name="T68" fmla="*/ 5456 w 6560"/>
                      <a:gd name="T69" fmla="*/ 736 h 6122"/>
                      <a:gd name="T70" fmla="*/ 5247 w 6560"/>
                      <a:gd name="T71" fmla="*/ 1330 h 6122"/>
                      <a:gd name="T72" fmla="*/ 5436 w 6560"/>
                      <a:gd name="T73" fmla="*/ 1958 h 6122"/>
                      <a:gd name="T74" fmla="*/ 5886 w 6560"/>
                      <a:gd name="T75" fmla="*/ 2191 h 6122"/>
                      <a:gd name="T76" fmla="*/ 6492 w 6560"/>
                      <a:gd name="T77" fmla="*/ 2505 h 6122"/>
                      <a:gd name="T78" fmla="*/ 6490 w 6560"/>
                      <a:gd name="T79" fmla="*/ 3625 h 6122"/>
                      <a:gd name="T80" fmla="*/ 5874 w 6560"/>
                      <a:gd name="T81" fmla="*/ 3931 h 6122"/>
                      <a:gd name="T82" fmla="*/ 5418 w 6560"/>
                      <a:gd name="T83" fmla="*/ 4201 h 6122"/>
                      <a:gd name="T84" fmla="*/ 5281 w 6560"/>
                      <a:gd name="T85" fmla="*/ 4826 h 6122"/>
                      <a:gd name="T86" fmla="*/ 5432 w 6560"/>
                      <a:gd name="T87" fmla="*/ 5454 h 6122"/>
                      <a:gd name="T88" fmla="*/ 4483 w 6560"/>
                      <a:gd name="T89" fmla="*/ 6104 h 6122"/>
                      <a:gd name="T90" fmla="*/ 3856 w 6560"/>
                      <a:gd name="T91" fmla="*/ 5822 h 6122"/>
                      <a:gd name="T92" fmla="*/ 3524 w 6560"/>
                      <a:gd name="T93" fmla="*/ 5472 h 6122"/>
                      <a:gd name="T94" fmla="*/ 2764 w 6560"/>
                      <a:gd name="T95" fmla="*/ 5629 h 6122"/>
                      <a:gd name="T96" fmla="*/ 2298 w 6560"/>
                      <a:gd name="T97" fmla="*/ 6118 h 6122"/>
                      <a:gd name="T98" fmla="*/ 1246 w 6560"/>
                      <a:gd name="T99" fmla="*/ 5625 h 6122"/>
                      <a:gd name="T100" fmla="*/ 1148 w 6560"/>
                      <a:gd name="T101" fmla="*/ 4985 h 6122"/>
                      <a:gd name="T102" fmla="*/ 1341 w 6560"/>
                      <a:gd name="T103" fmla="*/ 4521 h 6122"/>
                      <a:gd name="T104" fmla="*/ 889 w 6560"/>
                      <a:gd name="T105" fmla="*/ 3903 h 6122"/>
                      <a:gd name="T106" fmla="*/ 251 w 6560"/>
                      <a:gd name="T107" fmla="*/ 3843 h 6122"/>
                      <a:gd name="T108" fmla="*/ 2 w 6560"/>
                      <a:gd name="T109" fmla="*/ 2925 h 6122"/>
                      <a:gd name="T110" fmla="*/ 404 w 6560"/>
                      <a:gd name="T111" fmla="*/ 2201 h 6122"/>
                      <a:gd name="T112" fmla="*/ 1007 w 6560"/>
                      <a:gd name="T113" fmla="*/ 2159 h 6122"/>
                      <a:gd name="T114" fmla="*/ 1357 w 6560"/>
                      <a:gd name="T115" fmla="*/ 1414 h 6122"/>
                      <a:gd name="T116" fmla="*/ 1084 w 6560"/>
                      <a:gd name="T117" fmla="*/ 873 h 6122"/>
                      <a:gd name="T118" fmla="*/ 1713 w 6560"/>
                      <a:gd name="T119" fmla="*/ 185 h 6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6560" h="6122">
                        <a:moveTo>
                          <a:pt x="2219" y="286"/>
                        </a:moveTo>
                        <a:lnTo>
                          <a:pt x="2169" y="290"/>
                        </a:lnTo>
                        <a:lnTo>
                          <a:pt x="2117" y="306"/>
                        </a:lnTo>
                        <a:lnTo>
                          <a:pt x="1982" y="368"/>
                        </a:lnTo>
                        <a:lnTo>
                          <a:pt x="1848" y="435"/>
                        </a:lnTo>
                        <a:lnTo>
                          <a:pt x="1719" y="511"/>
                        </a:lnTo>
                        <a:lnTo>
                          <a:pt x="1594" y="591"/>
                        </a:lnTo>
                        <a:lnTo>
                          <a:pt x="1472" y="678"/>
                        </a:lnTo>
                        <a:lnTo>
                          <a:pt x="1437" y="710"/>
                        </a:lnTo>
                        <a:lnTo>
                          <a:pt x="1409" y="748"/>
                        </a:lnTo>
                        <a:lnTo>
                          <a:pt x="1387" y="789"/>
                        </a:lnTo>
                        <a:lnTo>
                          <a:pt x="1375" y="833"/>
                        </a:lnTo>
                        <a:lnTo>
                          <a:pt x="1369" y="879"/>
                        </a:lnTo>
                        <a:lnTo>
                          <a:pt x="1373" y="925"/>
                        </a:lnTo>
                        <a:lnTo>
                          <a:pt x="1383" y="968"/>
                        </a:lnTo>
                        <a:lnTo>
                          <a:pt x="1403" y="1008"/>
                        </a:lnTo>
                        <a:lnTo>
                          <a:pt x="1427" y="1044"/>
                        </a:lnTo>
                        <a:lnTo>
                          <a:pt x="1460" y="1076"/>
                        </a:lnTo>
                        <a:lnTo>
                          <a:pt x="1516" y="1129"/>
                        </a:lnTo>
                        <a:lnTo>
                          <a:pt x="1562" y="1187"/>
                        </a:lnTo>
                        <a:lnTo>
                          <a:pt x="1598" y="1251"/>
                        </a:lnTo>
                        <a:lnTo>
                          <a:pt x="1626" y="1316"/>
                        </a:lnTo>
                        <a:lnTo>
                          <a:pt x="1643" y="1386"/>
                        </a:lnTo>
                        <a:lnTo>
                          <a:pt x="1653" y="1459"/>
                        </a:lnTo>
                        <a:lnTo>
                          <a:pt x="1651" y="1531"/>
                        </a:lnTo>
                        <a:lnTo>
                          <a:pt x="1640" y="1605"/>
                        </a:lnTo>
                        <a:lnTo>
                          <a:pt x="1620" y="1676"/>
                        </a:lnTo>
                        <a:lnTo>
                          <a:pt x="1588" y="1746"/>
                        </a:lnTo>
                        <a:lnTo>
                          <a:pt x="1546" y="1811"/>
                        </a:lnTo>
                        <a:lnTo>
                          <a:pt x="1466" y="1931"/>
                        </a:lnTo>
                        <a:lnTo>
                          <a:pt x="1395" y="2056"/>
                        </a:lnTo>
                        <a:lnTo>
                          <a:pt x="1331" y="2185"/>
                        </a:lnTo>
                        <a:lnTo>
                          <a:pt x="1295" y="2253"/>
                        </a:lnTo>
                        <a:lnTo>
                          <a:pt x="1252" y="2312"/>
                        </a:lnTo>
                        <a:lnTo>
                          <a:pt x="1200" y="2366"/>
                        </a:lnTo>
                        <a:lnTo>
                          <a:pt x="1142" y="2412"/>
                        </a:lnTo>
                        <a:lnTo>
                          <a:pt x="1078" y="2450"/>
                        </a:lnTo>
                        <a:lnTo>
                          <a:pt x="1011" y="2479"/>
                        </a:lnTo>
                        <a:lnTo>
                          <a:pt x="941" y="2499"/>
                        </a:lnTo>
                        <a:lnTo>
                          <a:pt x="869" y="2509"/>
                        </a:lnTo>
                        <a:lnTo>
                          <a:pt x="796" y="2509"/>
                        </a:lnTo>
                        <a:lnTo>
                          <a:pt x="722" y="2499"/>
                        </a:lnTo>
                        <a:lnTo>
                          <a:pt x="651" y="2479"/>
                        </a:lnTo>
                        <a:lnTo>
                          <a:pt x="595" y="2466"/>
                        </a:lnTo>
                        <a:lnTo>
                          <a:pt x="541" y="2462"/>
                        </a:lnTo>
                        <a:lnTo>
                          <a:pt x="491" y="2469"/>
                        </a:lnTo>
                        <a:lnTo>
                          <a:pt x="446" y="2487"/>
                        </a:lnTo>
                        <a:lnTo>
                          <a:pt x="404" y="2515"/>
                        </a:lnTo>
                        <a:lnTo>
                          <a:pt x="370" y="2549"/>
                        </a:lnTo>
                        <a:lnTo>
                          <a:pt x="340" y="2591"/>
                        </a:lnTo>
                        <a:lnTo>
                          <a:pt x="320" y="2637"/>
                        </a:lnTo>
                        <a:lnTo>
                          <a:pt x="310" y="2686"/>
                        </a:lnTo>
                        <a:lnTo>
                          <a:pt x="296" y="2811"/>
                        </a:lnTo>
                        <a:lnTo>
                          <a:pt x="289" y="2937"/>
                        </a:lnTo>
                        <a:lnTo>
                          <a:pt x="285" y="3062"/>
                        </a:lnTo>
                        <a:lnTo>
                          <a:pt x="289" y="3187"/>
                        </a:lnTo>
                        <a:lnTo>
                          <a:pt x="296" y="3313"/>
                        </a:lnTo>
                        <a:lnTo>
                          <a:pt x="310" y="3436"/>
                        </a:lnTo>
                        <a:lnTo>
                          <a:pt x="322" y="3486"/>
                        </a:lnTo>
                        <a:lnTo>
                          <a:pt x="342" y="3533"/>
                        </a:lnTo>
                        <a:lnTo>
                          <a:pt x="372" y="3573"/>
                        </a:lnTo>
                        <a:lnTo>
                          <a:pt x="410" y="3607"/>
                        </a:lnTo>
                        <a:lnTo>
                          <a:pt x="452" y="3633"/>
                        </a:lnTo>
                        <a:lnTo>
                          <a:pt x="497" y="3651"/>
                        </a:lnTo>
                        <a:lnTo>
                          <a:pt x="547" y="3659"/>
                        </a:lnTo>
                        <a:lnTo>
                          <a:pt x="597" y="3657"/>
                        </a:lnTo>
                        <a:lnTo>
                          <a:pt x="647" y="3645"/>
                        </a:lnTo>
                        <a:lnTo>
                          <a:pt x="722" y="3623"/>
                        </a:lnTo>
                        <a:lnTo>
                          <a:pt x="798" y="3611"/>
                        </a:lnTo>
                        <a:lnTo>
                          <a:pt x="871" y="3613"/>
                        </a:lnTo>
                        <a:lnTo>
                          <a:pt x="945" y="3623"/>
                        </a:lnTo>
                        <a:lnTo>
                          <a:pt x="1015" y="3643"/>
                        </a:lnTo>
                        <a:lnTo>
                          <a:pt x="1082" y="3672"/>
                        </a:lnTo>
                        <a:lnTo>
                          <a:pt x="1144" y="3710"/>
                        </a:lnTo>
                        <a:lnTo>
                          <a:pt x="1202" y="3756"/>
                        </a:lnTo>
                        <a:lnTo>
                          <a:pt x="1252" y="3810"/>
                        </a:lnTo>
                        <a:lnTo>
                          <a:pt x="1295" y="3871"/>
                        </a:lnTo>
                        <a:lnTo>
                          <a:pt x="1331" y="3937"/>
                        </a:lnTo>
                        <a:lnTo>
                          <a:pt x="1395" y="4066"/>
                        </a:lnTo>
                        <a:lnTo>
                          <a:pt x="1466" y="4191"/>
                        </a:lnTo>
                        <a:lnTo>
                          <a:pt x="1546" y="4311"/>
                        </a:lnTo>
                        <a:lnTo>
                          <a:pt x="1588" y="4378"/>
                        </a:lnTo>
                        <a:lnTo>
                          <a:pt x="1620" y="4448"/>
                        </a:lnTo>
                        <a:lnTo>
                          <a:pt x="1640" y="4519"/>
                        </a:lnTo>
                        <a:lnTo>
                          <a:pt x="1651" y="4591"/>
                        </a:lnTo>
                        <a:lnTo>
                          <a:pt x="1653" y="4665"/>
                        </a:lnTo>
                        <a:lnTo>
                          <a:pt x="1643" y="4736"/>
                        </a:lnTo>
                        <a:lnTo>
                          <a:pt x="1626" y="4806"/>
                        </a:lnTo>
                        <a:lnTo>
                          <a:pt x="1598" y="4873"/>
                        </a:lnTo>
                        <a:lnTo>
                          <a:pt x="1562" y="4935"/>
                        </a:lnTo>
                        <a:lnTo>
                          <a:pt x="1516" y="4995"/>
                        </a:lnTo>
                        <a:lnTo>
                          <a:pt x="1460" y="5046"/>
                        </a:lnTo>
                        <a:lnTo>
                          <a:pt x="1429" y="5078"/>
                        </a:lnTo>
                        <a:lnTo>
                          <a:pt x="1403" y="5114"/>
                        </a:lnTo>
                        <a:lnTo>
                          <a:pt x="1383" y="5156"/>
                        </a:lnTo>
                        <a:lnTo>
                          <a:pt x="1373" y="5198"/>
                        </a:lnTo>
                        <a:lnTo>
                          <a:pt x="1369" y="5243"/>
                        </a:lnTo>
                        <a:lnTo>
                          <a:pt x="1375" y="5291"/>
                        </a:lnTo>
                        <a:lnTo>
                          <a:pt x="1387" y="5335"/>
                        </a:lnTo>
                        <a:lnTo>
                          <a:pt x="1409" y="5374"/>
                        </a:lnTo>
                        <a:lnTo>
                          <a:pt x="1437" y="5412"/>
                        </a:lnTo>
                        <a:lnTo>
                          <a:pt x="1472" y="5444"/>
                        </a:lnTo>
                        <a:lnTo>
                          <a:pt x="1594" y="5532"/>
                        </a:lnTo>
                        <a:lnTo>
                          <a:pt x="1719" y="5613"/>
                        </a:lnTo>
                        <a:lnTo>
                          <a:pt x="1848" y="5687"/>
                        </a:lnTo>
                        <a:lnTo>
                          <a:pt x="1982" y="5754"/>
                        </a:lnTo>
                        <a:lnTo>
                          <a:pt x="2117" y="5816"/>
                        </a:lnTo>
                        <a:lnTo>
                          <a:pt x="2169" y="5832"/>
                        </a:lnTo>
                        <a:lnTo>
                          <a:pt x="2219" y="5836"/>
                        </a:lnTo>
                        <a:lnTo>
                          <a:pt x="2268" y="5830"/>
                        </a:lnTo>
                        <a:lnTo>
                          <a:pt x="2316" y="5816"/>
                        </a:lnTo>
                        <a:lnTo>
                          <a:pt x="2362" y="5792"/>
                        </a:lnTo>
                        <a:lnTo>
                          <a:pt x="2400" y="5760"/>
                        </a:lnTo>
                        <a:lnTo>
                          <a:pt x="2431" y="5722"/>
                        </a:lnTo>
                        <a:lnTo>
                          <a:pt x="2455" y="5679"/>
                        </a:lnTo>
                        <a:lnTo>
                          <a:pt x="2469" y="5629"/>
                        </a:lnTo>
                        <a:lnTo>
                          <a:pt x="2487" y="5555"/>
                        </a:lnTo>
                        <a:lnTo>
                          <a:pt x="2515" y="5488"/>
                        </a:lnTo>
                        <a:lnTo>
                          <a:pt x="2551" y="5424"/>
                        </a:lnTo>
                        <a:lnTo>
                          <a:pt x="2597" y="5367"/>
                        </a:lnTo>
                        <a:lnTo>
                          <a:pt x="2648" y="5315"/>
                        </a:lnTo>
                        <a:lnTo>
                          <a:pt x="2706" y="5271"/>
                        </a:lnTo>
                        <a:lnTo>
                          <a:pt x="2770" y="5237"/>
                        </a:lnTo>
                        <a:lnTo>
                          <a:pt x="2839" y="5209"/>
                        </a:lnTo>
                        <a:lnTo>
                          <a:pt x="2913" y="5192"/>
                        </a:lnTo>
                        <a:lnTo>
                          <a:pt x="2989" y="5184"/>
                        </a:lnTo>
                        <a:lnTo>
                          <a:pt x="3066" y="5188"/>
                        </a:lnTo>
                        <a:lnTo>
                          <a:pt x="3207" y="5198"/>
                        </a:lnTo>
                        <a:lnTo>
                          <a:pt x="3351" y="5198"/>
                        </a:lnTo>
                        <a:lnTo>
                          <a:pt x="3492" y="5188"/>
                        </a:lnTo>
                        <a:lnTo>
                          <a:pt x="3554" y="5186"/>
                        </a:lnTo>
                        <a:lnTo>
                          <a:pt x="3631" y="5190"/>
                        </a:lnTo>
                        <a:lnTo>
                          <a:pt x="3707" y="5205"/>
                        </a:lnTo>
                        <a:lnTo>
                          <a:pt x="3778" y="5231"/>
                        </a:lnTo>
                        <a:lnTo>
                          <a:pt x="3846" y="5267"/>
                        </a:lnTo>
                        <a:lnTo>
                          <a:pt x="3906" y="5311"/>
                        </a:lnTo>
                        <a:lnTo>
                          <a:pt x="3959" y="5363"/>
                        </a:lnTo>
                        <a:lnTo>
                          <a:pt x="4005" y="5420"/>
                        </a:lnTo>
                        <a:lnTo>
                          <a:pt x="4043" y="5484"/>
                        </a:lnTo>
                        <a:lnTo>
                          <a:pt x="4073" y="5553"/>
                        </a:lnTo>
                        <a:lnTo>
                          <a:pt x="4091" y="5629"/>
                        </a:lnTo>
                        <a:lnTo>
                          <a:pt x="4105" y="5679"/>
                        </a:lnTo>
                        <a:lnTo>
                          <a:pt x="4127" y="5724"/>
                        </a:lnTo>
                        <a:lnTo>
                          <a:pt x="4158" y="5762"/>
                        </a:lnTo>
                        <a:lnTo>
                          <a:pt x="4196" y="5794"/>
                        </a:lnTo>
                        <a:lnTo>
                          <a:pt x="4240" y="5818"/>
                        </a:lnTo>
                        <a:lnTo>
                          <a:pt x="4288" y="5832"/>
                        </a:lnTo>
                        <a:lnTo>
                          <a:pt x="4340" y="5838"/>
                        </a:lnTo>
                        <a:lnTo>
                          <a:pt x="4340" y="5838"/>
                        </a:lnTo>
                        <a:lnTo>
                          <a:pt x="4391" y="5832"/>
                        </a:lnTo>
                        <a:lnTo>
                          <a:pt x="4441" y="5816"/>
                        </a:lnTo>
                        <a:lnTo>
                          <a:pt x="4578" y="5756"/>
                        </a:lnTo>
                        <a:lnTo>
                          <a:pt x="4712" y="5687"/>
                        </a:lnTo>
                        <a:lnTo>
                          <a:pt x="4841" y="5613"/>
                        </a:lnTo>
                        <a:lnTo>
                          <a:pt x="4966" y="5532"/>
                        </a:lnTo>
                        <a:lnTo>
                          <a:pt x="5088" y="5444"/>
                        </a:lnTo>
                        <a:lnTo>
                          <a:pt x="5123" y="5412"/>
                        </a:lnTo>
                        <a:lnTo>
                          <a:pt x="5151" y="5376"/>
                        </a:lnTo>
                        <a:lnTo>
                          <a:pt x="5171" y="5335"/>
                        </a:lnTo>
                        <a:lnTo>
                          <a:pt x="5185" y="5291"/>
                        </a:lnTo>
                        <a:lnTo>
                          <a:pt x="5191" y="5243"/>
                        </a:lnTo>
                        <a:lnTo>
                          <a:pt x="5187" y="5198"/>
                        </a:lnTo>
                        <a:lnTo>
                          <a:pt x="5175" y="5156"/>
                        </a:lnTo>
                        <a:lnTo>
                          <a:pt x="5157" y="5114"/>
                        </a:lnTo>
                        <a:lnTo>
                          <a:pt x="5131" y="5078"/>
                        </a:lnTo>
                        <a:lnTo>
                          <a:pt x="5100" y="5046"/>
                        </a:lnTo>
                        <a:lnTo>
                          <a:pt x="5044" y="4995"/>
                        </a:lnTo>
                        <a:lnTo>
                          <a:pt x="4998" y="4935"/>
                        </a:lnTo>
                        <a:lnTo>
                          <a:pt x="4960" y="4873"/>
                        </a:lnTo>
                        <a:lnTo>
                          <a:pt x="4934" y="4806"/>
                        </a:lnTo>
                        <a:lnTo>
                          <a:pt x="4917" y="4736"/>
                        </a:lnTo>
                        <a:lnTo>
                          <a:pt x="4907" y="4665"/>
                        </a:lnTo>
                        <a:lnTo>
                          <a:pt x="4909" y="4591"/>
                        </a:lnTo>
                        <a:lnTo>
                          <a:pt x="4921" y="4519"/>
                        </a:lnTo>
                        <a:lnTo>
                          <a:pt x="4940" y="4448"/>
                        </a:lnTo>
                        <a:lnTo>
                          <a:pt x="4972" y="4378"/>
                        </a:lnTo>
                        <a:lnTo>
                          <a:pt x="5014" y="4311"/>
                        </a:lnTo>
                        <a:lnTo>
                          <a:pt x="5094" y="4191"/>
                        </a:lnTo>
                        <a:lnTo>
                          <a:pt x="5165" y="4066"/>
                        </a:lnTo>
                        <a:lnTo>
                          <a:pt x="5229" y="3937"/>
                        </a:lnTo>
                        <a:lnTo>
                          <a:pt x="5265" y="3871"/>
                        </a:lnTo>
                        <a:lnTo>
                          <a:pt x="5309" y="3810"/>
                        </a:lnTo>
                        <a:lnTo>
                          <a:pt x="5360" y="3758"/>
                        </a:lnTo>
                        <a:lnTo>
                          <a:pt x="5418" y="3712"/>
                        </a:lnTo>
                        <a:lnTo>
                          <a:pt x="5482" y="3674"/>
                        </a:lnTo>
                        <a:lnTo>
                          <a:pt x="5549" y="3645"/>
                        </a:lnTo>
                        <a:lnTo>
                          <a:pt x="5619" y="3625"/>
                        </a:lnTo>
                        <a:lnTo>
                          <a:pt x="5691" y="3613"/>
                        </a:lnTo>
                        <a:lnTo>
                          <a:pt x="5764" y="3613"/>
                        </a:lnTo>
                        <a:lnTo>
                          <a:pt x="5838" y="3623"/>
                        </a:lnTo>
                        <a:lnTo>
                          <a:pt x="5909" y="3643"/>
                        </a:lnTo>
                        <a:lnTo>
                          <a:pt x="5965" y="3659"/>
                        </a:lnTo>
                        <a:lnTo>
                          <a:pt x="6017" y="3661"/>
                        </a:lnTo>
                        <a:lnTo>
                          <a:pt x="6069" y="3653"/>
                        </a:lnTo>
                        <a:lnTo>
                          <a:pt x="6114" y="3635"/>
                        </a:lnTo>
                        <a:lnTo>
                          <a:pt x="6154" y="3609"/>
                        </a:lnTo>
                        <a:lnTo>
                          <a:pt x="6190" y="3573"/>
                        </a:lnTo>
                        <a:lnTo>
                          <a:pt x="6218" y="3533"/>
                        </a:lnTo>
                        <a:lnTo>
                          <a:pt x="6238" y="3488"/>
                        </a:lnTo>
                        <a:lnTo>
                          <a:pt x="6250" y="3436"/>
                        </a:lnTo>
                        <a:lnTo>
                          <a:pt x="6264" y="3313"/>
                        </a:lnTo>
                        <a:lnTo>
                          <a:pt x="6272" y="3187"/>
                        </a:lnTo>
                        <a:lnTo>
                          <a:pt x="6274" y="3062"/>
                        </a:lnTo>
                        <a:lnTo>
                          <a:pt x="6272" y="2937"/>
                        </a:lnTo>
                        <a:lnTo>
                          <a:pt x="6264" y="2811"/>
                        </a:lnTo>
                        <a:lnTo>
                          <a:pt x="6250" y="2688"/>
                        </a:lnTo>
                        <a:lnTo>
                          <a:pt x="6238" y="2637"/>
                        </a:lnTo>
                        <a:lnTo>
                          <a:pt x="6216" y="2591"/>
                        </a:lnTo>
                        <a:lnTo>
                          <a:pt x="6186" y="2551"/>
                        </a:lnTo>
                        <a:lnTo>
                          <a:pt x="6150" y="2517"/>
                        </a:lnTo>
                        <a:lnTo>
                          <a:pt x="6108" y="2489"/>
                        </a:lnTo>
                        <a:lnTo>
                          <a:pt x="6063" y="2471"/>
                        </a:lnTo>
                        <a:lnTo>
                          <a:pt x="6013" y="2464"/>
                        </a:lnTo>
                        <a:lnTo>
                          <a:pt x="5963" y="2466"/>
                        </a:lnTo>
                        <a:lnTo>
                          <a:pt x="5911" y="2479"/>
                        </a:lnTo>
                        <a:lnTo>
                          <a:pt x="5838" y="2501"/>
                        </a:lnTo>
                        <a:lnTo>
                          <a:pt x="5762" y="2511"/>
                        </a:lnTo>
                        <a:lnTo>
                          <a:pt x="5687" y="2511"/>
                        </a:lnTo>
                        <a:lnTo>
                          <a:pt x="5615" y="2499"/>
                        </a:lnTo>
                        <a:lnTo>
                          <a:pt x="5545" y="2479"/>
                        </a:lnTo>
                        <a:lnTo>
                          <a:pt x="5478" y="2450"/>
                        </a:lnTo>
                        <a:lnTo>
                          <a:pt x="5416" y="2412"/>
                        </a:lnTo>
                        <a:lnTo>
                          <a:pt x="5358" y="2366"/>
                        </a:lnTo>
                        <a:lnTo>
                          <a:pt x="5309" y="2312"/>
                        </a:lnTo>
                        <a:lnTo>
                          <a:pt x="5265" y="2253"/>
                        </a:lnTo>
                        <a:lnTo>
                          <a:pt x="5229" y="2185"/>
                        </a:lnTo>
                        <a:lnTo>
                          <a:pt x="5165" y="2056"/>
                        </a:lnTo>
                        <a:lnTo>
                          <a:pt x="5094" y="1931"/>
                        </a:lnTo>
                        <a:lnTo>
                          <a:pt x="5014" y="1811"/>
                        </a:lnTo>
                        <a:lnTo>
                          <a:pt x="4972" y="1746"/>
                        </a:lnTo>
                        <a:lnTo>
                          <a:pt x="4940" y="1676"/>
                        </a:lnTo>
                        <a:lnTo>
                          <a:pt x="4921" y="1605"/>
                        </a:lnTo>
                        <a:lnTo>
                          <a:pt x="4909" y="1531"/>
                        </a:lnTo>
                        <a:lnTo>
                          <a:pt x="4907" y="1459"/>
                        </a:lnTo>
                        <a:lnTo>
                          <a:pt x="4915" y="1388"/>
                        </a:lnTo>
                        <a:lnTo>
                          <a:pt x="4932" y="1318"/>
                        </a:lnTo>
                        <a:lnTo>
                          <a:pt x="4960" y="1251"/>
                        </a:lnTo>
                        <a:lnTo>
                          <a:pt x="4998" y="1187"/>
                        </a:lnTo>
                        <a:lnTo>
                          <a:pt x="5044" y="1129"/>
                        </a:lnTo>
                        <a:lnTo>
                          <a:pt x="5100" y="1076"/>
                        </a:lnTo>
                        <a:lnTo>
                          <a:pt x="5131" y="1044"/>
                        </a:lnTo>
                        <a:lnTo>
                          <a:pt x="5157" y="1008"/>
                        </a:lnTo>
                        <a:lnTo>
                          <a:pt x="5175" y="968"/>
                        </a:lnTo>
                        <a:lnTo>
                          <a:pt x="5187" y="925"/>
                        </a:lnTo>
                        <a:lnTo>
                          <a:pt x="5191" y="879"/>
                        </a:lnTo>
                        <a:lnTo>
                          <a:pt x="5185" y="833"/>
                        </a:lnTo>
                        <a:lnTo>
                          <a:pt x="5171" y="789"/>
                        </a:lnTo>
                        <a:lnTo>
                          <a:pt x="5151" y="748"/>
                        </a:lnTo>
                        <a:lnTo>
                          <a:pt x="5123" y="712"/>
                        </a:lnTo>
                        <a:lnTo>
                          <a:pt x="5088" y="680"/>
                        </a:lnTo>
                        <a:lnTo>
                          <a:pt x="4966" y="592"/>
                        </a:lnTo>
                        <a:lnTo>
                          <a:pt x="4841" y="511"/>
                        </a:lnTo>
                        <a:lnTo>
                          <a:pt x="4712" y="435"/>
                        </a:lnTo>
                        <a:lnTo>
                          <a:pt x="4578" y="368"/>
                        </a:lnTo>
                        <a:lnTo>
                          <a:pt x="4441" y="306"/>
                        </a:lnTo>
                        <a:lnTo>
                          <a:pt x="4391" y="290"/>
                        </a:lnTo>
                        <a:lnTo>
                          <a:pt x="4340" y="286"/>
                        </a:lnTo>
                        <a:lnTo>
                          <a:pt x="4290" y="292"/>
                        </a:lnTo>
                        <a:lnTo>
                          <a:pt x="4242" y="308"/>
                        </a:lnTo>
                        <a:lnTo>
                          <a:pt x="4198" y="332"/>
                        </a:lnTo>
                        <a:lnTo>
                          <a:pt x="4160" y="362"/>
                        </a:lnTo>
                        <a:lnTo>
                          <a:pt x="4129" y="400"/>
                        </a:lnTo>
                        <a:lnTo>
                          <a:pt x="4105" y="445"/>
                        </a:lnTo>
                        <a:lnTo>
                          <a:pt x="4091" y="493"/>
                        </a:lnTo>
                        <a:lnTo>
                          <a:pt x="4073" y="567"/>
                        </a:lnTo>
                        <a:lnTo>
                          <a:pt x="4045" y="636"/>
                        </a:lnTo>
                        <a:lnTo>
                          <a:pt x="4009" y="700"/>
                        </a:lnTo>
                        <a:lnTo>
                          <a:pt x="3965" y="758"/>
                        </a:lnTo>
                        <a:lnTo>
                          <a:pt x="3914" y="807"/>
                        </a:lnTo>
                        <a:lnTo>
                          <a:pt x="3856" y="851"/>
                        </a:lnTo>
                        <a:lnTo>
                          <a:pt x="3792" y="887"/>
                        </a:lnTo>
                        <a:lnTo>
                          <a:pt x="3723" y="915"/>
                        </a:lnTo>
                        <a:lnTo>
                          <a:pt x="3649" y="931"/>
                        </a:lnTo>
                        <a:lnTo>
                          <a:pt x="3572" y="938"/>
                        </a:lnTo>
                        <a:lnTo>
                          <a:pt x="3492" y="934"/>
                        </a:lnTo>
                        <a:lnTo>
                          <a:pt x="3351" y="927"/>
                        </a:lnTo>
                        <a:lnTo>
                          <a:pt x="3209" y="927"/>
                        </a:lnTo>
                        <a:lnTo>
                          <a:pt x="3066" y="934"/>
                        </a:lnTo>
                        <a:lnTo>
                          <a:pt x="2989" y="938"/>
                        </a:lnTo>
                        <a:lnTo>
                          <a:pt x="2911" y="931"/>
                        </a:lnTo>
                        <a:lnTo>
                          <a:pt x="2839" y="913"/>
                        </a:lnTo>
                        <a:lnTo>
                          <a:pt x="2770" y="887"/>
                        </a:lnTo>
                        <a:lnTo>
                          <a:pt x="2706" y="851"/>
                        </a:lnTo>
                        <a:lnTo>
                          <a:pt x="2646" y="807"/>
                        </a:lnTo>
                        <a:lnTo>
                          <a:pt x="2595" y="758"/>
                        </a:lnTo>
                        <a:lnTo>
                          <a:pt x="2551" y="700"/>
                        </a:lnTo>
                        <a:lnTo>
                          <a:pt x="2515" y="636"/>
                        </a:lnTo>
                        <a:lnTo>
                          <a:pt x="2487" y="567"/>
                        </a:lnTo>
                        <a:lnTo>
                          <a:pt x="2469" y="493"/>
                        </a:lnTo>
                        <a:lnTo>
                          <a:pt x="2455" y="443"/>
                        </a:lnTo>
                        <a:lnTo>
                          <a:pt x="2431" y="400"/>
                        </a:lnTo>
                        <a:lnTo>
                          <a:pt x="2400" y="362"/>
                        </a:lnTo>
                        <a:lnTo>
                          <a:pt x="2362" y="330"/>
                        </a:lnTo>
                        <a:lnTo>
                          <a:pt x="2316" y="308"/>
                        </a:lnTo>
                        <a:lnTo>
                          <a:pt x="2268" y="292"/>
                        </a:lnTo>
                        <a:lnTo>
                          <a:pt x="2219" y="286"/>
                        </a:lnTo>
                        <a:close/>
                        <a:moveTo>
                          <a:pt x="2220" y="0"/>
                        </a:moveTo>
                        <a:lnTo>
                          <a:pt x="2298" y="6"/>
                        </a:lnTo>
                        <a:lnTo>
                          <a:pt x="2374" y="22"/>
                        </a:lnTo>
                        <a:lnTo>
                          <a:pt x="2443" y="48"/>
                        </a:lnTo>
                        <a:lnTo>
                          <a:pt x="2509" y="83"/>
                        </a:lnTo>
                        <a:lnTo>
                          <a:pt x="2569" y="127"/>
                        </a:lnTo>
                        <a:lnTo>
                          <a:pt x="2622" y="177"/>
                        </a:lnTo>
                        <a:lnTo>
                          <a:pt x="2666" y="237"/>
                        </a:lnTo>
                        <a:lnTo>
                          <a:pt x="2704" y="300"/>
                        </a:lnTo>
                        <a:lnTo>
                          <a:pt x="2732" y="372"/>
                        </a:lnTo>
                        <a:lnTo>
                          <a:pt x="2752" y="447"/>
                        </a:lnTo>
                        <a:lnTo>
                          <a:pt x="2764" y="493"/>
                        </a:lnTo>
                        <a:lnTo>
                          <a:pt x="2786" y="537"/>
                        </a:lnTo>
                        <a:lnTo>
                          <a:pt x="2813" y="573"/>
                        </a:lnTo>
                        <a:lnTo>
                          <a:pt x="2849" y="604"/>
                        </a:lnTo>
                        <a:lnTo>
                          <a:pt x="2891" y="628"/>
                        </a:lnTo>
                        <a:lnTo>
                          <a:pt x="2937" y="644"/>
                        </a:lnTo>
                        <a:lnTo>
                          <a:pt x="2987" y="652"/>
                        </a:lnTo>
                        <a:lnTo>
                          <a:pt x="3036" y="652"/>
                        </a:lnTo>
                        <a:lnTo>
                          <a:pt x="3158" y="642"/>
                        </a:lnTo>
                        <a:lnTo>
                          <a:pt x="3281" y="638"/>
                        </a:lnTo>
                        <a:lnTo>
                          <a:pt x="3402" y="642"/>
                        </a:lnTo>
                        <a:lnTo>
                          <a:pt x="3522" y="652"/>
                        </a:lnTo>
                        <a:lnTo>
                          <a:pt x="3575" y="652"/>
                        </a:lnTo>
                        <a:lnTo>
                          <a:pt x="3625" y="644"/>
                        </a:lnTo>
                        <a:lnTo>
                          <a:pt x="3671" y="628"/>
                        </a:lnTo>
                        <a:lnTo>
                          <a:pt x="3713" y="604"/>
                        </a:lnTo>
                        <a:lnTo>
                          <a:pt x="3747" y="573"/>
                        </a:lnTo>
                        <a:lnTo>
                          <a:pt x="3776" y="537"/>
                        </a:lnTo>
                        <a:lnTo>
                          <a:pt x="3796" y="493"/>
                        </a:lnTo>
                        <a:lnTo>
                          <a:pt x="3808" y="447"/>
                        </a:lnTo>
                        <a:lnTo>
                          <a:pt x="3828" y="372"/>
                        </a:lnTo>
                        <a:lnTo>
                          <a:pt x="3856" y="300"/>
                        </a:lnTo>
                        <a:lnTo>
                          <a:pt x="3894" y="237"/>
                        </a:lnTo>
                        <a:lnTo>
                          <a:pt x="3938" y="177"/>
                        </a:lnTo>
                        <a:lnTo>
                          <a:pt x="3991" y="127"/>
                        </a:lnTo>
                        <a:lnTo>
                          <a:pt x="4051" y="83"/>
                        </a:lnTo>
                        <a:lnTo>
                          <a:pt x="4117" y="48"/>
                        </a:lnTo>
                        <a:lnTo>
                          <a:pt x="4186" y="22"/>
                        </a:lnTo>
                        <a:lnTo>
                          <a:pt x="4262" y="6"/>
                        </a:lnTo>
                        <a:lnTo>
                          <a:pt x="4340" y="0"/>
                        </a:lnTo>
                        <a:lnTo>
                          <a:pt x="4413" y="6"/>
                        </a:lnTo>
                        <a:lnTo>
                          <a:pt x="4483" y="20"/>
                        </a:lnTo>
                        <a:lnTo>
                          <a:pt x="4552" y="44"/>
                        </a:lnTo>
                        <a:lnTo>
                          <a:pt x="4702" y="111"/>
                        </a:lnTo>
                        <a:lnTo>
                          <a:pt x="4847" y="185"/>
                        </a:lnTo>
                        <a:lnTo>
                          <a:pt x="4990" y="266"/>
                        </a:lnTo>
                        <a:lnTo>
                          <a:pt x="5127" y="356"/>
                        </a:lnTo>
                        <a:lnTo>
                          <a:pt x="5261" y="451"/>
                        </a:lnTo>
                        <a:lnTo>
                          <a:pt x="5314" y="499"/>
                        </a:lnTo>
                        <a:lnTo>
                          <a:pt x="5360" y="551"/>
                        </a:lnTo>
                        <a:lnTo>
                          <a:pt x="5400" y="608"/>
                        </a:lnTo>
                        <a:lnTo>
                          <a:pt x="5432" y="670"/>
                        </a:lnTo>
                        <a:lnTo>
                          <a:pt x="5456" y="736"/>
                        </a:lnTo>
                        <a:lnTo>
                          <a:pt x="5470" y="803"/>
                        </a:lnTo>
                        <a:lnTo>
                          <a:pt x="5476" y="873"/>
                        </a:lnTo>
                        <a:lnTo>
                          <a:pt x="5472" y="942"/>
                        </a:lnTo>
                        <a:lnTo>
                          <a:pt x="5460" y="1010"/>
                        </a:lnTo>
                        <a:lnTo>
                          <a:pt x="5440" y="1076"/>
                        </a:lnTo>
                        <a:lnTo>
                          <a:pt x="5412" y="1137"/>
                        </a:lnTo>
                        <a:lnTo>
                          <a:pt x="5376" y="1195"/>
                        </a:lnTo>
                        <a:lnTo>
                          <a:pt x="5332" y="1249"/>
                        </a:lnTo>
                        <a:lnTo>
                          <a:pt x="5281" y="1296"/>
                        </a:lnTo>
                        <a:lnTo>
                          <a:pt x="5247" y="1330"/>
                        </a:lnTo>
                        <a:lnTo>
                          <a:pt x="5221" y="1370"/>
                        </a:lnTo>
                        <a:lnTo>
                          <a:pt x="5203" y="1414"/>
                        </a:lnTo>
                        <a:lnTo>
                          <a:pt x="5193" y="1459"/>
                        </a:lnTo>
                        <a:lnTo>
                          <a:pt x="5193" y="1507"/>
                        </a:lnTo>
                        <a:lnTo>
                          <a:pt x="5201" y="1555"/>
                        </a:lnTo>
                        <a:lnTo>
                          <a:pt x="5219" y="1601"/>
                        </a:lnTo>
                        <a:lnTo>
                          <a:pt x="5245" y="1646"/>
                        </a:lnTo>
                        <a:lnTo>
                          <a:pt x="5314" y="1746"/>
                        </a:lnTo>
                        <a:lnTo>
                          <a:pt x="5378" y="1851"/>
                        </a:lnTo>
                        <a:lnTo>
                          <a:pt x="5436" y="1958"/>
                        </a:lnTo>
                        <a:lnTo>
                          <a:pt x="5490" y="2070"/>
                        </a:lnTo>
                        <a:lnTo>
                          <a:pt x="5513" y="2112"/>
                        </a:lnTo>
                        <a:lnTo>
                          <a:pt x="5545" y="2149"/>
                        </a:lnTo>
                        <a:lnTo>
                          <a:pt x="5581" y="2179"/>
                        </a:lnTo>
                        <a:lnTo>
                          <a:pt x="5623" y="2203"/>
                        </a:lnTo>
                        <a:lnTo>
                          <a:pt x="5669" y="2219"/>
                        </a:lnTo>
                        <a:lnTo>
                          <a:pt x="5716" y="2227"/>
                        </a:lnTo>
                        <a:lnTo>
                          <a:pt x="5762" y="2225"/>
                        </a:lnTo>
                        <a:lnTo>
                          <a:pt x="5810" y="2213"/>
                        </a:lnTo>
                        <a:lnTo>
                          <a:pt x="5886" y="2191"/>
                        </a:lnTo>
                        <a:lnTo>
                          <a:pt x="5963" y="2179"/>
                        </a:lnTo>
                        <a:lnTo>
                          <a:pt x="6037" y="2179"/>
                        </a:lnTo>
                        <a:lnTo>
                          <a:pt x="6110" y="2191"/>
                        </a:lnTo>
                        <a:lnTo>
                          <a:pt x="6182" y="2211"/>
                        </a:lnTo>
                        <a:lnTo>
                          <a:pt x="6248" y="2241"/>
                        </a:lnTo>
                        <a:lnTo>
                          <a:pt x="6309" y="2281"/>
                        </a:lnTo>
                        <a:lnTo>
                          <a:pt x="6365" y="2326"/>
                        </a:lnTo>
                        <a:lnTo>
                          <a:pt x="6415" y="2380"/>
                        </a:lnTo>
                        <a:lnTo>
                          <a:pt x="6459" y="2440"/>
                        </a:lnTo>
                        <a:lnTo>
                          <a:pt x="6492" y="2505"/>
                        </a:lnTo>
                        <a:lnTo>
                          <a:pt x="6518" y="2575"/>
                        </a:lnTo>
                        <a:lnTo>
                          <a:pt x="6532" y="2650"/>
                        </a:lnTo>
                        <a:lnTo>
                          <a:pt x="6548" y="2788"/>
                        </a:lnTo>
                        <a:lnTo>
                          <a:pt x="6556" y="2925"/>
                        </a:lnTo>
                        <a:lnTo>
                          <a:pt x="6560" y="3062"/>
                        </a:lnTo>
                        <a:lnTo>
                          <a:pt x="6556" y="3199"/>
                        </a:lnTo>
                        <a:lnTo>
                          <a:pt x="6548" y="3336"/>
                        </a:lnTo>
                        <a:lnTo>
                          <a:pt x="6532" y="3472"/>
                        </a:lnTo>
                        <a:lnTo>
                          <a:pt x="6516" y="3551"/>
                        </a:lnTo>
                        <a:lnTo>
                          <a:pt x="6490" y="3625"/>
                        </a:lnTo>
                        <a:lnTo>
                          <a:pt x="6453" y="3694"/>
                        </a:lnTo>
                        <a:lnTo>
                          <a:pt x="6409" y="3756"/>
                        </a:lnTo>
                        <a:lnTo>
                          <a:pt x="6355" y="3810"/>
                        </a:lnTo>
                        <a:lnTo>
                          <a:pt x="6293" y="3857"/>
                        </a:lnTo>
                        <a:lnTo>
                          <a:pt x="6228" y="3895"/>
                        </a:lnTo>
                        <a:lnTo>
                          <a:pt x="6156" y="3923"/>
                        </a:lnTo>
                        <a:lnTo>
                          <a:pt x="6079" y="3939"/>
                        </a:lnTo>
                        <a:lnTo>
                          <a:pt x="5999" y="3945"/>
                        </a:lnTo>
                        <a:lnTo>
                          <a:pt x="5935" y="3941"/>
                        </a:lnTo>
                        <a:lnTo>
                          <a:pt x="5874" y="3931"/>
                        </a:lnTo>
                        <a:lnTo>
                          <a:pt x="5812" y="3911"/>
                        </a:lnTo>
                        <a:lnTo>
                          <a:pt x="5762" y="3899"/>
                        </a:lnTo>
                        <a:lnTo>
                          <a:pt x="5712" y="3895"/>
                        </a:lnTo>
                        <a:lnTo>
                          <a:pt x="5665" y="3903"/>
                        </a:lnTo>
                        <a:lnTo>
                          <a:pt x="5621" y="3919"/>
                        </a:lnTo>
                        <a:lnTo>
                          <a:pt x="5579" y="3943"/>
                        </a:lnTo>
                        <a:lnTo>
                          <a:pt x="5543" y="3973"/>
                        </a:lnTo>
                        <a:lnTo>
                          <a:pt x="5513" y="4010"/>
                        </a:lnTo>
                        <a:lnTo>
                          <a:pt x="5490" y="4054"/>
                        </a:lnTo>
                        <a:lnTo>
                          <a:pt x="5418" y="4201"/>
                        </a:lnTo>
                        <a:lnTo>
                          <a:pt x="5336" y="4343"/>
                        </a:lnTo>
                        <a:lnTo>
                          <a:pt x="5245" y="4478"/>
                        </a:lnTo>
                        <a:lnTo>
                          <a:pt x="5219" y="4521"/>
                        </a:lnTo>
                        <a:lnTo>
                          <a:pt x="5201" y="4569"/>
                        </a:lnTo>
                        <a:lnTo>
                          <a:pt x="5193" y="4617"/>
                        </a:lnTo>
                        <a:lnTo>
                          <a:pt x="5193" y="4663"/>
                        </a:lnTo>
                        <a:lnTo>
                          <a:pt x="5203" y="4708"/>
                        </a:lnTo>
                        <a:lnTo>
                          <a:pt x="5221" y="4752"/>
                        </a:lnTo>
                        <a:lnTo>
                          <a:pt x="5247" y="4792"/>
                        </a:lnTo>
                        <a:lnTo>
                          <a:pt x="5281" y="4826"/>
                        </a:lnTo>
                        <a:lnTo>
                          <a:pt x="5330" y="4873"/>
                        </a:lnTo>
                        <a:lnTo>
                          <a:pt x="5374" y="4927"/>
                        </a:lnTo>
                        <a:lnTo>
                          <a:pt x="5412" y="4985"/>
                        </a:lnTo>
                        <a:lnTo>
                          <a:pt x="5440" y="5046"/>
                        </a:lnTo>
                        <a:lnTo>
                          <a:pt x="5460" y="5112"/>
                        </a:lnTo>
                        <a:lnTo>
                          <a:pt x="5472" y="5180"/>
                        </a:lnTo>
                        <a:lnTo>
                          <a:pt x="5476" y="5249"/>
                        </a:lnTo>
                        <a:lnTo>
                          <a:pt x="5470" y="5319"/>
                        </a:lnTo>
                        <a:lnTo>
                          <a:pt x="5454" y="5388"/>
                        </a:lnTo>
                        <a:lnTo>
                          <a:pt x="5432" y="5454"/>
                        </a:lnTo>
                        <a:lnTo>
                          <a:pt x="5400" y="5516"/>
                        </a:lnTo>
                        <a:lnTo>
                          <a:pt x="5360" y="5571"/>
                        </a:lnTo>
                        <a:lnTo>
                          <a:pt x="5314" y="5625"/>
                        </a:lnTo>
                        <a:lnTo>
                          <a:pt x="5259" y="5671"/>
                        </a:lnTo>
                        <a:lnTo>
                          <a:pt x="5127" y="5766"/>
                        </a:lnTo>
                        <a:lnTo>
                          <a:pt x="4988" y="5856"/>
                        </a:lnTo>
                        <a:lnTo>
                          <a:pt x="4847" y="5937"/>
                        </a:lnTo>
                        <a:lnTo>
                          <a:pt x="4702" y="6013"/>
                        </a:lnTo>
                        <a:lnTo>
                          <a:pt x="4552" y="6078"/>
                        </a:lnTo>
                        <a:lnTo>
                          <a:pt x="4483" y="6104"/>
                        </a:lnTo>
                        <a:lnTo>
                          <a:pt x="4413" y="6118"/>
                        </a:lnTo>
                        <a:lnTo>
                          <a:pt x="4340" y="6122"/>
                        </a:lnTo>
                        <a:lnTo>
                          <a:pt x="4262" y="6118"/>
                        </a:lnTo>
                        <a:lnTo>
                          <a:pt x="4186" y="6100"/>
                        </a:lnTo>
                        <a:lnTo>
                          <a:pt x="4117" y="6074"/>
                        </a:lnTo>
                        <a:lnTo>
                          <a:pt x="4051" y="6041"/>
                        </a:lnTo>
                        <a:lnTo>
                          <a:pt x="3991" y="5997"/>
                        </a:lnTo>
                        <a:lnTo>
                          <a:pt x="3938" y="5945"/>
                        </a:lnTo>
                        <a:lnTo>
                          <a:pt x="3892" y="5887"/>
                        </a:lnTo>
                        <a:lnTo>
                          <a:pt x="3856" y="5822"/>
                        </a:lnTo>
                        <a:lnTo>
                          <a:pt x="3828" y="5752"/>
                        </a:lnTo>
                        <a:lnTo>
                          <a:pt x="3808" y="5677"/>
                        </a:lnTo>
                        <a:lnTo>
                          <a:pt x="3796" y="5629"/>
                        </a:lnTo>
                        <a:lnTo>
                          <a:pt x="3774" y="5587"/>
                        </a:lnTo>
                        <a:lnTo>
                          <a:pt x="3747" y="5549"/>
                        </a:lnTo>
                        <a:lnTo>
                          <a:pt x="3711" y="5520"/>
                        </a:lnTo>
                        <a:lnTo>
                          <a:pt x="3669" y="5496"/>
                        </a:lnTo>
                        <a:lnTo>
                          <a:pt x="3623" y="5480"/>
                        </a:lnTo>
                        <a:lnTo>
                          <a:pt x="3575" y="5470"/>
                        </a:lnTo>
                        <a:lnTo>
                          <a:pt x="3524" y="5472"/>
                        </a:lnTo>
                        <a:lnTo>
                          <a:pt x="3361" y="5482"/>
                        </a:lnTo>
                        <a:lnTo>
                          <a:pt x="3197" y="5482"/>
                        </a:lnTo>
                        <a:lnTo>
                          <a:pt x="3038" y="5472"/>
                        </a:lnTo>
                        <a:lnTo>
                          <a:pt x="2985" y="5470"/>
                        </a:lnTo>
                        <a:lnTo>
                          <a:pt x="2935" y="5480"/>
                        </a:lnTo>
                        <a:lnTo>
                          <a:pt x="2889" y="5496"/>
                        </a:lnTo>
                        <a:lnTo>
                          <a:pt x="2849" y="5520"/>
                        </a:lnTo>
                        <a:lnTo>
                          <a:pt x="2813" y="5549"/>
                        </a:lnTo>
                        <a:lnTo>
                          <a:pt x="2786" y="5587"/>
                        </a:lnTo>
                        <a:lnTo>
                          <a:pt x="2764" y="5629"/>
                        </a:lnTo>
                        <a:lnTo>
                          <a:pt x="2752" y="5677"/>
                        </a:lnTo>
                        <a:lnTo>
                          <a:pt x="2732" y="5752"/>
                        </a:lnTo>
                        <a:lnTo>
                          <a:pt x="2704" y="5822"/>
                        </a:lnTo>
                        <a:lnTo>
                          <a:pt x="2666" y="5887"/>
                        </a:lnTo>
                        <a:lnTo>
                          <a:pt x="2620" y="5945"/>
                        </a:lnTo>
                        <a:lnTo>
                          <a:pt x="2569" y="5997"/>
                        </a:lnTo>
                        <a:lnTo>
                          <a:pt x="2509" y="6041"/>
                        </a:lnTo>
                        <a:lnTo>
                          <a:pt x="2443" y="6074"/>
                        </a:lnTo>
                        <a:lnTo>
                          <a:pt x="2372" y="6100"/>
                        </a:lnTo>
                        <a:lnTo>
                          <a:pt x="2298" y="6118"/>
                        </a:lnTo>
                        <a:lnTo>
                          <a:pt x="2220" y="6122"/>
                        </a:lnTo>
                        <a:lnTo>
                          <a:pt x="2147" y="6118"/>
                        </a:lnTo>
                        <a:lnTo>
                          <a:pt x="2077" y="6104"/>
                        </a:lnTo>
                        <a:lnTo>
                          <a:pt x="2008" y="6080"/>
                        </a:lnTo>
                        <a:lnTo>
                          <a:pt x="1858" y="6013"/>
                        </a:lnTo>
                        <a:lnTo>
                          <a:pt x="1713" y="5937"/>
                        </a:lnTo>
                        <a:lnTo>
                          <a:pt x="1570" y="5856"/>
                        </a:lnTo>
                        <a:lnTo>
                          <a:pt x="1433" y="5766"/>
                        </a:lnTo>
                        <a:lnTo>
                          <a:pt x="1299" y="5671"/>
                        </a:lnTo>
                        <a:lnTo>
                          <a:pt x="1246" y="5625"/>
                        </a:lnTo>
                        <a:lnTo>
                          <a:pt x="1200" y="5573"/>
                        </a:lnTo>
                        <a:lnTo>
                          <a:pt x="1160" y="5516"/>
                        </a:lnTo>
                        <a:lnTo>
                          <a:pt x="1128" y="5454"/>
                        </a:lnTo>
                        <a:lnTo>
                          <a:pt x="1104" y="5388"/>
                        </a:lnTo>
                        <a:lnTo>
                          <a:pt x="1090" y="5321"/>
                        </a:lnTo>
                        <a:lnTo>
                          <a:pt x="1084" y="5249"/>
                        </a:lnTo>
                        <a:lnTo>
                          <a:pt x="1086" y="5180"/>
                        </a:lnTo>
                        <a:lnTo>
                          <a:pt x="1098" y="5112"/>
                        </a:lnTo>
                        <a:lnTo>
                          <a:pt x="1120" y="5046"/>
                        </a:lnTo>
                        <a:lnTo>
                          <a:pt x="1148" y="4985"/>
                        </a:lnTo>
                        <a:lnTo>
                          <a:pt x="1184" y="4927"/>
                        </a:lnTo>
                        <a:lnTo>
                          <a:pt x="1228" y="4875"/>
                        </a:lnTo>
                        <a:lnTo>
                          <a:pt x="1279" y="4828"/>
                        </a:lnTo>
                        <a:lnTo>
                          <a:pt x="1313" y="4792"/>
                        </a:lnTo>
                        <a:lnTo>
                          <a:pt x="1339" y="4752"/>
                        </a:lnTo>
                        <a:lnTo>
                          <a:pt x="1357" y="4710"/>
                        </a:lnTo>
                        <a:lnTo>
                          <a:pt x="1365" y="4663"/>
                        </a:lnTo>
                        <a:lnTo>
                          <a:pt x="1367" y="4617"/>
                        </a:lnTo>
                        <a:lnTo>
                          <a:pt x="1357" y="4569"/>
                        </a:lnTo>
                        <a:lnTo>
                          <a:pt x="1341" y="4521"/>
                        </a:lnTo>
                        <a:lnTo>
                          <a:pt x="1313" y="4478"/>
                        </a:lnTo>
                        <a:lnTo>
                          <a:pt x="1246" y="4376"/>
                        </a:lnTo>
                        <a:lnTo>
                          <a:pt x="1182" y="4271"/>
                        </a:lnTo>
                        <a:lnTo>
                          <a:pt x="1122" y="4164"/>
                        </a:lnTo>
                        <a:lnTo>
                          <a:pt x="1070" y="4054"/>
                        </a:lnTo>
                        <a:lnTo>
                          <a:pt x="1047" y="4010"/>
                        </a:lnTo>
                        <a:lnTo>
                          <a:pt x="1015" y="3975"/>
                        </a:lnTo>
                        <a:lnTo>
                          <a:pt x="977" y="3943"/>
                        </a:lnTo>
                        <a:lnTo>
                          <a:pt x="935" y="3919"/>
                        </a:lnTo>
                        <a:lnTo>
                          <a:pt x="889" y="3903"/>
                        </a:lnTo>
                        <a:lnTo>
                          <a:pt x="844" y="3897"/>
                        </a:lnTo>
                        <a:lnTo>
                          <a:pt x="796" y="3899"/>
                        </a:lnTo>
                        <a:lnTo>
                          <a:pt x="750" y="3911"/>
                        </a:lnTo>
                        <a:lnTo>
                          <a:pt x="675" y="3933"/>
                        </a:lnTo>
                        <a:lnTo>
                          <a:pt x="597" y="3943"/>
                        </a:lnTo>
                        <a:lnTo>
                          <a:pt x="521" y="3943"/>
                        </a:lnTo>
                        <a:lnTo>
                          <a:pt x="448" y="3933"/>
                        </a:lnTo>
                        <a:lnTo>
                          <a:pt x="378" y="3911"/>
                        </a:lnTo>
                        <a:lnTo>
                          <a:pt x="312" y="3881"/>
                        </a:lnTo>
                        <a:lnTo>
                          <a:pt x="251" y="3843"/>
                        </a:lnTo>
                        <a:lnTo>
                          <a:pt x="193" y="3796"/>
                        </a:lnTo>
                        <a:lnTo>
                          <a:pt x="143" y="3744"/>
                        </a:lnTo>
                        <a:lnTo>
                          <a:pt x="101" y="3684"/>
                        </a:lnTo>
                        <a:lnTo>
                          <a:pt x="68" y="3619"/>
                        </a:lnTo>
                        <a:lnTo>
                          <a:pt x="42" y="3547"/>
                        </a:lnTo>
                        <a:lnTo>
                          <a:pt x="26" y="3472"/>
                        </a:lnTo>
                        <a:lnTo>
                          <a:pt x="12" y="3336"/>
                        </a:lnTo>
                        <a:lnTo>
                          <a:pt x="2" y="3199"/>
                        </a:lnTo>
                        <a:lnTo>
                          <a:pt x="0" y="3062"/>
                        </a:lnTo>
                        <a:lnTo>
                          <a:pt x="2" y="2925"/>
                        </a:lnTo>
                        <a:lnTo>
                          <a:pt x="12" y="2788"/>
                        </a:lnTo>
                        <a:lnTo>
                          <a:pt x="26" y="2650"/>
                        </a:lnTo>
                        <a:lnTo>
                          <a:pt x="42" y="2571"/>
                        </a:lnTo>
                        <a:lnTo>
                          <a:pt x="70" y="2497"/>
                        </a:lnTo>
                        <a:lnTo>
                          <a:pt x="105" y="2430"/>
                        </a:lnTo>
                        <a:lnTo>
                          <a:pt x="151" y="2368"/>
                        </a:lnTo>
                        <a:lnTo>
                          <a:pt x="205" y="2312"/>
                        </a:lnTo>
                        <a:lnTo>
                          <a:pt x="267" y="2267"/>
                        </a:lnTo>
                        <a:lnTo>
                          <a:pt x="332" y="2229"/>
                        </a:lnTo>
                        <a:lnTo>
                          <a:pt x="404" y="2201"/>
                        </a:lnTo>
                        <a:lnTo>
                          <a:pt x="480" y="2183"/>
                        </a:lnTo>
                        <a:lnTo>
                          <a:pt x="559" y="2177"/>
                        </a:lnTo>
                        <a:lnTo>
                          <a:pt x="623" y="2181"/>
                        </a:lnTo>
                        <a:lnTo>
                          <a:pt x="686" y="2193"/>
                        </a:lnTo>
                        <a:lnTo>
                          <a:pt x="748" y="2211"/>
                        </a:lnTo>
                        <a:lnTo>
                          <a:pt x="806" y="2227"/>
                        </a:lnTo>
                        <a:lnTo>
                          <a:pt x="862" y="2227"/>
                        </a:lnTo>
                        <a:lnTo>
                          <a:pt x="913" y="2215"/>
                        </a:lnTo>
                        <a:lnTo>
                          <a:pt x="963" y="2191"/>
                        </a:lnTo>
                        <a:lnTo>
                          <a:pt x="1007" y="2159"/>
                        </a:lnTo>
                        <a:lnTo>
                          <a:pt x="1043" y="2118"/>
                        </a:lnTo>
                        <a:lnTo>
                          <a:pt x="1070" y="2068"/>
                        </a:lnTo>
                        <a:lnTo>
                          <a:pt x="1142" y="1923"/>
                        </a:lnTo>
                        <a:lnTo>
                          <a:pt x="1224" y="1782"/>
                        </a:lnTo>
                        <a:lnTo>
                          <a:pt x="1313" y="1646"/>
                        </a:lnTo>
                        <a:lnTo>
                          <a:pt x="1341" y="1601"/>
                        </a:lnTo>
                        <a:lnTo>
                          <a:pt x="1357" y="1555"/>
                        </a:lnTo>
                        <a:lnTo>
                          <a:pt x="1367" y="1507"/>
                        </a:lnTo>
                        <a:lnTo>
                          <a:pt x="1367" y="1459"/>
                        </a:lnTo>
                        <a:lnTo>
                          <a:pt x="1357" y="1414"/>
                        </a:lnTo>
                        <a:lnTo>
                          <a:pt x="1339" y="1370"/>
                        </a:lnTo>
                        <a:lnTo>
                          <a:pt x="1313" y="1332"/>
                        </a:lnTo>
                        <a:lnTo>
                          <a:pt x="1279" y="1296"/>
                        </a:lnTo>
                        <a:lnTo>
                          <a:pt x="1228" y="1249"/>
                        </a:lnTo>
                        <a:lnTo>
                          <a:pt x="1184" y="1195"/>
                        </a:lnTo>
                        <a:lnTo>
                          <a:pt x="1148" y="1137"/>
                        </a:lnTo>
                        <a:lnTo>
                          <a:pt x="1120" y="1076"/>
                        </a:lnTo>
                        <a:lnTo>
                          <a:pt x="1098" y="1010"/>
                        </a:lnTo>
                        <a:lnTo>
                          <a:pt x="1086" y="942"/>
                        </a:lnTo>
                        <a:lnTo>
                          <a:pt x="1084" y="873"/>
                        </a:lnTo>
                        <a:lnTo>
                          <a:pt x="1090" y="803"/>
                        </a:lnTo>
                        <a:lnTo>
                          <a:pt x="1104" y="736"/>
                        </a:lnTo>
                        <a:lnTo>
                          <a:pt x="1128" y="670"/>
                        </a:lnTo>
                        <a:lnTo>
                          <a:pt x="1160" y="608"/>
                        </a:lnTo>
                        <a:lnTo>
                          <a:pt x="1200" y="551"/>
                        </a:lnTo>
                        <a:lnTo>
                          <a:pt x="1246" y="499"/>
                        </a:lnTo>
                        <a:lnTo>
                          <a:pt x="1299" y="451"/>
                        </a:lnTo>
                        <a:lnTo>
                          <a:pt x="1433" y="356"/>
                        </a:lnTo>
                        <a:lnTo>
                          <a:pt x="1570" y="266"/>
                        </a:lnTo>
                        <a:lnTo>
                          <a:pt x="1713" y="185"/>
                        </a:lnTo>
                        <a:lnTo>
                          <a:pt x="1858" y="111"/>
                        </a:lnTo>
                        <a:lnTo>
                          <a:pt x="2008" y="44"/>
                        </a:lnTo>
                        <a:lnTo>
                          <a:pt x="2077" y="20"/>
                        </a:lnTo>
                        <a:lnTo>
                          <a:pt x="2147" y="6"/>
                        </a:lnTo>
                        <a:lnTo>
                          <a:pt x="222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90" name="Freeform 7"/>
                  <p:cNvSpPr>
                    <a:spLocks noEditPoints="1"/>
                  </p:cNvSpPr>
                  <p:nvPr/>
                </p:nvSpPr>
                <p:spPr bwMode="auto">
                  <a:xfrm>
                    <a:off x="2430463" y="1820863"/>
                    <a:ext cx="2489200" cy="2487613"/>
                  </a:xfrm>
                  <a:custGeom>
                    <a:avLst/>
                    <a:gdLst>
                      <a:gd name="T0" fmla="*/ 1325 w 3138"/>
                      <a:gd name="T1" fmla="*/ 308 h 3136"/>
                      <a:gd name="T2" fmla="*/ 989 w 3138"/>
                      <a:gd name="T3" fmla="*/ 424 h 3136"/>
                      <a:gd name="T4" fmla="*/ 704 w 3138"/>
                      <a:gd name="T5" fmla="*/ 623 h 3136"/>
                      <a:gd name="T6" fmla="*/ 482 w 3138"/>
                      <a:gd name="T7" fmla="*/ 889 h 3136"/>
                      <a:gd name="T8" fmla="*/ 336 w 3138"/>
                      <a:gd name="T9" fmla="*/ 1209 h 3136"/>
                      <a:gd name="T10" fmla="*/ 285 w 3138"/>
                      <a:gd name="T11" fmla="*/ 1569 h 3136"/>
                      <a:gd name="T12" fmla="*/ 336 w 3138"/>
                      <a:gd name="T13" fmla="*/ 1929 h 3136"/>
                      <a:gd name="T14" fmla="*/ 482 w 3138"/>
                      <a:gd name="T15" fmla="*/ 2249 h 3136"/>
                      <a:gd name="T16" fmla="*/ 704 w 3138"/>
                      <a:gd name="T17" fmla="*/ 2515 h 3136"/>
                      <a:gd name="T18" fmla="*/ 989 w 3138"/>
                      <a:gd name="T19" fmla="*/ 2712 h 3136"/>
                      <a:gd name="T20" fmla="*/ 1325 w 3138"/>
                      <a:gd name="T21" fmla="*/ 2828 h 3136"/>
                      <a:gd name="T22" fmla="*/ 1691 w 3138"/>
                      <a:gd name="T23" fmla="*/ 2846 h 3136"/>
                      <a:gd name="T24" fmla="*/ 2042 w 3138"/>
                      <a:gd name="T25" fmla="*/ 2762 h 3136"/>
                      <a:gd name="T26" fmla="*/ 2344 w 3138"/>
                      <a:gd name="T27" fmla="*/ 2589 h 3136"/>
                      <a:gd name="T28" fmla="*/ 2591 w 3138"/>
                      <a:gd name="T29" fmla="*/ 2344 h 3136"/>
                      <a:gd name="T30" fmla="*/ 2762 w 3138"/>
                      <a:gd name="T31" fmla="*/ 2040 h 3136"/>
                      <a:gd name="T32" fmla="*/ 2845 w 3138"/>
                      <a:gd name="T33" fmla="*/ 1692 h 3136"/>
                      <a:gd name="T34" fmla="*/ 2829 w 3138"/>
                      <a:gd name="T35" fmla="*/ 1324 h 3136"/>
                      <a:gd name="T36" fmla="*/ 2714 w 3138"/>
                      <a:gd name="T37" fmla="*/ 990 h 3136"/>
                      <a:gd name="T38" fmla="*/ 2515 w 3138"/>
                      <a:gd name="T39" fmla="*/ 704 h 3136"/>
                      <a:gd name="T40" fmla="*/ 2248 w 3138"/>
                      <a:gd name="T41" fmla="*/ 481 h 3136"/>
                      <a:gd name="T42" fmla="*/ 1928 w 3138"/>
                      <a:gd name="T43" fmla="*/ 338 h 3136"/>
                      <a:gd name="T44" fmla="*/ 1568 w 3138"/>
                      <a:gd name="T45" fmla="*/ 287 h 3136"/>
                      <a:gd name="T46" fmla="*/ 1837 w 3138"/>
                      <a:gd name="T47" fmla="*/ 24 h 3136"/>
                      <a:gd name="T48" fmla="*/ 2209 w 3138"/>
                      <a:gd name="T49" fmla="*/ 137 h 3136"/>
                      <a:gd name="T50" fmla="*/ 2535 w 3138"/>
                      <a:gd name="T51" fmla="*/ 334 h 3136"/>
                      <a:gd name="T52" fmla="*/ 2804 w 3138"/>
                      <a:gd name="T53" fmla="*/ 603 h 3136"/>
                      <a:gd name="T54" fmla="*/ 3001 w 3138"/>
                      <a:gd name="T55" fmla="*/ 929 h 3136"/>
                      <a:gd name="T56" fmla="*/ 3114 w 3138"/>
                      <a:gd name="T57" fmla="*/ 1301 h 3136"/>
                      <a:gd name="T58" fmla="*/ 3132 w 3138"/>
                      <a:gd name="T59" fmla="*/ 1704 h 3136"/>
                      <a:gd name="T60" fmla="*/ 3048 w 3138"/>
                      <a:gd name="T61" fmla="*/ 2088 h 3136"/>
                      <a:gd name="T62" fmla="*/ 2877 w 3138"/>
                      <a:gd name="T63" fmla="*/ 2432 h 3136"/>
                      <a:gd name="T64" fmla="*/ 2633 w 3138"/>
                      <a:gd name="T65" fmla="*/ 2720 h 3136"/>
                      <a:gd name="T66" fmla="*/ 2322 w 3138"/>
                      <a:gd name="T67" fmla="*/ 2943 h 3136"/>
                      <a:gd name="T68" fmla="*/ 1964 w 3138"/>
                      <a:gd name="T69" fmla="*/ 3086 h 3136"/>
                      <a:gd name="T70" fmla="*/ 1568 w 3138"/>
                      <a:gd name="T71" fmla="*/ 3136 h 3136"/>
                      <a:gd name="T72" fmla="*/ 1174 w 3138"/>
                      <a:gd name="T73" fmla="*/ 3086 h 3136"/>
                      <a:gd name="T74" fmla="*/ 814 w 3138"/>
                      <a:gd name="T75" fmla="*/ 2943 h 3136"/>
                      <a:gd name="T76" fmla="*/ 506 w 3138"/>
                      <a:gd name="T77" fmla="*/ 2720 h 3136"/>
                      <a:gd name="T78" fmla="*/ 259 w 3138"/>
                      <a:gd name="T79" fmla="*/ 2432 h 3136"/>
                      <a:gd name="T80" fmla="*/ 90 w 3138"/>
                      <a:gd name="T81" fmla="*/ 2088 h 3136"/>
                      <a:gd name="T82" fmla="*/ 6 w 3138"/>
                      <a:gd name="T83" fmla="*/ 1704 h 3136"/>
                      <a:gd name="T84" fmla="*/ 22 w 3138"/>
                      <a:gd name="T85" fmla="*/ 1301 h 3136"/>
                      <a:gd name="T86" fmla="*/ 137 w 3138"/>
                      <a:gd name="T87" fmla="*/ 929 h 3136"/>
                      <a:gd name="T88" fmla="*/ 334 w 3138"/>
                      <a:gd name="T89" fmla="*/ 603 h 3136"/>
                      <a:gd name="T90" fmla="*/ 603 w 3138"/>
                      <a:gd name="T91" fmla="*/ 334 h 3136"/>
                      <a:gd name="T92" fmla="*/ 929 w 3138"/>
                      <a:gd name="T93" fmla="*/ 137 h 3136"/>
                      <a:gd name="T94" fmla="*/ 1301 w 3138"/>
                      <a:gd name="T95" fmla="*/ 24 h 31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3138" h="3136">
                        <a:moveTo>
                          <a:pt x="1568" y="287"/>
                        </a:moveTo>
                        <a:lnTo>
                          <a:pt x="1445" y="293"/>
                        </a:lnTo>
                        <a:lnTo>
                          <a:pt x="1325" y="308"/>
                        </a:lnTo>
                        <a:lnTo>
                          <a:pt x="1210" y="338"/>
                        </a:lnTo>
                        <a:lnTo>
                          <a:pt x="1096" y="376"/>
                        </a:lnTo>
                        <a:lnTo>
                          <a:pt x="989" y="424"/>
                        </a:lnTo>
                        <a:lnTo>
                          <a:pt x="888" y="481"/>
                        </a:lnTo>
                        <a:lnTo>
                          <a:pt x="792" y="547"/>
                        </a:lnTo>
                        <a:lnTo>
                          <a:pt x="704" y="623"/>
                        </a:lnTo>
                        <a:lnTo>
                          <a:pt x="621" y="704"/>
                        </a:lnTo>
                        <a:lnTo>
                          <a:pt x="547" y="794"/>
                        </a:lnTo>
                        <a:lnTo>
                          <a:pt x="482" y="889"/>
                        </a:lnTo>
                        <a:lnTo>
                          <a:pt x="424" y="990"/>
                        </a:lnTo>
                        <a:lnTo>
                          <a:pt x="376" y="1098"/>
                        </a:lnTo>
                        <a:lnTo>
                          <a:pt x="336" y="1209"/>
                        </a:lnTo>
                        <a:lnTo>
                          <a:pt x="309" y="1324"/>
                        </a:lnTo>
                        <a:lnTo>
                          <a:pt x="291" y="1446"/>
                        </a:lnTo>
                        <a:lnTo>
                          <a:pt x="285" y="1569"/>
                        </a:lnTo>
                        <a:lnTo>
                          <a:pt x="291" y="1692"/>
                        </a:lnTo>
                        <a:lnTo>
                          <a:pt x="309" y="1812"/>
                        </a:lnTo>
                        <a:lnTo>
                          <a:pt x="336" y="1929"/>
                        </a:lnTo>
                        <a:lnTo>
                          <a:pt x="376" y="2040"/>
                        </a:lnTo>
                        <a:lnTo>
                          <a:pt x="424" y="2148"/>
                        </a:lnTo>
                        <a:lnTo>
                          <a:pt x="482" y="2249"/>
                        </a:lnTo>
                        <a:lnTo>
                          <a:pt x="547" y="2344"/>
                        </a:lnTo>
                        <a:lnTo>
                          <a:pt x="621" y="2434"/>
                        </a:lnTo>
                        <a:lnTo>
                          <a:pt x="704" y="2515"/>
                        </a:lnTo>
                        <a:lnTo>
                          <a:pt x="792" y="2589"/>
                        </a:lnTo>
                        <a:lnTo>
                          <a:pt x="888" y="2655"/>
                        </a:lnTo>
                        <a:lnTo>
                          <a:pt x="989" y="2712"/>
                        </a:lnTo>
                        <a:lnTo>
                          <a:pt x="1096" y="2762"/>
                        </a:lnTo>
                        <a:lnTo>
                          <a:pt x="1210" y="2800"/>
                        </a:lnTo>
                        <a:lnTo>
                          <a:pt x="1325" y="2828"/>
                        </a:lnTo>
                        <a:lnTo>
                          <a:pt x="1445" y="2846"/>
                        </a:lnTo>
                        <a:lnTo>
                          <a:pt x="1568" y="2852"/>
                        </a:lnTo>
                        <a:lnTo>
                          <a:pt x="1691" y="2846"/>
                        </a:lnTo>
                        <a:lnTo>
                          <a:pt x="1813" y="2828"/>
                        </a:lnTo>
                        <a:lnTo>
                          <a:pt x="1928" y="2800"/>
                        </a:lnTo>
                        <a:lnTo>
                          <a:pt x="2042" y="2762"/>
                        </a:lnTo>
                        <a:lnTo>
                          <a:pt x="2147" y="2712"/>
                        </a:lnTo>
                        <a:lnTo>
                          <a:pt x="2248" y="2655"/>
                        </a:lnTo>
                        <a:lnTo>
                          <a:pt x="2344" y="2589"/>
                        </a:lnTo>
                        <a:lnTo>
                          <a:pt x="2434" y="2515"/>
                        </a:lnTo>
                        <a:lnTo>
                          <a:pt x="2515" y="2434"/>
                        </a:lnTo>
                        <a:lnTo>
                          <a:pt x="2591" y="2344"/>
                        </a:lnTo>
                        <a:lnTo>
                          <a:pt x="2656" y="2249"/>
                        </a:lnTo>
                        <a:lnTo>
                          <a:pt x="2714" y="2148"/>
                        </a:lnTo>
                        <a:lnTo>
                          <a:pt x="2762" y="2040"/>
                        </a:lnTo>
                        <a:lnTo>
                          <a:pt x="2802" y="1929"/>
                        </a:lnTo>
                        <a:lnTo>
                          <a:pt x="2829" y="1812"/>
                        </a:lnTo>
                        <a:lnTo>
                          <a:pt x="2845" y="1692"/>
                        </a:lnTo>
                        <a:lnTo>
                          <a:pt x="2851" y="1569"/>
                        </a:lnTo>
                        <a:lnTo>
                          <a:pt x="2845" y="1446"/>
                        </a:lnTo>
                        <a:lnTo>
                          <a:pt x="2829" y="1324"/>
                        </a:lnTo>
                        <a:lnTo>
                          <a:pt x="2802" y="1209"/>
                        </a:lnTo>
                        <a:lnTo>
                          <a:pt x="2762" y="1098"/>
                        </a:lnTo>
                        <a:lnTo>
                          <a:pt x="2714" y="990"/>
                        </a:lnTo>
                        <a:lnTo>
                          <a:pt x="2656" y="889"/>
                        </a:lnTo>
                        <a:lnTo>
                          <a:pt x="2591" y="794"/>
                        </a:lnTo>
                        <a:lnTo>
                          <a:pt x="2515" y="704"/>
                        </a:lnTo>
                        <a:lnTo>
                          <a:pt x="2434" y="623"/>
                        </a:lnTo>
                        <a:lnTo>
                          <a:pt x="2344" y="547"/>
                        </a:lnTo>
                        <a:lnTo>
                          <a:pt x="2248" y="481"/>
                        </a:lnTo>
                        <a:lnTo>
                          <a:pt x="2147" y="424"/>
                        </a:lnTo>
                        <a:lnTo>
                          <a:pt x="2042" y="376"/>
                        </a:lnTo>
                        <a:lnTo>
                          <a:pt x="1928" y="338"/>
                        </a:lnTo>
                        <a:lnTo>
                          <a:pt x="1813" y="308"/>
                        </a:lnTo>
                        <a:lnTo>
                          <a:pt x="1691" y="293"/>
                        </a:lnTo>
                        <a:lnTo>
                          <a:pt x="1568" y="287"/>
                        </a:lnTo>
                        <a:close/>
                        <a:moveTo>
                          <a:pt x="1568" y="0"/>
                        </a:moveTo>
                        <a:lnTo>
                          <a:pt x="1703" y="6"/>
                        </a:lnTo>
                        <a:lnTo>
                          <a:pt x="1837" y="24"/>
                        </a:lnTo>
                        <a:lnTo>
                          <a:pt x="1964" y="52"/>
                        </a:lnTo>
                        <a:lnTo>
                          <a:pt x="2089" y="90"/>
                        </a:lnTo>
                        <a:lnTo>
                          <a:pt x="2209" y="137"/>
                        </a:lnTo>
                        <a:lnTo>
                          <a:pt x="2322" y="195"/>
                        </a:lnTo>
                        <a:lnTo>
                          <a:pt x="2432" y="261"/>
                        </a:lnTo>
                        <a:lnTo>
                          <a:pt x="2535" y="334"/>
                        </a:lnTo>
                        <a:lnTo>
                          <a:pt x="2633" y="416"/>
                        </a:lnTo>
                        <a:lnTo>
                          <a:pt x="2722" y="507"/>
                        </a:lnTo>
                        <a:lnTo>
                          <a:pt x="2804" y="603"/>
                        </a:lnTo>
                        <a:lnTo>
                          <a:pt x="2877" y="706"/>
                        </a:lnTo>
                        <a:lnTo>
                          <a:pt x="2945" y="815"/>
                        </a:lnTo>
                        <a:lnTo>
                          <a:pt x="3001" y="929"/>
                        </a:lnTo>
                        <a:lnTo>
                          <a:pt x="3048" y="1048"/>
                        </a:lnTo>
                        <a:lnTo>
                          <a:pt x="3086" y="1173"/>
                        </a:lnTo>
                        <a:lnTo>
                          <a:pt x="3114" y="1301"/>
                        </a:lnTo>
                        <a:lnTo>
                          <a:pt x="3132" y="1434"/>
                        </a:lnTo>
                        <a:lnTo>
                          <a:pt x="3138" y="1569"/>
                        </a:lnTo>
                        <a:lnTo>
                          <a:pt x="3132" y="1704"/>
                        </a:lnTo>
                        <a:lnTo>
                          <a:pt x="3114" y="1835"/>
                        </a:lnTo>
                        <a:lnTo>
                          <a:pt x="3086" y="1965"/>
                        </a:lnTo>
                        <a:lnTo>
                          <a:pt x="3048" y="2088"/>
                        </a:lnTo>
                        <a:lnTo>
                          <a:pt x="3001" y="2207"/>
                        </a:lnTo>
                        <a:lnTo>
                          <a:pt x="2945" y="2323"/>
                        </a:lnTo>
                        <a:lnTo>
                          <a:pt x="2877" y="2432"/>
                        </a:lnTo>
                        <a:lnTo>
                          <a:pt x="2804" y="2533"/>
                        </a:lnTo>
                        <a:lnTo>
                          <a:pt x="2722" y="2631"/>
                        </a:lnTo>
                        <a:lnTo>
                          <a:pt x="2633" y="2720"/>
                        </a:lnTo>
                        <a:lnTo>
                          <a:pt x="2535" y="2802"/>
                        </a:lnTo>
                        <a:lnTo>
                          <a:pt x="2432" y="2877"/>
                        </a:lnTo>
                        <a:lnTo>
                          <a:pt x="2322" y="2943"/>
                        </a:lnTo>
                        <a:lnTo>
                          <a:pt x="2209" y="3001"/>
                        </a:lnTo>
                        <a:lnTo>
                          <a:pt x="2089" y="3048"/>
                        </a:lnTo>
                        <a:lnTo>
                          <a:pt x="1964" y="3086"/>
                        </a:lnTo>
                        <a:lnTo>
                          <a:pt x="1837" y="3114"/>
                        </a:lnTo>
                        <a:lnTo>
                          <a:pt x="1703" y="3130"/>
                        </a:lnTo>
                        <a:lnTo>
                          <a:pt x="1568" y="3136"/>
                        </a:lnTo>
                        <a:lnTo>
                          <a:pt x="1433" y="3130"/>
                        </a:lnTo>
                        <a:lnTo>
                          <a:pt x="1301" y="3114"/>
                        </a:lnTo>
                        <a:lnTo>
                          <a:pt x="1174" y="3086"/>
                        </a:lnTo>
                        <a:lnTo>
                          <a:pt x="1049" y="3048"/>
                        </a:lnTo>
                        <a:lnTo>
                          <a:pt x="929" y="3001"/>
                        </a:lnTo>
                        <a:lnTo>
                          <a:pt x="814" y="2943"/>
                        </a:lnTo>
                        <a:lnTo>
                          <a:pt x="706" y="2877"/>
                        </a:lnTo>
                        <a:lnTo>
                          <a:pt x="603" y="2802"/>
                        </a:lnTo>
                        <a:lnTo>
                          <a:pt x="506" y="2720"/>
                        </a:lnTo>
                        <a:lnTo>
                          <a:pt x="416" y="2631"/>
                        </a:lnTo>
                        <a:lnTo>
                          <a:pt x="334" y="2533"/>
                        </a:lnTo>
                        <a:lnTo>
                          <a:pt x="259" y="2432"/>
                        </a:lnTo>
                        <a:lnTo>
                          <a:pt x="193" y="2323"/>
                        </a:lnTo>
                        <a:lnTo>
                          <a:pt x="137" y="2207"/>
                        </a:lnTo>
                        <a:lnTo>
                          <a:pt x="90" y="2088"/>
                        </a:lnTo>
                        <a:lnTo>
                          <a:pt x="50" y="1965"/>
                        </a:lnTo>
                        <a:lnTo>
                          <a:pt x="22" y="1835"/>
                        </a:lnTo>
                        <a:lnTo>
                          <a:pt x="6" y="1704"/>
                        </a:lnTo>
                        <a:lnTo>
                          <a:pt x="0" y="1569"/>
                        </a:lnTo>
                        <a:lnTo>
                          <a:pt x="6" y="1434"/>
                        </a:lnTo>
                        <a:lnTo>
                          <a:pt x="22" y="1301"/>
                        </a:lnTo>
                        <a:lnTo>
                          <a:pt x="50" y="1173"/>
                        </a:lnTo>
                        <a:lnTo>
                          <a:pt x="90" y="1048"/>
                        </a:lnTo>
                        <a:lnTo>
                          <a:pt x="137" y="929"/>
                        </a:lnTo>
                        <a:lnTo>
                          <a:pt x="193" y="815"/>
                        </a:lnTo>
                        <a:lnTo>
                          <a:pt x="259" y="706"/>
                        </a:lnTo>
                        <a:lnTo>
                          <a:pt x="334" y="603"/>
                        </a:lnTo>
                        <a:lnTo>
                          <a:pt x="416" y="507"/>
                        </a:lnTo>
                        <a:lnTo>
                          <a:pt x="506" y="416"/>
                        </a:lnTo>
                        <a:lnTo>
                          <a:pt x="603" y="334"/>
                        </a:lnTo>
                        <a:lnTo>
                          <a:pt x="706" y="261"/>
                        </a:lnTo>
                        <a:lnTo>
                          <a:pt x="814" y="195"/>
                        </a:lnTo>
                        <a:lnTo>
                          <a:pt x="929" y="137"/>
                        </a:lnTo>
                        <a:lnTo>
                          <a:pt x="1049" y="90"/>
                        </a:lnTo>
                        <a:lnTo>
                          <a:pt x="1174" y="52"/>
                        </a:lnTo>
                        <a:lnTo>
                          <a:pt x="1301" y="24"/>
                        </a:lnTo>
                        <a:lnTo>
                          <a:pt x="1433" y="6"/>
                        </a:lnTo>
                        <a:lnTo>
                          <a:pt x="1568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91" name="Freeform 8"/>
                  <p:cNvSpPr>
                    <a:spLocks noEditPoints="1"/>
                  </p:cNvSpPr>
                  <p:nvPr/>
                </p:nvSpPr>
                <p:spPr bwMode="auto">
                  <a:xfrm>
                    <a:off x="3108326" y="2273301"/>
                    <a:ext cx="1133475" cy="1131888"/>
                  </a:xfrm>
                  <a:custGeom>
                    <a:avLst/>
                    <a:gdLst>
                      <a:gd name="T0" fmla="*/ 644 w 1426"/>
                      <a:gd name="T1" fmla="*/ 290 h 1426"/>
                      <a:gd name="T2" fmla="*/ 517 w 1426"/>
                      <a:gd name="T3" fmla="*/ 332 h 1426"/>
                      <a:gd name="T4" fmla="*/ 410 w 1426"/>
                      <a:gd name="T5" fmla="*/ 409 h 1426"/>
                      <a:gd name="T6" fmla="*/ 332 w 1426"/>
                      <a:gd name="T7" fmla="*/ 517 h 1426"/>
                      <a:gd name="T8" fmla="*/ 290 w 1426"/>
                      <a:gd name="T9" fmla="*/ 644 h 1426"/>
                      <a:gd name="T10" fmla="*/ 290 w 1426"/>
                      <a:gd name="T11" fmla="*/ 781 h 1426"/>
                      <a:gd name="T12" fmla="*/ 332 w 1426"/>
                      <a:gd name="T13" fmla="*/ 909 h 1426"/>
                      <a:gd name="T14" fmla="*/ 410 w 1426"/>
                      <a:gd name="T15" fmla="*/ 1014 h 1426"/>
                      <a:gd name="T16" fmla="*/ 517 w 1426"/>
                      <a:gd name="T17" fmla="*/ 1091 h 1426"/>
                      <a:gd name="T18" fmla="*/ 644 w 1426"/>
                      <a:gd name="T19" fmla="*/ 1135 h 1426"/>
                      <a:gd name="T20" fmla="*/ 782 w 1426"/>
                      <a:gd name="T21" fmla="*/ 1135 h 1426"/>
                      <a:gd name="T22" fmla="*/ 909 w 1426"/>
                      <a:gd name="T23" fmla="*/ 1091 h 1426"/>
                      <a:gd name="T24" fmla="*/ 1014 w 1426"/>
                      <a:gd name="T25" fmla="*/ 1014 h 1426"/>
                      <a:gd name="T26" fmla="*/ 1092 w 1426"/>
                      <a:gd name="T27" fmla="*/ 909 h 1426"/>
                      <a:gd name="T28" fmla="*/ 1136 w 1426"/>
                      <a:gd name="T29" fmla="*/ 781 h 1426"/>
                      <a:gd name="T30" fmla="*/ 1136 w 1426"/>
                      <a:gd name="T31" fmla="*/ 644 h 1426"/>
                      <a:gd name="T32" fmla="*/ 1092 w 1426"/>
                      <a:gd name="T33" fmla="*/ 517 h 1426"/>
                      <a:gd name="T34" fmla="*/ 1014 w 1426"/>
                      <a:gd name="T35" fmla="*/ 409 h 1426"/>
                      <a:gd name="T36" fmla="*/ 909 w 1426"/>
                      <a:gd name="T37" fmla="*/ 332 h 1426"/>
                      <a:gd name="T38" fmla="*/ 782 w 1426"/>
                      <a:gd name="T39" fmla="*/ 290 h 1426"/>
                      <a:gd name="T40" fmla="*/ 712 w 1426"/>
                      <a:gd name="T41" fmla="*/ 0 h 1426"/>
                      <a:gd name="T42" fmla="*/ 889 w 1426"/>
                      <a:gd name="T43" fmla="*/ 22 h 1426"/>
                      <a:gd name="T44" fmla="*/ 1048 w 1426"/>
                      <a:gd name="T45" fmla="*/ 83 h 1426"/>
                      <a:gd name="T46" fmla="*/ 1186 w 1426"/>
                      <a:gd name="T47" fmla="*/ 181 h 1426"/>
                      <a:gd name="T48" fmla="*/ 1297 w 1426"/>
                      <a:gd name="T49" fmla="*/ 306 h 1426"/>
                      <a:gd name="T50" fmla="*/ 1379 w 1426"/>
                      <a:gd name="T51" fmla="*/ 455 h 1426"/>
                      <a:gd name="T52" fmla="*/ 1420 w 1426"/>
                      <a:gd name="T53" fmla="*/ 624 h 1426"/>
                      <a:gd name="T54" fmla="*/ 1420 w 1426"/>
                      <a:gd name="T55" fmla="*/ 801 h 1426"/>
                      <a:gd name="T56" fmla="*/ 1379 w 1426"/>
                      <a:gd name="T57" fmla="*/ 970 h 1426"/>
                      <a:gd name="T58" fmla="*/ 1297 w 1426"/>
                      <a:gd name="T59" fmla="*/ 1119 h 1426"/>
                      <a:gd name="T60" fmla="*/ 1186 w 1426"/>
                      <a:gd name="T61" fmla="*/ 1245 h 1426"/>
                      <a:gd name="T62" fmla="*/ 1048 w 1426"/>
                      <a:gd name="T63" fmla="*/ 1342 h 1426"/>
                      <a:gd name="T64" fmla="*/ 889 w 1426"/>
                      <a:gd name="T65" fmla="*/ 1404 h 1426"/>
                      <a:gd name="T66" fmla="*/ 712 w 1426"/>
                      <a:gd name="T67" fmla="*/ 1426 h 1426"/>
                      <a:gd name="T68" fmla="*/ 537 w 1426"/>
                      <a:gd name="T69" fmla="*/ 1404 h 1426"/>
                      <a:gd name="T70" fmla="*/ 378 w 1426"/>
                      <a:gd name="T71" fmla="*/ 1342 h 1426"/>
                      <a:gd name="T72" fmla="*/ 238 w 1426"/>
                      <a:gd name="T73" fmla="*/ 1245 h 1426"/>
                      <a:gd name="T74" fmla="*/ 127 w 1426"/>
                      <a:gd name="T75" fmla="*/ 1119 h 1426"/>
                      <a:gd name="T76" fmla="*/ 47 w 1426"/>
                      <a:gd name="T77" fmla="*/ 970 h 1426"/>
                      <a:gd name="T78" fmla="*/ 6 w 1426"/>
                      <a:gd name="T79" fmla="*/ 801 h 1426"/>
                      <a:gd name="T80" fmla="*/ 6 w 1426"/>
                      <a:gd name="T81" fmla="*/ 624 h 1426"/>
                      <a:gd name="T82" fmla="*/ 47 w 1426"/>
                      <a:gd name="T83" fmla="*/ 455 h 1426"/>
                      <a:gd name="T84" fmla="*/ 127 w 1426"/>
                      <a:gd name="T85" fmla="*/ 306 h 1426"/>
                      <a:gd name="T86" fmla="*/ 238 w 1426"/>
                      <a:gd name="T87" fmla="*/ 181 h 1426"/>
                      <a:gd name="T88" fmla="*/ 378 w 1426"/>
                      <a:gd name="T89" fmla="*/ 83 h 1426"/>
                      <a:gd name="T90" fmla="*/ 537 w 1426"/>
                      <a:gd name="T91" fmla="*/ 22 h 1426"/>
                      <a:gd name="T92" fmla="*/ 712 w 1426"/>
                      <a:gd name="T93" fmla="*/ 0 h 14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1426" h="1426">
                        <a:moveTo>
                          <a:pt x="712" y="284"/>
                        </a:moveTo>
                        <a:lnTo>
                          <a:pt x="644" y="290"/>
                        </a:lnTo>
                        <a:lnTo>
                          <a:pt x="579" y="306"/>
                        </a:lnTo>
                        <a:lnTo>
                          <a:pt x="517" y="332"/>
                        </a:lnTo>
                        <a:lnTo>
                          <a:pt x="459" y="368"/>
                        </a:lnTo>
                        <a:lnTo>
                          <a:pt x="410" y="409"/>
                        </a:lnTo>
                        <a:lnTo>
                          <a:pt x="368" y="461"/>
                        </a:lnTo>
                        <a:lnTo>
                          <a:pt x="332" y="517"/>
                        </a:lnTo>
                        <a:lnTo>
                          <a:pt x="306" y="578"/>
                        </a:lnTo>
                        <a:lnTo>
                          <a:pt x="290" y="644"/>
                        </a:lnTo>
                        <a:lnTo>
                          <a:pt x="284" y="712"/>
                        </a:lnTo>
                        <a:lnTo>
                          <a:pt x="290" y="781"/>
                        </a:lnTo>
                        <a:lnTo>
                          <a:pt x="306" y="847"/>
                        </a:lnTo>
                        <a:lnTo>
                          <a:pt x="332" y="909"/>
                        </a:lnTo>
                        <a:lnTo>
                          <a:pt x="368" y="964"/>
                        </a:lnTo>
                        <a:lnTo>
                          <a:pt x="410" y="1014"/>
                        </a:lnTo>
                        <a:lnTo>
                          <a:pt x="459" y="1058"/>
                        </a:lnTo>
                        <a:lnTo>
                          <a:pt x="517" y="1091"/>
                        </a:lnTo>
                        <a:lnTo>
                          <a:pt x="579" y="1117"/>
                        </a:lnTo>
                        <a:lnTo>
                          <a:pt x="644" y="1135"/>
                        </a:lnTo>
                        <a:lnTo>
                          <a:pt x="712" y="1139"/>
                        </a:lnTo>
                        <a:lnTo>
                          <a:pt x="782" y="1135"/>
                        </a:lnTo>
                        <a:lnTo>
                          <a:pt x="847" y="1117"/>
                        </a:lnTo>
                        <a:lnTo>
                          <a:pt x="909" y="1091"/>
                        </a:lnTo>
                        <a:lnTo>
                          <a:pt x="965" y="1058"/>
                        </a:lnTo>
                        <a:lnTo>
                          <a:pt x="1014" y="1014"/>
                        </a:lnTo>
                        <a:lnTo>
                          <a:pt x="1058" y="964"/>
                        </a:lnTo>
                        <a:lnTo>
                          <a:pt x="1092" y="909"/>
                        </a:lnTo>
                        <a:lnTo>
                          <a:pt x="1118" y="847"/>
                        </a:lnTo>
                        <a:lnTo>
                          <a:pt x="1136" y="781"/>
                        </a:lnTo>
                        <a:lnTo>
                          <a:pt x="1140" y="712"/>
                        </a:lnTo>
                        <a:lnTo>
                          <a:pt x="1136" y="644"/>
                        </a:lnTo>
                        <a:lnTo>
                          <a:pt x="1118" y="578"/>
                        </a:lnTo>
                        <a:lnTo>
                          <a:pt x="1092" y="517"/>
                        </a:lnTo>
                        <a:lnTo>
                          <a:pt x="1058" y="461"/>
                        </a:lnTo>
                        <a:lnTo>
                          <a:pt x="1014" y="409"/>
                        </a:lnTo>
                        <a:lnTo>
                          <a:pt x="965" y="368"/>
                        </a:lnTo>
                        <a:lnTo>
                          <a:pt x="909" y="332"/>
                        </a:lnTo>
                        <a:lnTo>
                          <a:pt x="847" y="306"/>
                        </a:lnTo>
                        <a:lnTo>
                          <a:pt x="782" y="290"/>
                        </a:lnTo>
                        <a:lnTo>
                          <a:pt x="712" y="284"/>
                        </a:lnTo>
                        <a:close/>
                        <a:moveTo>
                          <a:pt x="712" y="0"/>
                        </a:moveTo>
                        <a:lnTo>
                          <a:pt x="802" y="6"/>
                        </a:lnTo>
                        <a:lnTo>
                          <a:pt x="889" y="22"/>
                        </a:lnTo>
                        <a:lnTo>
                          <a:pt x="971" y="48"/>
                        </a:lnTo>
                        <a:lnTo>
                          <a:pt x="1048" y="83"/>
                        </a:lnTo>
                        <a:lnTo>
                          <a:pt x="1120" y="127"/>
                        </a:lnTo>
                        <a:lnTo>
                          <a:pt x="1186" y="181"/>
                        </a:lnTo>
                        <a:lnTo>
                          <a:pt x="1245" y="240"/>
                        </a:lnTo>
                        <a:lnTo>
                          <a:pt x="1297" y="306"/>
                        </a:lnTo>
                        <a:lnTo>
                          <a:pt x="1343" y="378"/>
                        </a:lnTo>
                        <a:lnTo>
                          <a:pt x="1379" y="455"/>
                        </a:lnTo>
                        <a:lnTo>
                          <a:pt x="1404" y="537"/>
                        </a:lnTo>
                        <a:lnTo>
                          <a:pt x="1420" y="624"/>
                        </a:lnTo>
                        <a:lnTo>
                          <a:pt x="1426" y="712"/>
                        </a:lnTo>
                        <a:lnTo>
                          <a:pt x="1420" y="801"/>
                        </a:lnTo>
                        <a:lnTo>
                          <a:pt x="1404" y="887"/>
                        </a:lnTo>
                        <a:lnTo>
                          <a:pt x="1379" y="970"/>
                        </a:lnTo>
                        <a:lnTo>
                          <a:pt x="1343" y="1048"/>
                        </a:lnTo>
                        <a:lnTo>
                          <a:pt x="1297" y="1119"/>
                        </a:lnTo>
                        <a:lnTo>
                          <a:pt x="1245" y="1185"/>
                        </a:lnTo>
                        <a:lnTo>
                          <a:pt x="1186" y="1245"/>
                        </a:lnTo>
                        <a:lnTo>
                          <a:pt x="1120" y="1296"/>
                        </a:lnTo>
                        <a:lnTo>
                          <a:pt x="1048" y="1342"/>
                        </a:lnTo>
                        <a:lnTo>
                          <a:pt x="971" y="1378"/>
                        </a:lnTo>
                        <a:lnTo>
                          <a:pt x="889" y="1404"/>
                        </a:lnTo>
                        <a:lnTo>
                          <a:pt x="802" y="1420"/>
                        </a:lnTo>
                        <a:lnTo>
                          <a:pt x="712" y="1426"/>
                        </a:lnTo>
                        <a:lnTo>
                          <a:pt x="622" y="1420"/>
                        </a:lnTo>
                        <a:lnTo>
                          <a:pt x="537" y="1404"/>
                        </a:lnTo>
                        <a:lnTo>
                          <a:pt x="455" y="1378"/>
                        </a:lnTo>
                        <a:lnTo>
                          <a:pt x="378" y="1342"/>
                        </a:lnTo>
                        <a:lnTo>
                          <a:pt x="306" y="1296"/>
                        </a:lnTo>
                        <a:lnTo>
                          <a:pt x="238" y="1245"/>
                        </a:lnTo>
                        <a:lnTo>
                          <a:pt x="181" y="1185"/>
                        </a:lnTo>
                        <a:lnTo>
                          <a:pt x="127" y="1119"/>
                        </a:lnTo>
                        <a:lnTo>
                          <a:pt x="83" y="1048"/>
                        </a:lnTo>
                        <a:lnTo>
                          <a:pt x="47" y="970"/>
                        </a:lnTo>
                        <a:lnTo>
                          <a:pt x="22" y="887"/>
                        </a:lnTo>
                        <a:lnTo>
                          <a:pt x="6" y="801"/>
                        </a:lnTo>
                        <a:lnTo>
                          <a:pt x="0" y="712"/>
                        </a:lnTo>
                        <a:lnTo>
                          <a:pt x="6" y="624"/>
                        </a:lnTo>
                        <a:lnTo>
                          <a:pt x="22" y="537"/>
                        </a:lnTo>
                        <a:lnTo>
                          <a:pt x="47" y="455"/>
                        </a:lnTo>
                        <a:lnTo>
                          <a:pt x="83" y="378"/>
                        </a:lnTo>
                        <a:lnTo>
                          <a:pt x="127" y="306"/>
                        </a:lnTo>
                        <a:lnTo>
                          <a:pt x="181" y="240"/>
                        </a:lnTo>
                        <a:lnTo>
                          <a:pt x="238" y="181"/>
                        </a:lnTo>
                        <a:lnTo>
                          <a:pt x="306" y="127"/>
                        </a:lnTo>
                        <a:lnTo>
                          <a:pt x="378" y="83"/>
                        </a:lnTo>
                        <a:lnTo>
                          <a:pt x="455" y="48"/>
                        </a:lnTo>
                        <a:lnTo>
                          <a:pt x="537" y="22"/>
                        </a:lnTo>
                        <a:lnTo>
                          <a:pt x="622" y="6"/>
                        </a:lnTo>
                        <a:lnTo>
                          <a:pt x="712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92" name="Freeform 9"/>
                  <p:cNvSpPr>
                    <a:spLocks noEditPoints="1"/>
                  </p:cNvSpPr>
                  <p:nvPr/>
                </p:nvSpPr>
                <p:spPr bwMode="auto">
                  <a:xfrm>
                    <a:off x="2762251" y="3179763"/>
                    <a:ext cx="1825625" cy="1128713"/>
                  </a:xfrm>
                  <a:custGeom>
                    <a:avLst/>
                    <a:gdLst>
                      <a:gd name="T0" fmla="*/ 1051 w 2298"/>
                      <a:gd name="T1" fmla="*/ 288 h 1424"/>
                      <a:gd name="T2" fmla="*/ 863 w 2298"/>
                      <a:gd name="T3" fmla="*/ 330 h 1424"/>
                      <a:gd name="T4" fmla="*/ 690 w 2298"/>
                      <a:gd name="T5" fmla="*/ 408 h 1424"/>
                      <a:gd name="T6" fmla="*/ 537 w 2298"/>
                      <a:gd name="T7" fmla="*/ 519 h 1424"/>
                      <a:gd name="T8" fmla="*/ 408 w 2298"/>
                      <a:gd name="T9" fmla="*/ 660 h 1424"/>
                      <a:gd name="T10" fmla="*/ 310 w 2298"/>
                      <a:gd name="T11" fmla="*/ 827 h 1424"/>
                      <a:gd name="T12" fmla="*/ 485 w 2298"/>
                      <a:gd name="T13" fmla="*/ 953 h 1424"/>
                      <a:gd name="T14" fmla="*/ 678 w 2298"/>
                      <a:gd name="T15" fmla="*/ 1044 h 1424"/>
                      <a:gd name="T16" fmla="*/ 883 w 2298"/>
                      <a:gd name="T17" fmla="*/ 1104 h 1424"/>
                      <a:gd name="T18" fmla="*/ 1096 w 2298"/>
                      <a:gd name="T19" fmla="*/ 1128 h 1424"/>
                      <a:gd name="T20" fmla="*/ 1309 w 2298"/>
                      <a:gd name="T21" fmla="*/ 1120 h 1424"/>
                      <a:gd name="T22" fmla="*/ 1518 w 2298"/>
                      <a:gd name="T23" fmla="*/ 1078 h 1424"/>
                      <a:gd name="T24" fmla="*/ 1719 w 2298"/>
                      <a:gd name="T25" fmla="*/ 1002 h 1424"/>
                      <a:gd name="T26" fmla="*/ 1902 w 2298"/>
                      <a:gd name="T27" fmla="*/ 895 h 1424"/>
                      <a:gd name="T28" fmla="*/ 1942 w 2298"/>
                      <a:gd name="T29" fmla="*/ 740 h 1424"/>
                      <a:gd name="T30" fmla="*/ 1828 w 2298"/>
                      <a:gd name="T31" fmla="*/ 587 h 1424"/>
                      <a:gd name="T32" fmla="*/ 1687 w 2298"/>
                      <a:gd name="T33" fmla="*/ 459 h 1424"/>
                      <a:gd name="T34" fmla="*/ 1524 w 2298"/>
                      <a:gd name="T35" fmla="*/ 364 h 1424"/>
                      <a:gd name="T36" fmla="*/ 1343 w 2298"/>
                      <a:gd name="T37" fmla="*/ 304 h 1424"/>
                      <a:gd name="T38" fmla="*/ 1148 w 2298"/>
                      <a:gd name="T39" fmla="*/ 285 h 1424"/>
                      <a:gd name="T40" fmla="*/ 1257 w 2298"/>
                      <a:gd name="T41" fmla="*/ 4 h 1424"/>
                      <a:gd name="T42" fmla="*/ 1470 w 2298"/>
                      <a:gd name="T43" fmla="*/ 44 h 1424"/>
                      <a:gd name="T44" fmla="*/ 1667 w 2298"/>
                      <a:gd name="T45" fmla="*/ 117 h 1424"/>
                      <a:gd name="T46" fmla="*/ 1850 w 2298"/>
                      <a:gd name="T47" fmla="*/ 225 h 1424"/>
                      <a:gd name="T48" fmla="*/ 2010 w 2298"/>
                      <a:gd name="T49" fmla="*/ 362 h 1424"/>
                      <a:gd name="T50" fmla="*/ 2145 w 2298"/>
                      <a:gd name="T51" fmla="*/ 527 h 1424"/>
                      <a:gd name="T52" fmla="*/ 2250 w 2298"/>
                      <a:gd name="T53" fmla="*/ 716 h 1424"/>
                      <a:gd name="T54" fmla="*/ 2298 w 2298"/>
                      <a:gd name="T55" fmla="*/ 849 h 1424"/>
                      <a:gd name="T56" fmla="*/ 2290 w 2298"/>
                      <a:gd name="T57" fmla="*/ 913 h 1424"/>
                      <a:gd name="T58" fmla="*/ 2256 w 2298"/>
                      <a:gd name="T59" fmla="*/ 967 h 1424"/>
                      <a:gd name="T60" fmla="*/ 2069 w 2298"/>
                      <a:gd name="T61" fmla="*/ 1128 h 1424"/>
                      <a:gd name="T62" fmla="*/ 1860 w 2298"/>
                      <a:gd name="T63" fmla="*/ 1255 h 1424"/>
                      <a:gd name="T64" fmla="*/ 1635 w 2298"/>
                      <a:gd name="T65" fmla="*/ 1348 h 1424"/>
                      <a:gd name="T66" fmla="*/ 1397 w 2298"/>
                      <a:gd name="T67" fmla="*/ 1404 h 1424"/>
                      <a:gd name="T68" fmla="*/ 1148 w 2298"/>
                      <a:gd name="T69" fmla="*/ 1424 h 1424"/>
                      <a:gd name="T70" fmla="*/ 901 w 2298"/>
                      <a:gd name="T71" fmla="*/ 1404 h 1424"/>
                      <a:gd name="T72" fmla="*/ 663 w 2298"/>
                      <a:gd name="T73" fmla="*/ 1348 h 1424"/>
                      <a:gd name="T74" fmla="*/ 438 w 2298"/>
                      <a:gd name="T75" fmla="*/ 1255 h 1424"/>
                      <a:gd name="T76" fmla="*/ 229 w 2298"/>
                      <a:gd name="T77" fmla="*/ 1128 h 1424"/>
                      <a:gd name="T78" fmla="*/ 40 w 2298"/>
                      <a:gd name="T79" fmla="*/ 967 h 1424"/>
                      <a:gd name="T80" fmla="*/ 6 w 2298"/>
                      <a:gd name="T81" fmla="*/ 913 h 1424"/>
                      <a:gd name="T82" fmla="*/ 0 w 2298"/>
                      <a:gd name="T83" fmla="*/ 849 h 1424"/>
                      <a:gd name="T84" fmla="*/ 48 w 2298"/>
                      <a:gd name="T85" fmla="*/ 716 h 1424"/>
                      <a:gd name="T86" fmla="*/ 153 w 2298"/>
                      <a:gd name="T87" fmla="*/ 527 h 1424"/>
                      <a:gd name="T88" fmla="*/ 288 w 2298"/>
                      <a:gd name="T89" fmla="*/ 362 h 1424"/>
                      <a:gd name="T90" fmla="*/ 448 w 2298"/>
                      <a:gd name="T91" fmla="*/ 225 h 1424"/>
                      <a:gd name="T92" fmla="*/ 629 w 2298"/>
                      <a:gd name="T93" fmla="*/ 117 h 1424"/>
                      <a:gd name="T94" fmla="*/ 828 w 2298"/>
                      <a:gd name="T95" fmla="*/ 44 h 1424"/>
                      <a:gd name="T96" fmla="*/ 1039 w 2298"/>
                      <a:gd name="T97" fmla="*/ 4 h 14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2298" h="1424">
                        <a:moveTo>
                          <a:pt x="1148" y="285"/>
                        </a:moveTo>
                        <a:lnTo>
                          <a:pt x="1051" y="288"/>
                        </a:lnTo>
                        <a:lnTo>
                          <a:pt x="955" y="304"/>
                        </a:lnTo>
                        <a:lnTo>
                          <a:pt x="863" y="330"/>
                        </a:lnTo>
                        <a:lnTo>
                          <a:pt x="774" y="364"/>
                        </a:lnTo>
                        <a:lnTo>
                          <a:pt x="690" y="408"/>
                        </a:lnTo>
                        <a:lnTo>
                          <a:pt x="611" y="459"/>
                        </a:lnTo>
                        <a:lnTo>
                          <a:pt x="537" y="519"/>
                        </a:lnTo>
                        <a:lnTo>
                          <a:pt x="470" y="587"/>
                        </a:lnTo>
                        <a:lnTo>
                          <a:pt x="408" y="660"/>
                        </a:lnTo>
                        <a:lnTo>
                          <a:pt x="354" y="740"/>
                        </a:lnTo>
                        <a:lnTo>
                          <a:pt x="310" y="827"/>
                        </a:lnTo>
                        <a:lnTo>
                          <a:pt x="396" y="895"/>
                        </a:lnTo>
                        <a:lnTo>
                          <a:pt x="485" y="953"/>
                        </a:lnTo>
                        <a:lnTo>
                          <a:pt x="579" y="1002"/>
                        </a:lnTo>
                        <a:lnTo>
                          <a:pt x="678" y="1044"/>
                        </a:lnTo>
                        <a:lnTo>
                          <a:pt x="780" y="1078"/>
                        </a:lnTo>
                        <a:lnTo>
                          <a:pt x="883" y="1104"/>
                        </a:lnTo>
                        <a:lnTo>
                          <a:pt x="989" y="1120"/>
                        </a:lnTo>
                        <a:lnTo>
                          <a:pt x="1096" y="1128"/>
                        </a:lnTo>
                        <a:lnTo>
                          <a:pt x="1202" y="1128"/>
                        </a:lnTo>
                        <a:lnTo>
                          <a:pt x="1309" y="1120"/>
                        </a:lnTo>
                        <a:lnTo>
                          <a:pt x="1415" y="1104"/>
                        </a:lnTo>
                        <a:lnTo>
                          <a:pt x="1518" y="1078"/>
                        </a:lnTo>
                        <a:lnTo>
                          <a:pt x="1620" y="1044"/>
                        </a:lnTo>
                        <a:lnTo>
                          <a:pt x="1719" y="1002"/>
                        </a:lnTo>
                        <a:lnTo>
                          <a:pt x="1813" y="953"/>
                        </a:lnTo>
                        <a:lnTo>
                          <a:pt x="1902" y="895"/>
                        </a:lnTo>
                        <a:lnTo>
                          <a:pt x="1988" y="827"/>
                        </a:lnTo>
                        <a:lnTo>
                          <a:pt x="1942" y="740"/>
                        </a:lnTo>
                        <a:lnTo>
                          <a:pt x="1890" y="660"/>
                        </a:lnTo>
                        <a:lnTo>
                          <a:pt x="1828" y="587"/>
                        </a:lnTo>
                        <a:lnTo>
                          <a:pt x="1761" y="519"/>
                        </a:lnTo>
                        <a:lnTo>
                          <a:pt x="1687" y="459"/>
                        </a:lnTo>
                        <a:lnTo>
                          <a:pt x="1608" y="408"/>
                        </a:lnTo>
                        <a:lnTo>
                          <a:pt x="1524" y="364"/>
                        </a:lnTo>
                        <a:lnTo>
                          <a:pt x="1435" y="330"/>
                        </a:lnTo>
                        <a:lnTo>
                          <a:pt x="1343" y="304"/>
                        </a:lnTo>
                        <a:lnTo>
                          <a:pt x="1248" y="288"/>
                        </a:lnTo>
                        <a:lnTo>
                          <a:pt x="1148" y="285"/>
                        </a:lnTo>
                        <a:close/>
                        <a:moveTo>
                          <a:pt x="1148" y="0"/>
                        </a:moveTo>
                        <a:lnTo>
                          <a:pt x="1257" y="4"/>
                        </a:lnTo>
                        <a:lnTo>
                          <a:pt x="1365" y="18"/>
                        </a:lnTo>
                        <a:lnTo>
                          <a:pt x="1470" y="44"/>
                        </a:lnTo>
                        <a:lnTo>
                          <a:pt x="1572" y="76"/>
                        </a:lnTo>
                        <a:lnTo>
                          <a:pt x="1667" y="117"/>
                        </a:lnTo>
                        <a:lnTo>
                          <a:pt x="1761" y="167"/>
                        </a:lnTo>
                        <a:lnTo>
                          <a:pt x="1850" y="225"/>
                        </a:lnTo>
                        <a:lnTo>
                          <a:pt x="1932" y="290"/>
                        </a:lnTo>
                        <a:lnTo>
                          <a:pt x="2010" y="362"/>
                        </a:lnTo>
                        <a:lnTo>
                          <a:pt x="2081" y="442"/>
                        </a:lnTo>
                        <a:lnTo>
                          <a:pt x="2145" y="527"/>
                        </a:lnTo>
                        <a:lnTo>
                          <a:pt x="2203" y="619"/>
                        </a:lnTo>
                        <a:lnTo>
                          <a:pt x="2250" y="716"/>
                        </a:lnTo>
                        <a:lnTo>
                          <a:pt x="2290" y="819"/>
                        </a:lnTo>
                        <a:lnTo>
                          <a:pt x="2298" y="849"/>
                        </a:lnTo>
                        <a:lnTo>
                          <a:pt x="2298" y="881"/>
                        </a:lnTo>
                        <a:lnTo>
                          <a:pt x="2290" y="913"/>
                        </a:lnTo>
                        <a:lnTo>
                          <a:pt x="2276" y="941"/>
                        </a:lnTo>
                        <a:lnTo>
                          <a:pt x="2256" y="967"/>
                        </a:lnTo>
                        <a:lnTo>
                          <a:pt x="2165" y="1050"/>
                        </a:lnTo>
                        <a:lnTo>
                          <a:pt x="2069" y="1128"/>
                        </a:lnTo>
                        <a:lnTo>
                          <a:pt x="1966" y="1195"/>
                        </a:lnTo>
                        <a:lnTo>
                          <a:pt x="1860" y="1255"/>
                        </a:lnTo>
                        <a:lnTo>
                          <a:pt x="1749" y="1307"/>
                        </a:lnTo>
                        <a:lnTo>
                          <a:pt x="1635" y="1348"/>
                        </a:lnTo>
                        <a:lnTo>
                          <a:pt x="1516" y="1380"/>
                        </a:lnTo>
                        <a:lnTo>
                          <a:pt x="1397" y="1404"/>
                        </a:lnTo>
                        <a:lnTo>
                          <a:pt x="1273" y="1420"/>
                        </a:lnTo>
                        <a:lnTo>
                          <a:pt x="1148" y="1424"/>
                        </a:lnTo>
                        <a:lnTo>
                          <a:pt x="1025" y="1420"/>
                        </a:lnTo>
                        <a:lnTo>
                          <a:pt x="901" y="1404"/>
                        </a:lnTo>
                        <a:lnTo>
                          <a:pt x="780" y="1380"/>
                        </a:lnTo>
                        <a:lnTo>
                          <a:pt x="663" y="1348"/>
                        </a:lnTo>
                        <a:lnTo>
                          <a:pt x="549" y="1307"/>
                        </a:lnTo>
                        <a:lnTo>
                          <a:pt x="438" y="1255"/>
                        </a:lnTo>
                        <a:lnTo>
                          <a:pt x="332" y="1195"/>
                        </a:lnTo>
                        <a:lnTo>
                          <a:pt x="229" y="1128"/>
                        </a:lnTo>
                        <a:lnTo>
                          <a:pt x="131" y="1050"/>
                        </a:lnTo>
                        <a:lnTo>
                          <a:pt x="40" y="967"/>
                        </a:lnTo>
                        <a:lnTo>
                          <a:pt x="20" y="941"/>
                        </a:lnTo>
                        <a:lnTo>
                          <a:pt x="6" y="913"/>
                        </a:lnTo>
                        <a:lnTo>
                          <a:pt x="0" y="881"/>
                        </a:lnTo>
                        <a:lnTo>
                          <a:pt x="0" y="849"/>
                        </a:lnTo>
                        <a:lnTo>
                          <a:pt x="6" y="819"/>
                        </a:lnTo>
                        <a:lnTo>
                          <a:pt x="48" y="716"/>
                        </a:lnTo>
                        <a:lnTo>
                          <a:pt x="95" y="619"/>
                        </a:lnTo>
                        <a:lnTo>
                          <a:pt x="153" y="527"/>
                        </a:lnTo>
                        <a:lnTo>
                          <a:pt x="217" y="442"/>
                        </a:lnTo>
                        <a:lnTo>
                          <a:pt x="288" y="362"/>
                        </a:lnTo>
                        <a:lnTo>
                          <a:pt x="364" y="290"/>
                        </a:lnTo>
                        <a:lnTo>
                          <a:pt x="448" y="225"/>
                        </a:lnTo>
                        <a:lnTo>
                          <a:pt x="535" y="167"/>
                        </a:lnTo>
                        <a:lnTo>
                          <a:pt x="629" y="117"/>
                        </a:lnTo>
                        <a:lnTo>
                          <a:pt x="726" y="76"/>
                        </a:lnTo>
                        <a:lnTo>
                          <a:pt x="828" y="44"/>
                        </a:lnTo>
                        <a:lnTo>
                          <a:pt x="933" y="18"/>
                        </a:lnTo>
                        <a:lnTo>
                          <a:pt x="1039" y="4"/>
                        </a:lnTo>
                        <a:lnTo>
                          <a:pt x="1148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</p:grpSp>
            <p:grpSp>
              <p:nvGrpSpPr>
                <p:cNvPr id="21" name="Group 92"/>
                <p:cNvGrpSpPr/>
                <p:nvPr/>
              </p:nvGrpSpPr>
              <p:grpSpPr>
                <a:xfrm>
                  <a:off x="3811750" y="4436875"/>
                  <a:ext cx="605520" cy="527901"/>
                  <a:chOff x="-601663" y="4746625"/>
                  <a:chExt cx="5207001" cy="3254376"/>
                </a:xfrm>
                <a:solidFill>
                  <a:schemeClr val="tx1">
                    <a:lumMod val="65000"/>
                    <a:lumOff val="35000"/>
                  </a:schemeClr>
                </a:solidFill>
              </p:grpSpPr>
              <p:sp>
                <p:nvSpPr>
                  <p:cNvPr id="94" name="Freeform 56"/>
                  <p:cNvSpPr>
                    <a:spLocks/>
                  </p:cNvSpPr>
                  <p:nvPr/>
                </p:nvSpPr>
                <p:spPr bwMode="auto">
                  <a:xfrm>
                    <a:off x="158750" y="4976813"/>
                    <a:ext cx="3387726" cy="3024188"/>
                  </a:xfrm>
                  <a:custGeom>
                    <a:avLst/>
                    <a:gdLst>
                      <a:gd name="T0" fmla="*/ 3020 w 4270"/>
                      <a:gd name="T1" fmla="*/ 173 h 3809"/>
                      <a:gd name="T2" fmla="*/ 3629 w 4270"/>
                      <a:gd name="T3" fmla="*/ 422 h 3809"/>
                      <a:gd name="T4" fmla="*/ 3983 w 4270"/>
                      <a:gd name="T5" fmla="*/ 553 h 3809"/>
                      <a:gd name="T6" fmla="*/ 4099 w 4270"/>
                      <a:gd name="T7" fmla="*/ 700 h 3809"/>
                      <a:gd name="T8" fmla="*/ 3918 w 4270"/>
                      <a:gd name="T9" fmla="*/ 820 h 3809"/>
                      <a:gd name="T10" fmla="*/ 3671 w 4270"/>
                      <a:gd name="T11" fmla="*/ 730 h 3809"/>
                      <a:gd name="T12" fmla="*/ 3102 w 4270"/>
                      <a:gd name="T13" fmla="*/ 505 h 3809"/>
                      <a:gd name="T14" fmla="*/ 2471 w 4270"/>
                      <a:gd name="T15" fmla="*/ 276 h 3809"/>
                      <a:gd name="T16" fmla="*/ 1974 w 4270"/>
                      <a:gd name="T17" fmla="*/ 435 h 3809"/>
                      <a:gd name="T18" fmla="*/ 1526 w 4270"/>
                      <a:gd name="T19" fmla="*/ 873 h 3809"/>
                      <a:gd name="T20" fmla="*/ 1353 w 4270"/>
                      <a:gd name="T21" fmla="*/ 1234 h 3809"/>
                      <a:gd name="T22" fmla="*/ 1447 w 4270"/>
                      <a:gd name="T23" fmla="*/ 1367 h 3809"/>
                      <a:gd name="T24" fmla="*/ 1777 w 4270"/>
                      <a:gd name="T25" fmla="*/ 1309 h 3809"/>
                      <a:gd name="T26" fmla="*/ 2035 w 4270"/>
                      <a:gd name="T27" fmla="*/ 1076 h 3809"/>
                      <a:gd name="T28" fmla="*/ 2248 w 4270"/>
                      <a:gd name="T29" fmla="*/ 1013 h 3809"/>
                      <a:gd name="T30" fmla="*/ 2503 w 4270"/>
                      <a:gd name="T31" fmla="*/ 947 h 3809"/>
                      <a:gd name="T32" fmla="*/ 2981 w 4270"/>
                      <a:gd name="T33" fmla="*/ 1351 h 3809"/>
                      <a:gd name="T34" fmla="*/ 3689 w 4270"/>
                      <a:gd name="T35" fmla="*/ 1934 h 3809"/>
                      <a:gd name="T36" fmla="*/ 4186 w 4270"/>
                      <a:gd name="T37" fmla="*/ 2458 h 3809"/>
                      <a:gd name="T38" fmla="*/ 4232 w 4270"/>
                      <a:gd name="T39" fmla="*/ 2896 h 3809"/>
                      <a:gd name="T40" fmla="*/ 3864 w 4270"/>
                      <a:gd name="T41" fmla="*/ 3162 h 3809"/>
                      <a:gd name="T42" fmla="*/ 3504 w 4270"/>
                      <a:gd name="T43" fmla="*/ 3431 h 3809"/>
                      <a:gd name="T44" fmla="*/ 3110 w 4270"/>
                      <a:gd name="T45" fmla="*/ 3610 h 3809"/>
                      <a:gd name="T46" fmla="*/ 2692 w 4270"/>
                      <a:gd name="T47" fmla="*/ 3735 h 3809"/>
                      <a:gd name="T48" fmla="*/ 2258 w 4270"/>
                      <a:gd name="T49" fmla="*/ 3805 h 3809"/>
                      <a:gd name="T50" fmla="*/ 1839 w 4270"/>
                      <a:gd name="T51" fmla="*/ 3650 h 3809"/>
                      <a:gd name="T52" fmla="*/ 1534 w 4270"/>
                      <a:gd name="T53" fmla="*/ 3427 h 3809"/>
                      <a:gd name="T54" fmla="*/ 1007 w 4270"/>
                      <a:gd name="T55" fmla="*/ 3019 h 3809"/>
                      <a:gd name="T56" fmla="*/ 513 w 4270"/>
                      <a:gd name="T57" fmla="*/ 2609 h 3809"/>
                      <a:gd name="T58" fmla="*/ 175 w 4270"/>
                      <a:gd name="T59" fmla="*/ 2263 h 3809"/>
                      <a:gd name="T60" fmla="*/ 0 w 4270"/>
                      <a:gd name="T61" fmla="*/ 2044 h 3809"/>
                      <a:gd name="T62" fmla="*/ 159 w 4270"/>
                      <a:gd name="T63" fmla="*/ 1898 h 3809"/>
                      <a:gd name="T64" fmla="*/ 378 w 4270"/>
                      <a:gd name="T65" fmla="*/ 2079 h 3809"/>
                      <a:gd name="T66" fmla="*/ 696 w 4270"/>
                      <a:gd name="T67" fmla="*/ 2406 h 3809"/>
                      <a:gd name="T68" fmla="*/ 1188 w 4270"/>
                      <a:gd name="T69" fmla="*/ 2814 h 3809"/>
                      <a:gd name="T70" fmla="*/ 1705 w 4270"/>
                      <a:gd name="T71" fmla="*/ 3214 h 3809"/>
                      <a:gd name="T72" fmla="*/ 1988 w 4270"/>
                      <a:gd name="T73" fmla="*/ 3421 h 3809"/>
                      <a:gd name="T74" fmla="*/ 2286 w 4270"/>
                      <a:gd name="T75" fmla="*/ 3532 h 3809"/>
                      <a:gd name="T76" fmla="*/ 2461 w 4270"/>
                      <a:gd name="T77" fmla="*/ 3503 h 3809"/>
                      <a:gd name="T78" fmla="*/ 2597 w 4270"/>
                      <a:gd name="T79" fmla="*/ 3399 h 3809"/>
                      <a:gd name="T80" fmla="*/ 2817 w 4270"/>
                      <a:gd name="T81" fmla="*/ 3469 h 3809"/>
                      <a:gd name="T82" fmla="*/ 3006 w 4270"/>
                      <a:gd name="T83" fmla="*/ 3250 h 3809"/>
                      <a:gd name="T84" fmla="*/ 3205 w 4270"/>
                      <a:gd name="T85" fmla="*/ 3140 h 3809"/>
                      <a:gd name="T86" fmla="*/ 3448 w 4270"/>
                      <a:gd name="T87" fmla="*/ 3158 h 3809"/>
                      <a:gd name="T88" fmla="*/ 3554 w 4270"/>
                      <a:gd name="T89" fmla="*/ 3005 h 3809"/>
                      <a:gd name="T90" fmla="*/ 3693 w 4270"/>
                      <a:gd name="T91" fmla="*/ 2854 h 3809"/>
                      <a:gd name="T92" fmla="*/ 3908 w 4270"/>
                      <a:gd name="T93" fmla="*/ 2864 h 3809"/>
                      <a:gd name="T94" fmla="*/ 3995 w 4270"/>
                      <a:gd name="T95" fmla="*/ 2710 h 3809"/>
                      <a:gd name="T96" fmla="*/ 3751 w 4270"/>
                      <a:gd name="T97" fmla="*/ 2360 h 3809"/>
                      <a:gd name="T98" fmla="*/ 3190 w 4270"/>
                      <a:gd name="T99" fmla="*/ 1872 h 3809"/>
                      <a:gd name="T100" fmla="*/ 2509 w 4270"/>
                      <a:gd name="T101" fmla="*/ 1309 h 3809"/>
                      <a:gd name="T102" fmla="*/ 2215 w 4270"/>
                      <a:gd name="T103" fmla="*/ 1321 h 3809"/>
                      <a:gd name="T104" fmla="*/ 1761 w 4270"/>
                      <a:gd name="T105" fmla="*/ 1622 h 3809"/>
                      <a:gd name="T106" fmla="*/ 1214 w 4270"/>
                      <a:gd name="T107" fmla="*/ 1560 h 3809"/>
                      <a:gd name="T108" fmla="*/ 1088 w 4270"/>
                      <a:gd name="T109" fmla="*/ 1164 h 3809"/>
                      <a:gd name="T110" fmla="*/ 1327 w 4270"/>
                      <a:gd name="T111" fmla="*/ 682 h 3809"/>
                      <a:gd name="T112" fmla="*/ 1791 w 4270"/>
                      <a:gd name="T113" fmla="*/ 232 h 3809"/>
                      <a:gd name="T114" fmla="*/ 2348 w 4270"/>
                      <a:gd name="T115" fmla="*/ 0 h 38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4270" h="3809">
                        <a:moveTo>
                          <a:pt x="2435" y="0"/>
                        </a:moveTo>
                        <a:lnTo>
                          <a:pt x="2525" y="8"/>
                        </a:lnTo>
                        <a:lnTo>
                          <a:pt x="2616" y="25"/>
                        </a:lnTo>
                        <a:lnTo>
                          <a:pt x="2716" y="51"/>
                        </a:lnTo>
                        <a:lnTo>
                          <a:pt x="2817" y="85"/>
                        </a:lnTo>
                        <a:lnTo>
                          <a:pt x="2925" y="131"/>
                        </a:lnTo>
                        <a:lnTo>
                          <a:pt x="3020" y="173"/>
                        </a:lnTo>
                        <a:lnTo>
                          <a:pt x="3114" y="213"/>
                        </a:lnTo>
                        <a:lnTo>
                          <a:pt x="3207" y="252"/>
                        </a:lnTo>
                        <a:lnTo>
                          <a:pt x="3299" y="290"/>
                        </a:lnTo>
                        <a:lnTo>
                          <a:pt x="3387" y="326"/>
                        </a:lnTo>
                        <a:lnTo>
                          <a:pt x="3472" y="360"/>
                        </a:lnTo>
                        <a:lnTo>
                          <a:pt x="3554" y="392"/>
                        </a:lnTo>
                        <a:lnTo>
                          <a:pt x="3629" y="422"/>
                        </a:lnTo>
                        <a:lnTo>
                          <a:pt x="3701" y="449"/>
                        </a:lnTo>
                        <a:lnTo>
                          <a:pt x="3767" y="473"/>
                        </a:lnTo>
                        <a:lnTo>
                          <a:pt x="3826" y="495"/>
                        </a:lnTo>
                        <a:lnTo>
                          <a:pt x="3878" y="515"/>
                        </a:lnTo>
                        <a:lnTo>
                          <a:pt x="3922" y="531"/>
                        </a:lnTo>
                        <a:lnTo>
                          <a:pt x="3958" y="543"/>
                        </a:lnTo>
                        <a:lnTo>
                          <a:pt x="3983" y="553"/>
                        </a:lnTo>
                        <a:lnTo>
                          <a:pt x="4001" y="559"/>
                        </a:lnTo>
                        <a:lnTo>
                          <a:pt x="4007" y="561"/>
                        </a:lnTo>
                        <a:lnTo>
                          <a:pt x="4041" y="579"/>
                        </a:lnTo>
                        <a:lnTo>
                          <a:pt x="4067" y="603"/>
                        </a:lnTo>
                        <a:lnTo>
                          <a:pt x="4085" y="631"/>
                        </a:lnTo>
                        <a:lnTo>
                          <a:pt x="4097" y="664"/>
                        </a:lnTo>
                        <a:lnTo>
                          <a:pt x="4099" y="700"/>
                        </a:lnTo>
                        <a:lnTo>
                          <a:pt x="4091" y="736"/>
                        </a:lnTo>
                        <a:lnTo>
                          <a:pt x="4075" y="768"/>
                        </a:lnTo>
                        <a:lnTo>
                          <a:pt x="4051" y="794"/>
                        </a:lnTo>
                        <a:lnTo>
                          <a:pt x="4023" y="814"/>
                        </a:lnTo>
                        <a:lnTo>
                          <a:pt x="3989" y="826"/>
                        </a:lnTo>
                        <a:lnTo>
                          <a:pt x="3954" y="828"/>
                        </a:lnTo>
                        <a:lnTo>
                          <a:pt x="3918" y="820"/>
                        </a:lnTo>
                        <a:lnTo>
                          <a:pt x="3912" y="818"/>
                        </a:lnTo>
                        <a:lnTo>
                          <a:pt x="3894" y="812"/>
                        </a:lnTo>
                        <a:lnTo>
                          <a:pt x="3866" y="802"/>
                        </a:lnTo>
                        <a:lnTo>
                          <a:pt x="3830" y="788"/>
                        </a:lnTo>
                        <a:lnTo>
                          <a:pt x="3784" y="772"/>
                        </a:lnTo>
                        <a:lnTo>
                          <a:pt x="3733" y="752"/>
                        </a:lnTo>
                        <a:lnTo>
                          <a:pt x="3671" y="730"/>
                        </a:lnTo>
                        <a:lnTo>
                          <a:pt x="3605" y="704"/>
                        </a:lnTo>
                        <a:lnTo>
                          <a:pt x="3532" y="676"/>
                        </a:lnTo>
                        <a:lnTo>
                          <a:pt x="3454" y="646"/>
                        </a:lnTo>
                        <a:lnTo>
                          <a:pt x="3371" y="615"/>
                        </a:lnTo>
                        <a:lnTo>
                          <a:pt x="3285" y="579"/>
                        </a:lnTo>
                        <a:lnTo>
                          <a:pt x="3194" y="543"/>
                        </a:lnTo>
                        <a:lnTo>
                          <a:pt x="3102" y="505"/>
                        </a:lnTo>
                        <a:lnTo>
                          <a:pt x="3006" y="465"/>
                        </a:lnTo>
                        <a:lnTo>
                          <a:pt x="2911" y="424"/>
                        </a:lnTo>
                        <a:lnTo>
                          <a:pt x="2813" y="380"/>
                        </a:lnTo>
                        <a:lnTo>
                          <a:pt x="2720" y="342"/>
                        </a:lnTo>
                        <a:lnTo>
                          <a:pt x="2632" y="312"/>
                        </a:lnTo>
                        <a:lnTo>
                          <a:pt x="2551" y="290"/>
                        </a:lnTo>
                        <a:lnTo>
                          <a:pt x="2471" y="276"/>
                        </a:lnTo>
                        <a:lnTo>
                          <a:pt x="2398" y="274"/>
                        </a:lnTo>
                        <a:lnTo>
                          <a:pt x="2324" y="278"/>
                        </a:lnTo>
                        <a:lnTo>
                          <a:pt x="2254" y="292"/>
                        </a:lnTo>
                        <a:lnTo>
                          <a:pt x="2185" y="314"/>
                        </a:lnTo>
                        <a:lnTo>
                          <a:pt x="2117" y="346"/>
                        </a:lnTo>
                        <a:lnTo>
                          <a:pt x="2045" y="386"/>
                        </a:lnTo>
                        <a:lnTo>
                          <a:pt x="1974" y="435"/>
                        </a:lnTo>
                        <a:lnTo>
                          <a:pt x="1900" y="493"/>
                        </a:lnTo>
                        <a:lnTo>
                          <a:pt x="1825" y="559"/>
                        </a:lnTo>
                        <a:lnTo>
                          <a:pt x="1743" y="635"/>
                        </a:lnTo>
                        <a:lnTo>
                          <a:pt x="1655" y="720"/>
                        </a:lnTo>
                        <a:lnTo>
                          <a:pt x="1612" y="768"/>
                        </a:lnTo>
                        <a:lnTo>
                          <a:pt x="1568" y="820"/>
                        </a:lnTo>
                        <a:lnTo>
                          <a:pt x="1526" y="873"/>
                        </a:lnTo>
                        <a:lnTo>
                          <a:pt x="1488" y="929"/>
                        </a:lnTo>
                        <a:lnTo>
                          <a:pt x="1455" y="983"/>
                        </a:lnTo>
                        <a:lnTo>
                          <a:pt x="1425" y="1039"/>
                        </a:lnTo>
                        <a:lnTo>
                          <a:pt x="1399" y="1090"/>
                        </a:lnTo>
                        <a:lnTo>
                          <a:pt x="1379" y="1142"/>
                        </a:lnTo>
                        <a:lnTo>
                          <a:pt x="1363" y="1190"/>
                        </a:lnTo>
                        <a:lnTo>
                          <a:pt x="1353" y="1234"/>
                        </a:lnTo>
                        <a:lnTo>
                          <a:pt x="1351" y="1273"/>
                        </a:lnTo>
                        <a:lnTo>
                          <a:pt x="1355" y="1305"/>
                        </a:lnTo>
                        <a:lnTo>
                          <a:pt x="1359" y="1319"/>
                        </a:lnTo>
                        <a:lnTo>
                          <a:pt x="1367" y="1333"/>
                        </a:lnTo>
                        <a:lnTo>
                          <a:pt x="1383" y="1345"/>
                        </a:lnTo>
                        <a:lnTo>
                          <a:pt x="1409" y="1357"/>
                        </a:lnTo>
                        <a:lnTo>
                          <a:pt x="1447" y="1367"/>
                        </a:lnTo>
                        <a:lnTo>
                          <a:pt x="1488" y="1377"/>
                        </a:lnTo>
                        <a:lnTo>
                          <a:pt x="1532" y="1383"/>
                        </a:lnTo>
                        <a:lnTo>
                          <a:pt x="1578" y="1383"/>
                        </a:lnTo>
                        <a:lnTo>
                          <a:pt x="1626" y="1377"/>
                        </a:lnTo>
                        <a:lnTo>
                          <a:pt x="1675" y="1363"/>
                        </a:lnTo>
                        <a:lnTo>
                          <a:pt x="1725" y="1341"/>
                        </a:lnTo>
                        <a:lnTo>
                          <a:pt x="1777" y="1309"/>
                        </a:lnTo>
                        <a:lnTo>
                          <a:pt x="1831" y="1265"/>
                        </a:lnTo>
                        <a:lnTo>
                          <a:pt x="1882" y="1208"/>
                        </a:lnTo>
                        <a:lnTo>
                          <a:pt x="1936" y="1136"/>
                        </a:lnTo>
                        <a:lnTo>
                          <a:pt x="1956" y="1114"/>
                        </a:lnTo>
                        <a:lnTo>
                          <a:pt x="1980" y="1096"/>
                        </a:lnTo>
                        <a:lnTo>
                          <a:pt x="2006" y="1082"/>
                        </a:lnTo>
                        <a:lnTo>
                          <a:pt x="2035" y="1076"/>
                        </a:lnTo>
                        <a:lnTo>
                          <a:pt x="2077" y="1072"/>
                        </a:lnTo>
                        <a:lnTo>
                          <a:pt x="2109" y="1066"/>
                        </a:lnTo>
                        <a:lnTo>
                          <a:pt x="2137" y="1060"/>
                        </a:lnTo>
                        <a:lnTo>
                          <a:pt x="2161" y="1050"/>
                        </a:lnTo>
                        <a:lnTo>
                          <a:pt x="2189" y="1041"/>
                        </a:lnTo>
                        <a:lnTo>
                          <a:pt x="2219" y="1027"/>
                        </a:lnTo>
                        <a:lnTo>
                          <a:pt x="2248" y="1013"/>
                        </a:lnTo>
                        <a:lnTo>
                          <a:pt x="2280" y="999"/>
                        </a:lnTo>
                        <a:lnTo>
                          <a:pt x="2318" y="983"/>
                        </a:lnTo>
                        <a:lnTo>
                          <a:pt x="2362" y="967"/>
                        </a:lnTo>
                        <a:lnTo>
                          <a:pt x="2414" y="947"/>
                        </a:lnTo>
                        <a:lnTo>
                          <a:pt x="2443" y="941"/>
                        </a:lnTo>
                        <a:lnTo>
                          <a:pt x="2473" y="939"/>
                        </a:lnTo>
                        <a:lnTo>
                          <a:pt x="2503" y="947"/>
                        </a:lnTo>
                        <a:lnTo>
                          <a:pt x="2531" y="959"/>
                        </a:lnTo>
                        <a:lnTo>
                          <a:pt x="2557" y="979"/>
                        </a:lnTo>
                        <a:lnTo>
                          <a:pt x="2624" y="1047"/>
                        </a:lnTo>
                        <a:lnTo>
                          <a:pt x="2704" y="1116"/>
                        </a:lnTo>
                        <a:lnTo>
                          <a:pt x="2790" y="1192"/>
                        </a:lnTo>
                        <a:lnTo>
                          <a:pt x="2883" y="1269"/>
                        </a:lnTo>
                        <a:lnTo>
                          <a:pt x="2981" y="1351"/>
                        </a:lnTo>
                        <a:lnTo>
                          <a:pt x="3082" y="1435"/>
                        </a:lnTo>
                        <a:lnTo>
                          <a:pt x="3188" y="1520"/>
                        </a:lnTo>
                        <a:lnTo>
                          <a:pt x="3291" y="1602"/>
                        </a:lnTo>
                        <a:lnTo>
                          <a:pt x="3392" y="1685"/>
                        </a:lnTo>
                        <a:lnTo>
                          <a:pt x="3494" y="1769"/>
                        </a:lnTo>
                        <a:lnTo>
                          <a:pt x="3593" y="1853"/>
                        </a:lnTo>
                        <a:lnTo>
                          <a:pt x="3689" y="1934"/>
                        </a:lnTo>
                        <a:lnTo>
                          <a:pt x="3780" y="2014"/>
                        </a:lnTo>
                        <a:lnTo>
                          <a:pt x="3866" y="2093"/>
                        </a:lnTo>
                        <a:lnTo>
                          <a:pt x="3946" y="2171"/>
                        </a:lnTo>
                        <a:lnTo>
                          <a:pt x="4019" y="2247"/>
                        </a:lnTo>
                        <a:lnTo>
                          <a:pt x="4085" y="2320"/>
                        </a:lnTo>
                        <a:lnTo>
                          <a:pt x="4141" y="2390"/>
                        </a:lnTo>
                        <a:lnTo>
                          <a:pt x="4186" y="2458"/>
                        </a:lnTo>
                        <a:lnTo>
                          <a:pt x="4222" y="2521"/>
                        </a:lnTo>
                        <a:lnTo>
                          <a:pt x="4248" y="2583"/>
                        </a:lnTo>
                        <a:lnTo>
                          <a:pt x="4264" y="2649"/>
                        </a:lnTo>
                        <a:lnTo>
                          <a:pt x="4270" y="2712"/>
                        </a:lnTo>
                        <a:lnTo>
                          <a:pt x="4266" y="2776"/>
                        </a:lnTo>
                        <a:lnTo>
                          <a:pt x="4254" y="2838"/>
                        </a:lnTo>
                        <a:lnTo>
                          <a:pt x="4232" y="2896"/>
                        </a:lnTo>
                        <a:lnTo>
                          <a:pt x="4200" y="2953"/>
                        </a:lnTo>
                        <a:lnTo>
                          <a:pt x="4160" y="3005"/>
                        </a:lnTo>
                        <a:lnTo>
                          <a:pt x="4113" y="3053"/>
                        </a:lnTo>
                        <a:lnTo>
                          <a:pt x="4055" y="3095"/>
                        </a:lnTo>
                        <a:lnTo>
                          <a:pt x="3993" y="3128"/>
                        </a:lnTo>
                        <a:lnTo>
                          <a:pt x="3930" y="3150"/>
                        </a:lnTo>
                        <a:lnTo>
                          <a:pt x="3864" y="3162"/>
                        </a:lnTo>
                        <a:lnTo>
                          <a:pt x="3800" y="3164"/>
                        </a:lnTo>
                        <a:lnTo>
                          <a:pt x="3771" y="3222"/>
                        </a:lnTo>
                        <a:lnTo>
                          <a:pt x="3735" y="3276"/>
                        </a:lnTo>
                        <a:lnTo>
                          <a:pt x="3687" y="3323"/>
                        </a:lnTo>
                        <a:lnTo>
                          <a:pt x="3633" y="3365"/>
                        </a:lnTo>
                        <a:lnTo>
                          <a:pt x="3572" y="3403"/>
                        </a:lnTo>
                        <a:lnTo>
                          <a:pt x="3504" y="3431"/>
                        </a:lnTo>
                        <a:lnTo>
                          <a:pt x="3432" y="3451"/>
                        </a:lnTo>
                        <a:lnTo>
                          <a:pt x="3363" y="3461"/>
                        </a:lnTo>
                        <a:lnTo>
                          <a:pt x="3295" y="3461"/>
                        </a:lnTo>
                        <a:lnTo>
                          <a:pt x="3227" y="3453"/>
                        </a:lnTo>
                        <a:lnTo>
                          <a:pt x="3195" y="3509"/>
                        </a:lnTo>
                        <a:lnTo>
                          <a:pt x="3156" y="3562"/>
                        </a:lnTo>
                        <a:lnTo>
                          <a:pt x="3110" y="3610"/>
                        </a:lnTo>
                        <a:lnTo>
                          <a:pt x="3060" y="3652"/>
                        </a:lnTo>
                        <a:lnTo>
                          <a:pt x="3004" y="3688"/>
                        </a:lnTo>
                        <a:lnTo>
                          <a:pt x="2943" y="3716"/>
                        </a:lnTo>
                        <a:lnTo>
                          <a:pt x="2881" y="3735"/>
                        </a:lnTo>
                        <a:lnTo>
                          <a:pt x="2817" y="3745"/>
                        </a:lnTo>
                        <a:lnTo>
                          <a:pt x="2754" y="3745"/>
                        </a:lnTo>
                        <a:lnTo>
                          <a:pt x="2692" y="3735"/>
                        </a:lnTo>
                        <a:lnTo>
                          <a:pt x="2632" y="3718"/>
                        </a:lnTo>
                        <a:lnTo>
                          <a:pt x="2587" y="3751"/>
                        </a:lnTo>
                        <a:lnTo>
                          <a:pt x="2531" y="3777"/>
                        </a:lnTo>
                        <a:lnTo>
                          <a:pt x="2469" y="3795"/>
                        </a:lnTo>
                        <a:lnTo>
                          <a:pt x="2400" y="3805"/>
                        </a:lnTo>
                        <a:lnTo>
                          <a:pt x="2322" y="3809"/>
                        </a:lnTo>
                        <a:lnTo>
                          <a:pt x="2258" y="3805"/>
                        </a:lnTo>
                        <a:lnTo>
                          <a:pt x="2191" y="3793"/>
                        </a:lnTo>
                        <a:lnTo>
                          <a:pt x="2123" y="3777"/>
                        </a:lnTo>
                        <a:lnTo>
                          <a:pt x="2055" y="3755"/>
                        </a:lnTo>
                        <a:lnTo>
                          <a:pt x="1992" y="3729"/>
                        </a:lnTo>
                        <a:lnTo>
                          <a:pt x="1932" y="3704"/>
                        </a:lnTo>
                        <a:lnTo>
                          <a:pt x="1880" y="3676"/>
                        </a:lnTo>
                        <a:lnTo>
                          <a:pt x="1839" y="3650"/>
                        </a:lnTo>
                        <a:lnTo>
                          <a:pt x="1815" y="3634"/>
                        </a:lnTo>
                        <a:lnTo>
                          <a:pt x="1783" y="3612"/>
                        </a:lnTo>
                        <a:lnTo>
                          <a:pt x="1745" y="3586"/>
                        </a:lnTo>
                        <a:lnTo>
                          <a:pt x="1701" y="3552"/>
                        </a:lnTo>
                        <a:lnTo>
                          <a:pt x="1649" y="3516"/>
                        </a:lnTo>
                        <a:lnTo>
                          <a:pt x="1594" y="3475"/>
                        </a:lnTo>
                        <a:lnTo>
                          <a:pt x="1534" y="3427"/>
                        </a:lnTo>
                        <a:lnTo>
                          <a:pt x="1466" y="3377"/>
                        </a:lnTo>
                        <a:lnTo>
                          <a:pt x="1397" y="3325"/>
                        </a:lnTo>
                        <a:lnTo>
                          <a:pt x="1325" y="3268"/>
                        </a:lnTo>
                        <a:lnTo>
                          <a:pt x="1248" y="3210"/>
                        </a:lnTo>
                        <a:lnTo>
                          <a:pt x="1170" y="3148"/>
                        </a:lnTo>
                        <a:lnTo>
                          <a:pt x="1088" y="3085"/>
                        </a:lnTo>
                        <a:lnTo>
                          <a:pt x="1007" y="3019"/>
                        </a:lnTo>
                        <a:lnTo>
                          <a:pt x="925" y="2953"/>
                        </a:lnTo>
                        <a:lnTo>
                          <a:pt x="842" y="2888"/>
                        </a:lnTo>
                        <a:lnTo>
                          <a:pt x="758" y="2820"/>
                        </a:lnTo>
                        <a:lnTo>
                          <a:pt x="677" y="2752"/>
                        </a:lnTo>
                        <a:lnTo>
                          <a:pt x="595" y="2685"/>
                        </a:lnTo>
                        <a:lnTo>
                          <a:pt x="557" y="2651"/>
                        </a:lnTo>
                        <a:lnTo>
                          <a:pt x="513" y="2609"/>
                        </a:lnTo>
                        <a:lnTo>
                          <a:pt x="468" y="2565"/>
                        </a:lnTo>
                        <a:lnTo>
                          <a:pt x="418" y="2515"/>
                        </a:lnTo>
                        <a:lnTo>
                          <a:pt x="366" y="2462"/>
                        </a:lnTo>
                        <a:lnTo>
                          <a:pt x="314" y="2408"/>
                        </a:lnTo>
                        <a:lnTo>
                          <a:pt x="263" y="2354"/>
                        </a:lnTo>
                        <a:lnTo>
                          <a:pt x="219" y="2306"/>
                        </a:lnTo>
                        <a:lnTo>
                          <a:pt x="175" y="2263"/>
                        </a:lnTo>
                        <a:lnTo>
                          <a:pt x="137" y="2223"/>
                        </a:lnTo>
                        <a:lnTo>
                          <a:pt x="102" y="2189"/>
                        </a:lnTo>
                        <a:lnTo>
                          <a:pt x="72" y="2159"/>
                        </a:lnTo>
                        <a:lnTo>
                          <a:pt x="48" y="2137"/>
                        </a:lnTo>
                        <a:lnTo>
                          <a:pt x="24" y="2109"/>
                        </a:lnTo>
                        <a:lnTo>
                          <a:pt x="8" y="2077"/>
                        </a:lnTo>
                        <a:lnTo>
                          <a:pt x="0" y="2044"/>
                        </a:lnTo>
                        <a:lnTo>
                          <a:pt x="2" y="2010"/>
                        </a:lnTo>
                        <a:lnTo>
                          <a:pt x="12" y="1976"/>
                        </a:lnTo>
                        <a:lnTo>
                          <a:pt x="32" y="1944"/>
                        </a:lnTo>
                        <a:lnTo>
                          <a:pt x="58" y="1920"/>
                        </a:lnTo>
                        <a:lnTo>
                          <a:pt x="90" y="1902"/>
                        </a:lnTo>
                        <a:lnTo>
                          <a:pt x="123" y="1896"/>
                        </a:lnTo>
                        <a:lnTo>
                          <a:pt x="159" y="1898"/>
                        </a:lnTo>
                        <a:lnTo>
                          <a:pt x="193" y="1908"/>
                        </a:lnTo>
                        <a:lnTo>
                          <a:pt x="225" y="1928"/>
                        </a:lnTo>
                        <a:lnTo>
                          <a:pt x="247" y="1948"/>
                        </a:lnTo>
                        <a:lnTo>
                          <a:pt x="275" y="1974"/>
                        </a:lnTo>
                        <a:lnTo>
                          <a:pt x="306" y="2006"/>
                        </a:lnTo>
                        <a:lnTo>
                          <a:pt x="340" y="2040"/>
                        </a:lnTo>
                        <a:lnTo>
                          <a:pt x="378" y="2079"/>
                        </a:lnTo>
                        <a:lnTo>
                          <a:pt x="418" y="2121"/>
                        </a:lnTo>
                        <a:lnTo>
                          <a:pt x="460" y="2165"/>
                        </a:lnTo>
                        <a:lnTo>
                          <a:pt x="509" y="2215"/>
                        </a:lnTo>
                        <a:lnTo>
                          <a:pt x="557" y="2267"/>
                        </a:lnTo>
                        <a:lnTo>
                          <a:pt x="607" y="2316"/>
                        </a:lnTo>
                        <a:lnTo>
                          <a:pt x="653" y="2364"/>
                        </a:lnTo>
                        <a:lnTo>
                          <a:pt x="696" y="2406"/>
                        </a:lnTo>
                        <a:lnTo>
                          <a:pt x="736" y="2444"/>
                        </a:lnTo>
                        <a:lnTo>
                          <a:pt x="770" y="2474"/>
                        </a:lnTo>
                        <a:lnTo>
                          <a:pt x="854" y="2543"/>
                        </a:lnTo>
                        <a:lnTo>
                          <a:pt x="937" y="2611"/>
                        </a:lnTo>
                        <a:lnTo>
                          <a:pt x="1021" y="2681"/>
                        </a:lnTo>
                        <a:lnTo>
                          <a:pt x="1104" y="2746"/>
                        </a:lnTo>
                        <a:lnTo>
                          <a:pt x="1188" y="2814"/>
                        </a:lnTo>
                        <a:lnTo>
                          <a:pt x="1269" y="2878"/>
                        </a:lnTo>
                        <a:lnTo>
                          <a:pt x="1349" y="2941"/>
                        </a:lnTo>
                        <a:lnTo>
                          <a:pt x="1427" y="3001"/>
                        </a:lnTo>
                        <a:lnTo>
                          <a:pt x="1502" y="3059"/>
                        </a:lnTo>
                        <a:lnTo>
                          <a:pt x="1574" y="3114"/>
                        </a:lnTo>
                        <a:lnTo>
                          <a:pt x="1642" y="3166"/>
                        </a:lnTo>
                        <a:lnTo>
                          <a:pt x="1705" y="3214"/>
                        </a:lnTo>
                        <a:lnTo>
                          <a:pt x="1765" y="3260"/>
                        </a:lnTo>
                        <a:lnTo>
                          <a:pt x="1819" y="3300"/>
                        </a:lnTo>
                        <a:lnTo>
                          <a:pt x="1866" y="3333"/>
                        </a:lnTo>
                        <a:lnTo>
                          <a:pt x="1906" y="3365"/>
                        </a:lnTo>
                        <a:lnTo>
                          <a:pt x="1942" y="3389"/>
                        </a:lnTo>
                        <a:lnTo>
                          <a:pt x="1968" y="3409"/>
                        </a:lnTo>
                        <a:lnTo>
                          <a:pt x="1988" y="3421"/>
                        </a:lnTo>
                        <a:lnTo>
                          <a:pt x="2022" y="3441"/>
                        </a:lnTo>
                        <a:lnTo>
                          <a:pt x="2061" y="3463"/>
                        </a:lnTo>
                        <a:lnTo>
                          <a:pt x="2105" y="3481"/>
                        </a:lnTo>
                        <a:lnTo>
                          <a:pt x="2151" y="3499"/>
                        </a:lnTo>
                        <a:lnTo>
                          <a:pt x="2199" y="3515"/>
                        </a:lnTo>
                        <a:lnTo>
                          <a:pt x="2242" y="3526"/>
                        </a:lnTo>
                        <a:lnTo>
                          <a:pt x="2286" y="3532"/>
                        </a:lnTo>
                        <a:lnTo>
                          <a:pt x="2322" y="3536"/>
                        </a:lnTo>
                        <a:lnTo>
                          <a:pt x="2366" y="3534"/>
                        </a:lnTo>
                        <a:lnTo>
                          <a:pt x="2400" y="3530"/>
                        </a:lnTo>
                        <a:lnTo>
                          <a:pt x="2423" y="3524"/>
                        </a:lnTo>
                        <a:lnTo>
                          <a:pt x="2441" y="3518"/>
                        </a:lnTo>
                        <a:lnTo>
                          <a:pt x="2453" y="3511"/>
                        </a:lnTo>
                        <a:lnTo>
                          <a:pt x="2461" y="3503"/>
                        </a:lnTo>
                        <a:lnTo>
                          <a:pt x="2465" y="3495"/>
                        </a:lnTo>
                        <a:lnTo>
                          <a:pt x="2467" y="3489"/>
                        </a:lnTo>
                        <a:lnTo>
                          <a:pt x="2483" y="3459"/>
                        </a:lnTo>
                        <a:lnTo>
                          <a:pt x="2505" y="3435"/>
                        </a:lnTo>
                        <a:lnTo>
                          <a:pt x="2533" y="3415"/>
                        </a:lnTo>
                        <a:lnTo>
                          <a:pt x="2563" y="3403"/>
                        </a:lnTo>
                        <a:lnTo>
                          <a:pt x="2597" y="3399"/>
                        </a:lnTo>
                        <a:lnTo>
                          <a:pt x="2630" y="3403"/>
                        </a:lnTo>
                        <a:lnTo>
                          <a:pt x="2660" y="3415"/>
                        </a:lnTo>
                        <a:lnTo>
                          <a:pt x="2688" y="3435"/>
                        </a:lnTo>
                        <a:lnTo>
                          <a:pt x="2722" y="3459"/>
                        </a:lnTo>
                        <a:lnTo>
                          <a:pt x="2756" y="3471"/>
                        </a:lnTo>
                        <a:lnTo>
                          <a:pt x="2788" y="3473"/>
                        </a:lnTo>
                        <a:lnTo>
                          <a:pt x="2817" y="3469"/>
                        </a:lnTo>
                        <a:lnTo>
                          <a:pt x="2845" y="3459"/>
                        </a:lnTo>
                        <a:lnTo>
                          <a:pt x="2887" y="3439"/>
                        </a:lnTo>
                        <a:lnTo>
                          <a:pt x="2923" y="3411"/>
                        </a:lnTo>
                        <a:lnTo>
                          <a:pt x="2955" y="3375"/>
                        </a:lnTo>
                        <a:lnTo>
                          <a:pt x="2981" y="3337"/>
                        </a:lnTo>
                        <a:lnTo>
                          <a:pt x="2999" y="3294"/>
                        </a:lnTo>
                        <a:lnTo>
                          <a:pt x="3006" y="3250"/>
                        </a:lnTo>
                        <a:lnTo>
                          <a:pt x="3016" y="3212"/>
                        </a:lnTo>
                        <a:lnTo>
                          <a:pt x="3034" y="3180"/>
                        </a:lnTo>
                        <a:lnTo>
                          <a:pt x="3060" y="3154"/>
                        </a:lnTo>
                        <a:lnTo>
                          <a:pt x="3094" y="3134"/>
                        </a:lnTo>
                        <a:lnTo>
                          <a:pt x="3132" y="3126"/>
                        </a:lnTo>
                        <a:lnTo>
                          <a:pt x="3170" y="3128"/>
                        </a:lnTo>
                        <a:lnTo>
                          <a:pt x="3205" y="3140"/>
                        </a:lnTo>
                        <a:lnTo>
                          <a:pt x="3235" y="3162"/>
                        </a:lnTo>
                        <a:lnTo>
                          <a:pt x="3257" y="3176"/>
                        </a:lnTo>
                        <a:lnTo>
                          <a:pt x="3287" y="3186"/>
                        </a:lnTo>
                        <a:lnTo>
                          <a:pt x="3323" y="3188"/>
                        </a:lnTo>
                        <a:lnTo>
                          <a:pt x="3363" y="3186"/>
                        </a:lnTo>
                        <a:lnTo>
                          <a:pt x="3404" y="3176"/>
                        </a:lnTo>
                        <a:lnTo>
                          <a:pt x="3448" y="3158"/>
                        </a:lnTo>
                        <a:lnTo>
                          <a:pt x="3466" y="3148"/>
                        </a:lnTo>
                        <a:lnTo>
                          <a:pt x="3486" y="3134"/>
                        </a:lnTo>
                        <a:lnTo>
                          <a:pt x="3508" y="3118"/>
                        </a:lnTo>
                        <a:lnTo>
                          <a:pt x="3528" y="3097"/>
                        </a:lnTo>
                        <a:lnTo>
                          <a:pt x="3544" y="3069"/>
                        </a:lnTo>
                        <a:lnTo>
                          <a:pt x="3552" y="3039"/>
                        </a:lnTo>
                        <a:lnTo>
                          <a:pt x="3554" y="3005"/>
                        </a:lnTo>
                        <a:lnTo>
                          <a:pt x="3554" y="2973"/>
                        </a:lnTo>
                        <a:lnTo>
                          <a:pt x="3562" y="2943"/>
                        </a:lnTo>
                        <a:lnTo>
                          <a:pt x="3576" y="2915"/>
                        </a:lnTo>
                        <a:lnTo>
                          <a:pt x="3593" y="2892"/>
                        </a:lnTo>
                        <a:lnTo>
                          <a:pt x="3619" y="2872"/>
                        </a:lnTo>
                        <a:lnTo>
                          <a:pt x="3655" y="2858"/>
                        </a:lnTo>
                        <a:lnTo>
                          <a:pt x="3693" y="2854"/>
                        </a:lnTo>
                        <a:lnTo>
                          <a:pt x="3731" y="2860"/>
                        </a:lnTo>
                        <a:lnTo>
                          <a:pt x="3767" y="2878"/>
                        </a:lnTo>
                        <a:lnTo>
                          <a:pt x="3790" y="2888"/>
                        </a:lnTo>
                        <a:lnTo>
                          <a:pt x="3816" y="2892"/>
                        </a:lnTo>
                        <a:lnTo>
                          <a:pt x="3846" y="2888"/>
                        </a:lnTo>
                        <a:lnTo>
                          <a:pt x="3876" y="2880"/>
                        </a:lnTo>
                        <a:lnTo>
                          <a:pt x="3908" y="2864"/>
                        </a:lnTo>
                        <a:lnTo>
                          <a:pt x="3936" y="2844"/>
                        </a:lnTo>
                        <a:lnTo>
                          <a:pt x="3950" y="2830"/>
                        </a:lnTo>
                        <a:lnTo>
                          <a:pt x="3964" y="2814"/>
                        </a:lnTo>
                        <a:lnTo>
                          <a:pt x="3977" y="2792"/>
                        </a:lnTo>
                        <a:lnTo>
                          <a:pt x="3989" y="2768"/>
                        </a:lnTo>
                        <a:lnTo>
                          <a:pt x="3995" y="2742"/>
                        </a:lnTo>
                        <a:lnTo>
                          <a:pt x="3995" y="2710"/>
                        </a:lnTo>
                        <a:lnTo>
                          <a:pt x="3989" y="2677"/>
                        </a:lnTo>
                        <a:lnTo>
                          <a:pt x="3975" y="2639"/>
                        </a:lnTo>
                        <a:lnTo>
                          <a:pt x="3950" y="2591"/>
                        </a:lnTo>
                        <a:lnTo>
                          <a:pt x="3912" y="2537"/>
                        </a:lnTo>
                        <a:lnTo>
                          <a:pt x="3866" y="2482"/>
                        </a:lnTo>
                        <a:lnTo>
                          <a:pt x="3810" y="2422"/>
                        </a:lnTo>
                        <a:lnTo>
                          <a:pt x="3751" y="2360"/>
                        </a:lnTo>
                        <a:lnTo>
                          <a:pt x="3681" y="2294"/>
                        </a:lnTo>
                        <a:lnTo>
                          <a:pt x="3609" y="2227"/>
                        </a:lnTo>
                        <a:lnTo>
                          <a:pt x="3530" y="2157"/>
                        </a:lnTo>
                        <a:lnTo>
                          <a:pt x="3448" y="2087"/>
                        </a:lnTo>
                        <a:lnTo>
                          <a:pt x="3365" y="2016"/>
                        </a:lnTo>
                        <a:lnTo>
                          <a:pt x="3277" y="1944"/>
                        </a:lnTo>
                        <a:lnTo>
                          <a:pt x="3190" y="1872"/>
                        </a:lnTo>
                        <a:lnTo>
                          <a:pt x="3102" y="1803"/>
                        </a:lnTo>
                        <a:lnTo>
                          <a:pt x="3016" y="1731"/>
                        </a:lnTo>
                        <a:lnTo>
                          <a:pt x="2907" y="1644"/>
                        </a:lnTo>
                        <a:lnTo>
                          <a:pt x="2800" y="1556"/>
                        </a:lnTo>
                        <a:lnTo>
                          <a:pt x="2696" y="1470"/>
                        </a:lnTo>
                        <a:lnTo>
                          <a:pt x="2601" y="1389"/>
                        </a:lnTo>
                        <a:lnTo>
                          <a:pt x="2509" y="1309"/>
                        </a:lnTo>
                        <a:lnTo>
                          <a:pt x="2427" y="1234"/>
                        </a:lnTo>
                        <a:lnTo>
                          <a:pt x="2390" y="1250"/>
                        </a:lnTo>
                        <a:lnTo>
                          <a:pt x="2358" y="1263"/>
                        </a:lnTo>
                        <a:lnTo>
                          <a:pt x="2332" y="1275"/>
                        </a:lnTo>
                        <a:lnTo>
                          <a:pt x="2290" y="1293"/>
                        </a:lnTo>
                        <a:lnTo>
                          <a:pt x="2252" y="1307"/>
                        </a:lnTo>
                        <a:lnTo>
                          <a:pt x="2215" y="1321"/>
                        </a:lnTo>
                        <a:lnTo>
                          <a:pt x="2173" y="1331"/>
                        </a:lnTo>
                        <a:lnTo>
                          <a:pt x="2125" y="1341"/>
                        </a:lnTo>
                        <a:lnTo>
                          <a:pt x="2061" y="1419"/>
                        </a:lnTo>
                        <a:lnTo>
                          <a:pt x="1992" y="1486"/>
                        </a:lnTo>
                        <a:lnTo>
                          <a:pt x="1918" y="1542"/>
                        </a:lnTo>
                        <a:lnTo>
                          <a:pt x="1841" y="1588"/>
                        </a:lnTo>
                        <a:lnTo>
                          <a:pt x="1761" y="1622"/>
                        </a:lnTo>
                        <a:lnTo>
                          <a:pt x="1679" y="1644"/>
                        </a:lnTo>
                        <a:lnTo>
                          <a:pt x="1594" y="1654"/>
                        </a:lnTo>
                        <a:lnTo>
                          <a:pt x="1504" y="1654"/>
                        </a:lnTo>
                        <a:lnTo>
                          <a:pt x="1415" y="1640"/>
                        </a:lnTo>
                        <a:lnTo>
                          <a:pt x="1323" y="1616"/>
                        </a:lnTo>
                        <a:lnTo>
                          <a:pt x="1265" y="1592"/>
                        </a:lnTo>
                        <a:lnTo>
                          <a:pt x="1214" y="1560"/>
                        </a:lnTo>
                        <a:lnTo>
                          <a:pt x="1170" y="1522"/>
                        </a:lnTo>
                        <a:lnTo>
                          <a:pt x="1134" y="1476"/>
                        </a:lnTo>
                        <a:lnTo>
                          <a:pt x="1106" y="1425"/>
                        </a:lnTo>
                        <a:lnTo>
                          <a:pt x="1088" y="1369"/>
                        </a:lnTo>
                        <a:lnTo>
                          <a:pt x="1078" y="1303"/>
                        </a:lnTo>
                        <a:lnTo>
                          <a:pt x="1078" y="1236"/>
                        </a:lnTo>
                        <a:lnTo>
                          <a:pt x="1088" y="1164"/>
                        </a:lnTo>
                        <a:lnTo>
                          <a:pt x="1106" y="1092"/>
                        </a:lnTo>
                        <a:lnTo>
                          <a:pt x="1132" y="1021"/>
                        </a:lnTo>
                        <a:lnTo>
                          <a:pt x="1164" y="949"/>
                        </a:lnTo>
                        <a:lnTo>
                          <a:pt x="1200" y="879"/>
                        </a:lnTo>
                        <a:lnTo>
                          <a:pt x="1240" y="810"/>
                        </a:lnTo>
                        <a:lnTo>
                          <a:pt x="1283" y="744"/>
                        </a:lnTo>
                        <a:lnTo>
                          <a:pt x="1327" y="682"/>
                        </a:lnTo>
                        <a:lnTo>
                          <a:pt x="1373" y="625"/>
                        </a:lnTo>
                        <a:lnTo>
                          <a:pt x="1419" y="573"/>
                        </a:lnTo>
                        <a:lnTo>
                          <a:pt x="1464" y="527"/>
                        </a:lnTo>
                        <a:lnTo>
                          <a:pt x="1548" y="443"/>
                        </a:lnTo>
                        <a:lnTo>
                          <a:pt x="1632" y="366"/>
                        </a:lnTo>
                        <a:lnTo>
                          <a:pt x="1711" y="296"/>
                        </a:lnTo>
                        <a:lnTo>
                          <a:pt x="1791" y="232"/>
                        </a:lnTo>
                        <a:lnTo>
                          <a:pt x="1870" y="177"/>
                        </a:lnTo>
                        <a:lnTo>
                          <a:pt x="1948" y="127"/>
                        </a:lnTo>
                        <a:lnTo>
                          <a:pt x="2026" y="87"/>
                        </a:lnTo>
                        <a:lnTo>
                          <a:pt x="2103" y="53"/>
                        </a:lnTo>
                        <a:lnTo>
                          <a:pt x="2183" y="27"/>
                        </a:lnTo>
                        <a:lnTo>
                          <a:pt x="2264" y="10"/>
                        </a:lnTo>
                        <a:lnTo>
                          <a:pt x="2348" y="0"/>
                        </a:lnTo>
                        <a:lnTo>
                          <a:pt x="2435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95" name="Freeform 57"/>
                  <p:cNvSpPr>
                    <a:spLocks/>
                  </p:cNvSpPr>
                  <p:nvPr/>
                </p:nvSpPr>
                <p:spPr bwMode="auto">
                  <a:xfrm>
                    <a:off x="482600" y="5180013"/>
                    <a:ext cx="1193800" cy="217488"/>
                  </a:xfrm>
                  <a:custGeom>
                    <a:avLst/>
                    <a:gdLst>
                      <a:gd name="T0" fmla="*/ 137 w 1502"/>
                      <a:gd name="T1" fmla="*/ 0 h 275"/>
                      <a:gd name="T2" fmla="*/ 1367 w 1502"/>
                      <a:gd name="T3" fmla="*/ 0 h 275"/>
                      <a:gd name="T4" fmla="*/ 1403 w 1502"/>
                      <a:gd name="T5" fmla="*/ 6 h 275"/>
                      <a:gd name="T6" fmla="*/ 1434 w 1502"/>
                      <a:gd name="T7" fmla="*/ 20 h 275"/>
                      <a:gd name="T8" fmla="*/ 1462 w 1502"/>
                      <a:gd name="T9" fmla="*/ 42 h 275"/>
                      <a:gd name="T10" fmla="*/ 1484 w 1502"/>
                      <a:gd name="T11" fmla="*/ 68 h 275"/>
                      <a:gd name="T12" fmla="*/ 1498 w 1502"/>
                      <a:gd name="T13" fmla="*/ 102 h 275"/>
                      <a:gd name="T14" fmla="*/ 1502 w 1502"/>
                      <a:gd name="T15" fmla="*/ 138 h 275"/>
                      <a:gd name="T16" fmla="*/ 1498 w 1502"/>
                      <a:gd name="T17" fmla="*/ 174 h 275"/>
                      <a:gd name="T18" fmla="*/ 1484 w 1502"/>
                      <a:gd name="T19" fmla="*/ 207 h 275"/>
                      <a:gd name="T20" fmla="*/ 1462 w 1502"/>
                      <a:gd name="T21" fmla="*/ 235 h 275"/>
                      <a:gd name="T22" fmla="*/ 1434 w 1502"/>
                      <a:gd name="T23" fmla="*/ 255 h 275"/>
                      <a:gd name="T24" fmla="*/ 1403 w 1502"/>
                      <a:gd name="T25" fmla="*/ 269 h 275"/>
                      <a:gd name="T26" fmla="*/ 1367 w 1502"/>
                      <a:gd name="T27" fmla="*/ 275 h 275"/>
                      <a:gd name="T28" fmla="*/ 137 w 1502"/>
                      <a:gd name="T29" fmla="*/ 275 h 275"/>
                      <a:gd name="T30" fmla="*/ 99 w 1502"/>
                      <a:gd name="T31" fmla="*/ 269 h 275"/>
                      <a:gd name="T32" fmla="*/ 68 w 1502"/>
                      <a:gd name="T33" fmla="*/ 255 h 275"/>
                      <a:gd name="T34" fmla="*/ 40 w 1502"/>
                      <a:gd name="T35" fmla="*/ 235 h 275"/>
                      <a:gd name="T36" fmla="*/ 18 w 1502"/>
                      <a:gd name="T37" fmla="*/ 207 h 275"/>
                      <a:gd name="T38" fmla="*/ 4 w 1502"/>
                      <a:gd name="T39" fmla="*/ 174 h 275"/>
                      <a:gd name="T40" fmla="*/ 0 w 1502"/>
                      <a:gd name="T41" fmla="*/ 138 h 275"/>
                      <a:gd name="T42" fmla="*/ 4 w 1502"/>
                      <a:gd name="T43" fmla="*/ 102 h 275"/>
                      <a:gd name="T44" fmla="*/ 18 w 1502"/>
                      <a:gd name="T45" fmla="*/ 68 h 275"/>
                      <a:gd name="T46" fmla="*/ 40 w 1502"/>
                      <a:gd name="T47" fmla="*/ 42 h 275"/>
                      <a:gd name="T48" fmla="*/ 68 w 1502"/>
                      <a:gd name="T49" fmla="*/ 20 h 275"/>
                      <a:gd name="T50" fmla="*/ 99 w 1502"/>
                      <a:gd name="T51" fmla="*/ 6 h 275"/>
                      <a:gd name="T52" fmla="*/ 137 w 1502"/>
                      <a:gd name="T53" fmla="*/ 0 h 2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1502" h="275">
                        <a:moveTo>
                          <a:pt x="137" y="0"/>
                        </a:moveTo>
                        <a:lnTo>
                          <a:pt x="1367" y="0"/>
                        </a:lnTo>
                        <a:lnTo>
                          <a:pt x="1403" y="6"/>
                        </a:lnTo>
                        <a:lnTo>
                          <a:pt x="1434" y="20"/>
                        </a:lnTo>
                        <a:lnTo>
                          <a:pt x="1462" y="42"/>
                        </a:lnTo>
                        <a:lnTo>
                          <a:pt x="1484" y="68"/>
                        </a:lnTo>
                        <a:lnTo>
                          <a:pt x="1498" y="102"/>
                        </a:lnTo>
                        <a:lnTo>
                          <a:pt x="1502" y="138"/>
                        </a:lnTo>
                        <a:lnTo>
                          <a:pt x="1498" y="174"/>
                        </a:lnTo>
                        <a:lnTo>
                          <a:pt x="1484" y="207"/>
                        </a:lnTo>
                        <a:lnTo>
                          <a:pt x="1462" y="235"/>
                        </a:lnTo>
                        <a:lnTo>
                          <a:pt x="1434" y="255"/>
                        </a:lnTo>
                        <a:lnTo>
                          <a:pt x="1403" y="269"/>
                        </a:lnTo>
                        <a:lnTo>
                          <a:pt x="1367" y="275"/>
                        </a:lnTo>
                        <a:lnTo>
                          <a:pt x="137" y="275"/>
                        </a:lnTo>
                        <a:lnTo>
                          <a:pt x="99" y="269"/>
                        </a:lnTo>
                        <a:lnTo>
                          <a:pt x="68" y="255"/>
                        </a:lnTo>
                        <a:lnTo>
                          <a:pt x="40" y="235"/>
                        </a:lnTo>
                        <a:lnTo>
                          <a:pt x="18" y="207"/>
                        </a:lnTo>
                        <a:lnTo>
                          <a:pt x="4" y="174"/>
                        </a:lnTo>
                        <a:lnTo>
                          <a:pt x="0" y="138"/>
                        </a:lnTo>
                        <a:lnTo>
                          <a:pt x="4" y="102"/>
                        </a:lnTo>
                        <a:lnTo>
                          <a:pt x="18" y="68"/>
                        </a:lnTo>
                        <a:lnTo>
                          <a:pt x="40" y="42"/>
                        </a:lnTo>
                        <a:lnTo>
                          <a:pt x="68" y="20"/>
                        </a:lnTo>
                        <a:lnTo>
                          <a:pt x="99" y="6"/>
                        </a:lnTo>
                        <a:lnTo>
                          <a:pt x="137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96" name="Freeform 58"/>
                  <p:cNvSpPr>
                    <a:spLocks/>
                  </p:cNvSpPr>
                  <p:nvPr/>
                </p:nvSpPr>
                <p:spPr bwMode="auto">
                  <a:xfrm>
                    <a:off x="3311525" y="6699250"/>
                    <a:ext cx="533400" cy="430213"/>
                  </a:xfrm>
                  <a:custGeom>
                    <a:avLst/>
                    <a:gdLst>
                      <a:gd name="T0" fmla="*/ 528 w 673"/>
                      <a:gd name="T1" fmla="*/ 0 h 541"/>
                      <a:gd name="T2" fmla="*/ 562 w 673"/>
                      <a:gd name="T3" fmla="*/ 2 h 541"/>
                      <a:gd name="T4" fmla="*/ 595 w 673"/>
                      <a:gd name="T5" fmla="*/ 14 h 541"/>
                      <a:gd name="T6" fmla="*/ 625 w 673"/>
                      <a:gd name="T7" fmla="*/ 34 h 541"/>
                      <a:gd name="T8" fmla="*/ 649 w 673"/>
                      <a:gd name="T9" fmla="*/ 60 h 541"/>
                      <a:gd name="T10" fmla="*/ 665 w 673"/>
                      <a:gd name="T11" fmla="*/ 94 h 541"/>
                      <a:gd name="T12" fmla="*/ 673 w 673"/>
                      <a:gd name="T13" fmla="*/ 127 h 541"/>
                      <a:gd name="T14" fmla="*/ 671 w 673"/>
                      <a:gd name="T15" fmla="*/ 163 h 541"/>
                      <a:gd name="T16" fmla="*/ 659 w 673"/>
                      <a:gd name="T17" fmla="*/ 197 h 541"/>
                      <a:gd name="T18" fmla="*/ 639 w 673"/>
                      <a:gd name="T19" fmla="*/ 227 h 541"/>
                      <a:gd name="T20" fmla="*/ 613 w 673"/>
                      <a:gd name="T21" fmla="*/ 251 h 541"/>
                      <a:gd name="T22" fmla="*/ 213 w 673"/>
                      <a:gd name="T23" fmla="*/ 520 h 541"/>
                      <a:gd name="T24" fmla="*/ 189 w 673"/>
                      <a:gd name="T25" fmla="*/ 531 h 541"/>
                      <a:gd name="T26" fmla="*/ 164 w 673"/>
                      <a:gd name="T27" fmla="*/ 539 h 541"/>
                      <a:gd name="T28" fmla="*/ 138 w 673"/>
                      <a:gd name="T29" fmla="*/ 541 h 541"/>
                      <a:gd name="T30" fmla="*/ 104 w 673"/>
                      <a:gd name="T31" fmla="*/ 537 h 541"/>
                      <a:gd name="T32" fmla="*/ 74 w 673"/>
                      <a:gd name="T33" fmla="*/ 525 h 541"/>
                      <a:gd name="T34" fmla="*/ 46 w 673"/>
                      <a:gd name="T35" fmla="*/ 508 h 541"/>
                      <a:gd name="T36" fmla="*/ 22 w 673"/>
                      <a:gd name="T37" fmla="*/ 482 h 541"/>
                      <a:gd name="T38" fmla="*/ 6 w 673"/>
                      <a:gd name="T39" fmla="*/ 448 h 541"/>
                      <a:gd name="T40" fmla="*/ 0 w 673"/>
                      <a:gd name="T41" fmla="*/ 414 h 541"/>
                      <a:gd name="T42" fmla="*/ 2 w 673"/>
                      <a:gd name="T43" fmla="*/ 378 h 541"/>
                      <a:gd name="T44" fmla="*/ 14 w 673"/>
                      <a:gd name="T45" fmla="*/ 346 h 541"/>
                      <a:gd name="T46" fmla="*/ 32 w 673"/>
                      <a:gd name="T47" fmla="*/ 317 h 541"/>
                      <a:gd name="T48" fmla="*/ 60 w 673"/>
                      <a:gd name="T49" fmla="*/ 293 h 541"/>
                      <a:gd name="T50" fmla="*/ 460 w 673"/>
                      <a:gd name="T51" fmla="*/ 24 h 541"/>
                      <a:gd name="T52" fmla="*/ 492 w 673"/>
                      <a:gd name="T53" fmla="*/ 6 h 541"/>
                      <a:gd name="T54" fmla="*/ 528 w 673"/>
                      <a:gd name="T55" fmla="*/ 0 h 5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673" h="541">
                        <a:moveTo>
                          <a:pt x="528" y="0"/>
                        </a:moveTo>
                        <a:lnTo>
                          <a:pt x="562" y="2"/>
                        </a:lnTo>
                        <a:lnTo>
                          <a:pt x="595" y="14"/>
                        </a:lnTo>
                        <a:lnTo>
                          <a:pt x="625" y="34"/>
                        </a:lnTo>
                        <a:lnTo>
                          <a:pt x="649" y="60"/>
                        </a:lnTo>
                        <a:lnTo>
                          <a:pt x="665" y="94"/>
                        </a:lnTo>
                        <a:lnTo>
                          <a:pt x="673" y="127"/>
                        </a:lnTo>
                        <a:lnTo>
                          <a:pt x="671" y="163"/>
                        </a:lnTo>
                        <a:lnTo>
                          <a:pt x="659" y="197"/>
                        </a:lnTo>
                        <a:lnTo>
                          <a:pt x="639" y="227"/>
                        </a:lnTo>
                        <a:lnTo>
                          <a:pt x="613" y="251"/>
                        </a:lnTo>
                        <a:lnTo>
                          <a:pt x="213" y="520"/>
                        </a:lnTo>
                        <a:lnTo>
                          <a:pt x="189" y="531"/>
                        </a:lnTo>
                        <a:lnTo>
                          <a:pt x="164" y="539"/>
                        </a:lnTo>
                        <a:lnTo>
                          <a:pt x="138" y="541"/>
                        </a:lnTo>
                        <a:lnTo>
                          <a:pt x="104" y="537"/>
                        </a:lnTo>
                        <a:lnTo>
                          <a:pt x="74" y="525"/>
                        </a:lnTo>
                        <a:lnTo>
                          <a:pt x="46" y="508"/>
                        </a:lnTo>
                        <a:lnTo>
                          <a:pt x="22" y="482"/>
                        </a:lnTo>
                        <a:lnTo>
                          <a:pt x="6" y="448"/>
                        </a:lnTo>
                        <a:lnTo>
                          <a:pt x="0" y="414"/>
                        </a:lnTo>
                        <a:lnTo>
                          <a:pt x="2" y="378"/>
                        </a:lnTo>
                        <a:lnTo>
                          <a:pt x="14" y="346"/>
                        </a:lnTo>
                        <a:lnTo>
                          <a:pt x="32" y="317"/>
                        </a:lnTo>
                        <a:lnTo>
                          <a:pt x="60" y="293"/>
                        </a:lnTo>
                        <a:lnTo>
                          <a:pt x="460" y="24"/>
                        </a:lnTo>
                        <a:lnTo>
                          <a:pt x="492" y="6"/>
                        </a:lnTo>
                        <a:lnTo>
                          <a:pt x="528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97" name="Freeform 59"/>
                  <p:cNvSpPr>
                    <a:spLocks/>
                  </p:cNvSpPr>
                  <p:nvPr/>
                </p:nvSpPr>
                <p:spPr bwMode="auto">
                  <a:xfrm>
                    <a:off x="2327275" y="6589713"/>
                    <a:ext cx="868363" cy="869950"/>
                  </a:xfrm>
                  <a:custGeom>
                    <a:avLst/>
                    <a:gdLst>
                      <a:gd name="T0" fmla="*/ 173 w 1092"/>
                      <a:gd name="T1" fmla="*/ 6 h 1094"/>
                      <a:gd name="T2" fmla="*/ 235 w 1092"/>
                      <a:gd name="T3" fmla="*/ 44 h 1094"/>
                      <a:gd name="T4" fmla="*/ 336 w 1092"/>
                      <a:gd name="T5" fmla="*/ 149 h 1094"/>
                      <a:gd name="T6" fmla="*/ 446 w 1092"/>
                      <a:gd name="T7" fmla="*/ 262 h 1094"/>
                      <a:gd name="T8" fmla="*/ 561 w 1092"/>
                      <a:gd name="T9" fmla="*/ 380 h 1094"/>
                      <a:gd name="T10" fmla="*/ 674 w 1092"/>
                      <a:gd name="T11" fmla="*/ 495 h 1094"/>
                      <a:gd name="T12" fmla="*/ 782 w 1092"/>
                      <a:gd name="T13" fmla="*/ 603 h 1094"/>
                      <a:gd name="T14" fmla="*/ 879 w 1092"/>
                      <a:gd name="T15" fmla="*/ 698 h 1094"/>
                      <a:gd name="T16" fmla="*/ 959 w 1092"/>
                      <a:gd name="T17" fmla="*/ 778 h 1094"/>
                      <a:gd name="T18" fmla="*/ 1021 w 1092"/>
                      <a:gd name="T19" fmla="*/ 832 h 1094"/>
                      <a:gd name="T20" fmla="*/ 1066 w 1092"/>
                      <a:gd name="T21" fmla="*/ 875 h 1094"/>
                      <a:gd name="T22" fmla="*/ 1092 w 1092"/>
                      <a:gd name="T23" fmla="*/ 941 h 1094"/>
                      <a:gd name="T24" fmla="*/ 1082 w 1092"/>
                      <a:gd name="T25" fmla="*/ 1011 h 1094"/>
                      <a:gd name="T26" fmla="*/ 1040 w 1092"/>
                      <a:gd name="T27" fmla="*/ 1065 h 1094"/>
                      <a:gd name="T28" fmla="*/ 985 w 1092"/>
                      <a:gd name="T29" fmla="*/ 1090 h 1094"/>
                      <a:gd name="T30" fmla="*/ 925 w 1092"/>
                      <a:gd name="T31" fmla="*/ 1090 h 1094"/>
                      <a:gd name="T32" fmla="*/ 871 w 1092"/>
                      <a:gd name="T33" fmla="*/ 1065 h 1094"/>
                      <a:gd name="T34" fmla="*/ 818 w 1092"/>
                      <a:gd name="T35" fmla="*/ 1019 h 1094"/>
                      <a:gd name="T36" fmla="*/ 744 w 1092"/>
                      <a:gd name="T37" fmla="*/ 949 h 1094"/>
                      <a:gd name="T38" fmla="*/ 654 w 1092"/>
                      <a:gd name="T39" fmla="*/ 864 h 1094"/>
                      <a:gd name="T40" fmla="*/ 555 w 1092"/>
                      <a:gd name="T41" fmla="*/ 764 h 1094"/>
                      <a:gd name="T42" fmla="*/ 452 w 1092"/>
                      <a:gd name="T43" fmla="*/ 661 h 1094"/>
                      <a:gd name="T44" fmla="*/ 350 w 1092"/>
                      <a:gd name="T45" fmla="*/ 555 h 1094"/>
                      <a:gd name="T46" fmla="*/ 253 w 1092"/>
                      <a:gd name="T47" fmla="*/ 455 h 1094"/>
                      <a:gd name="T48" fmla="*/ 167 w 1092"/>
                      <a:gd name="T49" fmla="*/ 366 h 1094"/>
                      <a:gd name="T50" fmla="*/ 97 w 1092"/>
                      <a:gd name="T51" fmla="*/ 294 h 1094"/>
                      <a:gd name="T52" fmla="*/ 52 w 1092"/>
                      <a:gd name="T53" fmla="*/ 247 h 1094"/>
                      <a:gd name="T54" fmla="*/ 16 w 1092"/>
                      <a:gd name="T55" fmla="*/ 203 h 1094"/>
                      <a:gd name="T56" fmla="*/ 0 w 1092"/>
                      <a:gd name="T57" fmla="*/ 135 h 1094"/>
                      <a:gd name="T58" fmla="*/ 18 w 1092"/>
                      <a:gd name="T59" fmla="*/ 67 h 1094"/>
                      <a:gd name="T60" fmla="*/ 72 w 1092"/>
                      <a:gd name="T61" fmla="*/ 18 h 1094"/>
                      <a:gd name="T62" fmla="*/ 139 w 1092"/>
                      <a:gd name="T63" fmla="*/ 0 h 10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092" h="1094">
                        <a:moveTo>
                          <a:pt x="139" y="0"/>
                        </a:moveTo>
                        <a:lnTo>
                          <a:pt x="173" y="6"/>
                        </a:lnTo>
                        <a:lnTo>
                          <a:pt x="205" y="20"/>
                        </a:lnTo>
                        <a:lnTo>
                          <a:pt x="235" y="44"/>
                        </a:lnTo>
                        <a:lnTo>
                          <a:pt x="284" y="93"/>
                        </a:lnTo>
                        <a:lnTo>
                          <a:pt x="336" y="149"/>
                        </a:lnTo>
                        <a:lnTo>
                          <a:pt x="390" y="205"/>
                        </a:lnTo>
                        <a:lnTo>
                          <a:pt x="446" y="262"/>
                        </a:lnTo>
                        <a:lnTo>
                          <a:pt x="503" y="320"/>
                        </a:lnTo>
                        <a:lnTo>
                          <a:pt x="561" y="380"/>
                        </a:lnTo>
                        <a:lnTo>
                          <a:pt x="619" y="438"/>
                        </a:lnTo>
                        <a:lnTo>
                          <a:pt x="674" y="495"/>
                        </a:lnTo>
                        <a:lnTo>
                          <a:pt x="730" y="551"/>
                        </a:lnTo>
                        <a:lnTo>
                          <a:pt x="782" y="603"/>
                        </a:lnTo>
                        <a:lnTo>
                          <a:pt x="832" y="653"/>
                        </a:lnTo>
                        <a:lnTo>
                          <a:pt x="879" y="698"/>
                        </a:lnTo>
                        <a:lnTo>
                          <a:pt x="921" y="740"/>
                        </a:lnTo>
                        <a:lnTo>
                          <a:pt x="959" y="778"/>
                        </a:lnTo>
                        <a:lnTo>
                          <a:pt x="993" y="808"/>
                        </a:lnTo>
                        <a:lnTo>
                          <a:pt x="1021" y="832"/>
                        </a:lnTo>
                        <a:lnTo>
                          <a:pt x="1040" y="850"/>
                        </a:lnTo>
                        <a:lnTo>
                          <a:pt x="1066" y="875"/>
                        </a:lnTo>
                        <a:lnTo>
                          <a:pt x="1082" y="907"/>
                        </a:lnTo>
                        <a:lnTo>
                          <a:pt x="1092" y="941"/>
                        </a:lnTo>
                        <a:lnTo>
                          <a:pt x="1090" y="977"/>
                        </a:lnTo>
                        <a:lnTo>
                          <a:pt x="1082" y="1011"/>
                        </a:lnTo>
                        <a:lnTo>
                          <a:pt x="1062" y="1043"/>
                        </a:lnTo>
                        <a:lnTo>
                          <a:pt x="1040" y="1065"/>
                        </a:lnTo>
                        <a:lnTo>
                          <a:pt x="1015" y="1080"/>
                        </a:lnTo>
                        <a:lnTo>
                          <a:pt x="985" y="1090"/>
                        </a:lnTo>
                        <a:lnTo>
                          <a:pt x="955" y="1094"/>
                        </a:lnTo>
                        <a:lnTo>
                          <a:pt x="925" y="1090"/>
                        </a:lnTo>
                        <a:lnTo>
                          <a:pt x="897" y="1080"/>
                        </a:lnTo>
                        <a:lnTo>
                          <a:pt x="871" y="1065"/>
                        </a:lnTo>
                        <a:lnTo>
                          <a:pt x="847" y="1045"/>
                        </a:lnTo>
                        <a:lnTo>
                          <a:pt x="818" y="1019"/>
                        </a:lnTo>
                        <a:lnTo>
                          <a:pt x="784" y="987"/>
                        </a:lnTo>
                        <a:lnTo>
                          <a:pt x="744" y="949"/>
                        </a:lnTo>
                        <a:lnTo>
                          <a:pt x="700" y="907"/>
                        </a:lnTo>
                        <a:lnTo>
                          <a:pt x="654" y="864"/>
                        </a:lnTo>
                        <a:lnTo>
                          <a:pt x="607" y="814"/>
                        </a:lnTo>
                        <a:lnTo>
                          <a:pt x="555" y="764"/>
                        </a:lnTo>
                        <a:lnTo>
                          <a:pt x="505" y="712"/>
                        </a:lnTo>
                        <a:lnTo>
                          <a:pt x="452" y="661"/>
                        </a:lnTo>
                        <a:lnTo>
                          <a:pt x="400" y="607"/>
                        </a:lnTo>
                        <a:lnTo>
                          <a:pt x="350" y="555"/>
                        </a:lnTo>
                        <a:lnTo>
                          <a:pt x="300" y="503"/>
                        </a:lnTo>
                        <a:lnTo>
                          <a:pt x="253" y="455"/>
                        </a:lnTo>
                        <a:lnTo>
                          <a:pt x="209" y="410"/>
                        </a:lnTo>
                        <a:lnTo>
                          <a:pt x="167" y="366"/>
                        </a:lnTo>
                        <a:lnTo>
                          <a:pt x="129" y="328"/>
                        </a:lnTo>
                        <a:lnTo>
                          <a:pt x="97" y="294"/>
                        </a:lnTo>
                        <a:lnTo>
                          <a:pt x="72" y="266"/>
                        </a:lnTo>
                        <a:lnTo>
                          <a:pt x="52" y="247"/>
                        </a:lnTo>
                        <a:lnTo>
                          <a:pt x="38" y="233"/>
                        </a:lnTo>
                        <a:lnTo>
                          <a:pt x="16" y="203"/>
                        </a:lnTo>
                        <a:lnTo>
                          <a:pt x="2" y="169"/>
                        </a:lnTo>
                        <a:lnTo>
                          <a:pt x="0" y="135"/>
                        </a:lnTo>
                        <a:lnTo>
                          <a:pt x="4" y="99"/>
                        </a:lnTo>
                        <a:lnTo>
                          <a:pt x="18" y="67"/>
                        </a:lnTo>
                        <a:lnTo>
                          <a:pt x="42" y="38"/>
                        </a:lnTo>
                        <a:lnTo>
                          <a:pt x="72" y="18"/>
                        </a:lnTo>
                        <a:lnTo>
                          <a:pt x="103" y="4"/>
                        </a:lnTo>
                        <a:lnTo>
                          <a:pt x="139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98" name="Freeform 60"/>
                  <p:cNvSpPr>
                    <a:spLocks/>
                  </p:cNvSpPr>
                  <p:nvPr/>
                </p:nvSpPr>
                <p:spPr bwMode="auto">
                  <a:xfrm>
                    <a:off x="2001837" y="6916738"/>
                    <a:ext cx="758825" cy="758825"/>
                  </a:xfrm>
                  <a:custGeom>
                    <a:avLst/>
                    <a:gdLst>
                      <a:gd name="T0" fmla="*/ 143 w 957"/>
                      <a:gd name="T1" fmla="*/ 0 h 955"/>
                      <a:gd name="T2" fmla="*/ 177 w 957"/>
                      <a:gd name="T3" fmla="*/ 4 h 955"/>
                      <a:gd name="T4" fmla="*/ 211 w 957"/>
                      <a:gd name="T5" fmla="*/ 20 h 955"/>
                      <a:gd name="T6" fmla="*/ 239 w 957"/>
                      <a:gd name="T7" fmla="*/ 43 h 955"/>
                      <a:gd name="T8" fmla="*/ 259 w 957"/>
                      <a:gd name="T9" fmla="*/ 65 h 955"/>
                      <a:gd name="T10" fmla="*/ 287 w 957"/>
                      <a:gd name="T11" fmla="*/ 95 h 955"/>
                      <a:gd name="T12" fmla="*/ 320 w 957"/>
                      <a:gd name="T13" fmla="*/ 131 h 955"/>
                      <a:gd name="T14" fmla="*/ 358 w 957"/>
                      <a:gd name="T15" fmla="*/ 171 h 955"/>
                      <a:gd name="T16" fmla="*/ 402 w 957"/>
                      <a:gd name="T17" fmla="*/ 217 h 955"/>
                      <a:gd name="T18" fmla="*/ 448 w 957"/>
                      <a:gd name="T19" fmla="*/ 264 h 955"/>
                      <a:gd name="T20" fmla="*/ 495 w 957"/>
                      <a:gd name="T21" fmla="*/ 314 h 955"/>
                      <a:gd name="T22" fmla="*/ 545 w 957"/>
                      <a:gd name="T23" fmla="*/ 366 h 955"/>
                      <a:gd name="T24" fmla="*/ 597 w 957"/>
                      <a:gd name="T25" fmla="*/ 418 h 955"/>
                      <a:gd name="T26" fmla="*/ 647 w 957"/>
                      <a:gd name="T27" fmla="*/ 469 h 955"/>
                      <a:gd name="T28" fmla="*/ 698 w 957"/>
                      <a:gd name="T29" fmla="*/ 519 h 955"/>
                      <a:gd name="T30" fmla="*/ 746 w 957"/>
                      <a:gd name="T31" fmla="*/ 567 h 955"/>
                      <a:gd name="T32" fmla="*/ 792 w 957"/>
                      <a:gd name="T33" fmla="*/ 611 h 955"/>
                      <a:gd name="T34" fmla="*/ 834 w 957"/>
                      <a:gd name="T35" fmla="*/ 651 h 955"/>
                      <a:gd name="T36" fmla="*/ 873 w 957"/>
                      <a:gd name="T37" fmla="*/ 684 h 955"/>
                      <a:gd name="T38" fmla="*/ 905 w 957"/>
                      <a:gd name="T39" fmla="*/ 712 h 955"/>
                      <a:gd name="T40" fmla="*/ 931 w 957"/>
                      <a:gd name="T41" fmla="*/ 738 h 955"/>
                      <a:gd name="T42" fmla="*/ 949 w 957"/>
                      <a:gd name="T43" fmla="*/ 770 h 955"/>
                      <a:gd name="T44" fmla="*/ 957 w 957"/>
                      <a:gd name="T45" fmla="*/ 804 h 955"/>
                      <a:gd name="T46" fmla="*/ 955 w 957"/>
                      <a:gd name="T47" fmla="*/ 840 h 955"/>
                      <a:gd name="T48" fmla="*/ 947 w 957"/>
                      <a:gd name="T49" fmla="*/ 873 h 955"/>
                      <a:gd name="T50" fmla="*/ 927 w 957"/>
                      <a:gd name="T51" fmla="*/ 903 h 955"/>
                      <a:gd name="T52" fmla="*/ 905 w 957"/>
                      <a:gd name="T53" fmla="*/ 927 h 955"/>
                      <a:gd name="T54" fmla="*/ 879 w 957"/>
                      <a:gd name="T55" fmla="*/ 943 h 955"/>
                      <a:gd name="T56" fmla="*/ 850 w 957"/>
                      <a:gd name="T57" fmla="*/ 953 h 955"/>
                      <a:gd name="T58" fmla="*/ 820 w 957"/>
                      <a:gd name="T59" fmla="*/ 955 h 955"/>
                      <a:gd name="T60" fmla="*/ 792 w 957"/>
                      <a:gd name="T61" fmla="*/ 953 h 955"/>
                      <a:gd name="T62" fmla="*/ 762 w 957"/>
                      <a:gd name="T63" fmla="*/ 943 h 955"/>
                      <a:gd name="T64" fmla="*/ 736 w 957"/>
                      <a:gd name="T65" fmla="*/ 925 h 955"/>
                      <a:gd name="T66" fmla="*/ 702 w 957"/>
                      <a:gd name="T67" fmla="*/ 899 h 955"/>
                      <a:gd name="T68" fmla="*/ 667 w 957"/>
                      <a:gd name="T69" fmla="*/ 867 h 955"/>
                      <a:gd name="T70" fmla="*/ 627 w 957"/>
                      <a:gd name="T71" fmla="*/ 832 h 955"/>
                      <a:gd name="T72" fmla="*/ 585 w 957"/>
                      <a:gd name="T73" fmla="*/ 792 h 955"/>
                      <a:gd name="T74" fmla="*/ 541 w 957"/>
                      <a:gd name="T75" fmla="*/ 748 h 955"/>
                      <a:gd name="T76" fmla="*/ 495 w 957"/>
                      <a:gd name="T77" fmla="*/ 704 h 955"/>
                      <a:gd name="T78" fmla="*/ 450 w 957"/>
                      <a:gd name="T79" fmla="*/ 659 h 955"/>
                      <a:gd name="T80" fmla="*/ 404 w 957"/>
                      <a:gd name="T81" fmla="*/ 611 h 955"/>
                      <a:gd name="T82" fmla="*/ 358 w 957"/>
                      <a:gd name="T83" fmla="*/ 565 h 955"/>
                      <a:gd name="T84" fmla="*/ 312 w 957"/>
                      <a:gd name="T85" fmla="*/ 517 h 955"/>
                      <a:gd name="T86" fmla="*/ 269 w 957"/>
                      <a:gd name="T87" fmla="*/ 473 h 955"/>
                      <a:gd name="T88" fmla="*/ 227 w 957"/>
                      <a:gd name="T89" fmla="*/ 430 h 955"/>
                      <a:gd name="T90" fmla="*/ 187 w 957"/>
                      <a:gd name="T91" fmla="*/ 388 h 955"/>
                      <a:gd name="T92" fmla="*/ 151 w 957"/>
                      <a:gd name="T93" fmla="*/ 350 h 955"/>
                      <a:gd name="T94" fmla="*/ 119 w 957"/>
                      <a:gd name="T95" fmla="*/ 316 h 955"/>
                      <a:gd name="T96" fmla="*/ 92 w 957"/>
                      <a:gd name="T97" fmla="*/ 286 h 955"/>
                      <a:gd name="T98" fmla="*/ 70 w 957"/>
                      <a:gd name="T99" fmla="*/ 262 h 955"/>
                      <a:gd name="T100" fmla="*/ 52 w 957"/>
                      <a:gd name="T101" fmla="*/ 245 h 955"/>
                      <a:gd name="T102" fmla="*/ 42 w 957"/>
                      <a:gd name="T103" fmla="*/ 233 h 955"/>
                      <a:gd name="T104" fmla="*/ 38 w 957"/>
                      <a:gd name="T105" fmla="*/ 229 h 955"/>
                      <a:gd name="T106" fmla="*/ 16 w 957"/>
                      <a:gd name="T107" fmla="*/ 199 h 955"/>
                      <a:gd name="T108" fmla="*/ 2 w 957"/>
                      <a:gd name="T109" fmla="*/ 165 h 955"/>
                      <a:gd name="T110" fmla="*/ 0 w 957"/>
                      <a:gd name="T111" fmla="*/ 129 h 955"/>
                      <a:gd name="T112" fmla="*/ 6 w 957"/>
                      <a:gd name="T113" fmla="*/ 95 h 955"/>
                      <a:gd name="T114" fmla="*/ 22 w 957"/>
                      <a:gd name="T115" fmla="*/ 63 h 955"/>
                      <a:gd name="T116" fmla="*/ 46 w 957"/>
                      <a:gd name="T117" fmla="*/ 36 h 955"/>
                      <a:gd name="T118" fmla="*/ 76 w 957"/>
                      <a:gd name="T119" fmla="*/ 14 h 955"/>
                      <a:gd name="T120" fmla="*/ 109 w 957"/>
                      <a:gd name="T121" fmla="*/ 2 h 955"/>
                      <a:gd name="T122" fmla="*/ 143 w 957"/>
                      <a:gd name="T123" fmla="*/ 0 h 9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957" h="955">
                        <a:moveTo>
                          <a:pt x="143" y="0"/>
                        </a:moveTo>
                        <a:lnTo>
                          <a:pt x="177" y="4"/>
                        </a:lnTo>
                        <a:lnTo>
                          <a:pt x="211" y="20"/>
                        </a:lnTo>
                        <a:lnTo>
                          <a:pt x="239" y="43"/>
                        </a:lnTo>
                        <a:lnTo>
                          <a:pt x="259" y="65"/>
                        </a:lnTo>
                        <a:lnTo>
                          <a:pt x="287" y="95"/>
                        </a:lnTo>
                        <a:lnTo>
                          <a:pt x="320" y="131"/>
                        </a:lnTo>
                        <a:lnTo>
                          <a:pt x="358" y="171"/>
                        </a:lnTo>
                        <a:lnTo>
                          <a:pt x="402" y="217"/>
                        </a:lnTo>
                        <a:lnTo>
                          <a:pt x="448" y="264"/>
                        </a:lnTo>
                        <a:lnTo>
                          <a:pt x="495" y="314"/>
                        </a:lnTo>
                        <a:lnTo>
                          <a:pt x="545" y="366"/>
                        </a:lnTo>
                        <a:lnTo>
                          <a:pt x="597" y="418"/>
                        </a:lnTo>
                        <a:lnTo>
                          <a:pt x="647" y="469"/>
                        </a:lnTo>
                        <a:lnTo>
                          <a:pt x="698" y="519"/>
                        </a:lnTo>
                        <a:lnTo>
                          <a:pt x="746" y="567"/>
                        </a:lnTo>
                        <a:lnTo>
                          <a:pt x="792" y="611"/>
                        </a:lnTo>
                        <a:lnTo>
                          <a:pt x="834" y="651"/>
                        </a:lnTo>
                        <a:lnTo>
                          <a:pt x="873" y="684"/>
                        </a:lnTo>
                        <a:lnTo>
                          <a:pt x="905" y="712"/>
                        </a:lnTo>
                        <a:lnTo>
                          <a:pt x="931" y="738"/>
                        </a:lnTo>
                        <a:lnTo>
                          <a:pt x="949" y="770"/>
                        </a:lnTo>
                        <a:lnTo>
                          <a:pt x="957" y="804"/>
                        </a:lnTo>
                        <a:lnTo>
                          <a:pt x="955" y="840"/>
                        </a:lnTo>
                        <a:lnTo>
                          <a:pt x="947" y="873"/>
                        </a:lnTo>
                        <a:lnTo>
                          <a:pt x="927" y="903"/>
                        </a:lnTo>
                        <a:lnTo>
                          <a:pt x="905" y="927"/>
                        </a:lnTo>
                        <a:lnTo>
                          <a:pt x="879" y="943"/>
                        </a:lnTo>
                        <a:lnTo>
                          <a:pt x="850" y="953"/>
                        </a:lnTo>
                        <a:lnTo>
                          <a:pt x="820" y="955"/>
                        </a:lnTo>
                        <a:lnTo>
                          <a:pt x="792" y="953"/>
                        </a:lnTo>
                        <a:lnTo>
                          <a:pt x="762" y="943"/>
                        </a:lnTo>
                        <a:lnTo>
                          <a:pt x="736" y="925"/>
                        </a:lnTo>
                        <a:lnTo>
                          <a:pt x="702" y="899"/>
                        </a:lnTo>
                        <a:lnTo>
                          <a:pt x="667" y="867"/>
                        </a:lnTo>
                        <a:lnTo>
                          <a:pt x="627" y="832"/>
                        </a:lnTo>
                        <a:lnTo>
                          <a:pt x="585" y="792"/>
                        </a:lnTo>
                        <a:lnTo>
                          <a:pt x="541" y="748"/>
                        </a:lnTo>
                        <a:lnTo>
                          <a:pt x="495" y="704"/>
                        </a:lnTo>
                        <a:lnTo>
                          <a:pt x="450" y="659"/>
                        </a:lnTo>
                        <a:lnTo>
                          <a:pt x="404" y="611"/>
                        </a:lnTo>
                        <a:lnTo>
                          <a:pt x="358" y="565"/>
                        </a:lnTo>
                        <a:lnTo>
                          <a:pt x="312" y="517"/>
                        </a:lnTo>
                        <a:lnTo>
                          <a:pt x="269" y="473"/>
                        </a:lnTo>
                        <a:lnTo>
                          <a:pt x="227" y="430"/>
                        </a:lnTo>
                        <a:lnTo>
                          <a:pt x="187" y="388"/>
                        </a:lnTo>
                        <a:lnTo>
                          <a:pt x="151" y="350"/>
                        </a:lnTo>
                        <a:lnTo>
                          <a:pt x="119" y="316"/>
                        </a:lnTo>
                        <a:lnTo>
                          <a:pt x="92" y="286"/>
                        </a:lnTo>
                        <a:lnTo>
                          <a:pt x="70" y="262"/>
                        </a:lnTo>
                        <a:lnTo>
                          <a:pt x="52" y="245"/>
                        </a:lnTo>
                        <a:lnTo>
                          <a:pt x="42" y="233"/>
                        </a:lnTo>
                        <a:lnTo>
                          <a:pt x="38" y="229"/>
                        </a:lnTo>
                        <a:lnTo>
                          <a:pt x="16" y="199"/>
                        </a:lnTo>
                        <a:lnTo>
                          <a:pt x="2" y="165"/>
                        </a:lnTo>
                        <a:lnTo>
                          <a:pt x="0" y="129"/>
                        </a:lnTo>
                        <a:lnTo>
                          <a:pt x="6" y="95"/>
                        </a:lnTo>
                        <a:lnTo>
                          <a:pt x="22" y="63"/>
                        </a:lnTo>
                        <a:lnTo>
                          <a:pt x="46" y="36"/>
                        </a:lnTo>
                        <a:lnTo>
                          <a:pt x="76" y="14"/>
                        </a:lnTo>
                        <a:lnTo>
                          <a:pt x="109" y="2"/>
                        </a:lnTo>
                        <a:lnTo>
                          <a:pt x="143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99" name="Freeform 61"/>
                  <p:cNvSpPr>
                    <a:spLocks/>
                  </p:cNvSpPr>
                  <p:nvPr/>
                </p:nvSpPr>
                <p:spPr bwMode="auto">
                  <a:xfrm>
                    <a:off x="1568450" y="7134225"/>
                    <a:ext cx="757238" cy="758825"/>
                  </a:xfrm>
                  <a:custGeom>
                    <a:avLst/>
                    <a:gdLst>
                      <a:gd name="T0" fmla="*/ 141 w 955"/>
                      <a:gd name="T1" fmla="*/ 0 h 958"/>
                      <a:gd name="T2" fmla="*/ 175 w 955"/>
                      <a:gd name="T3" fmla="*/ 6 h 958"/>
                      <a:gd name="T4" fmla="*/ 207 w 955"/>
                      <a:gd name="T5" fmla="*/ 20 h 958"/>
                      <a:gd name="T6" fmla="*/ 237 w 955"/>
                      <a:gd name="T7" fmla="*/ 42 h 958"/>
                      <a:gd name="T8" fmla="*/ 255 w 955"/>
                      <a:gd name="T9" fmla="*/ 62 h 958"/>
                      <a:gd name="T10" fmla="*/ 278 w 955"/>
                      <a:gd name="T11" fmla="*/ 90 h 958"/>
                      <a:gd name="T12" fmla="*/ 310 w 955"/>
                      <a:gd name="T13" fmla="*/ 122 h 958"/>
                      <a:gd name="T14" fmla="*/ 346 w 955"/>
                      <a:gd name="T15" fmla="*/ 160 h 958"/>
                      <a:gd name="T16" fmla="*/ 388 w 955"/>
                      <a:gd name="T17" fmla="*/ 203 h 958"/>
                      <a:gd name="T18" fmla="*/ 432 w 955"/>
                      <a:gd name="T19" fmla="*/ 249 h 958"/>
                      <a:gd name="T20" fmla="*/ 479 w 955"/>
                      <a:gd name="T21" fmla="*/ 299 h 958"/>
                      <a:gd name="T22" fmla="*/ 527 w 955"/>
                      <a:gd name="T23" fmla="*/ 349 h 958"/>
                      <a:gd name="T24" fmla="*/ 579 w 955"/>
                      <a:gd name="T25" fmla="*/ 400 h 958"/>
                      <a:gd name="T26" fmla="*/ 631 w 955"/>
                      <a:gd name="T27" fmla="*/ 452 h 958"/>
                      <a:gd name="T28" fmla="*/ 680 w 955"/>
                      <a:gd name="T29" fmla="*/ 504 h 958"/>
                      <a:gd name="T30" fmla="*/ 732 w 955"/>
                      <a:gd name="T31" fmla="*/ 554 h 958"/>
                      <a:gd name="T32" fmla="*/ 780 w 955"/>
                      <a:gd name="T33" fmla="*/ 599 h 958"/>
                      <a:gd name="T34" fmla="*/ 826 w 955"/>
                      <a:gd name="T35" fmla="*/ 643 h 958"/>
                      <a:gd name="T36" fmla="*/ 869 w 955"/>
                      <a:gd name="T37" fmla="*/ 681 h 958"/>
                      <a:gd name="T38" fmla="*/ 907 w 955"/>
                      <a:gd name="T39" fmla="*/ 715 h 958"/>
                      <a:gd name="T40" fmla="*/ 931 w 955"/>
                      <a:gd name="T41" fmla="*/ 743 h 958"/>
                      <a:gd name="T42" fmla="*/ 949 w 955"/>
                      <a:gd name="T43" fmla="*/ 775 h 958"/>
                      <a:gd name="T44" fmla="*/ 955 w 955"/>
                      <a:gd name="T45" fmla="*/ 808 h 958"/>
                      <a:gd name="T46" fmla="*/ 955 w 955"/>
                      <a:gd name="T47" fmla="*/ 842 h 958"/>
                      <a:gd name="T48" fmla="*/ 943 w 955"/>
                      <a:gd name="T49" fmla="*/ 878 h 958"/>
                      <a:gd name="T50" fmla="*/ 923 w 955"/>
                      <a:gd name="T51" fmla="*/ 908 h 958"/>
                      <a:gd name="T52" fmla="*/ 901 w 955"/>
                      <a:gd name="T53" fmla="*/ 930 h 958"/>
                      <a:gd name="T54" fmla="*/ 875 w 955"/>
                      <a:gd name="T55" fmla="*/ 944 h 958"/>
                      <a:gd name="T56" fmla="*/ 847 w 955"/>
                      <a:gd name="T57" fmla="*/ 954 h 958"/>
                      <a:gd name="T58" fmla="*/ 820 w 955"/>
                      <a:gd name="T59" fmla="*/ 958 h 958"/>
                      <a:gd name="T60" fmla="*/ 788 w 955"/>
                      <a:gd name="T61" fmla="*/ 954 h 958"/>
                      <a:gd name="T62" fmla="*/ 758 w 955"/>
                      <a:gd name="T63" fmla="*/ 942 h 958"/>
                      <a:gd name="T64" fmla="*/ 732 w 955"/>
                      <a:gd name="T65" fmla="*/ 924 h 958"/>
                      <a:gd name="T66" fmla="*/ 688 w 955"/>
                      <a:gd name="T67" fmla="*/ 888 h 958"/>
                      <a:gd name="T68" fmla="*/ 643 w 955"/>
                      <a:gd name="T69" fmla="*/ 846 h 958"/>
                      <a:gd name="T70" fmla="*/ 593 w 955"/>
                      <a:gd name="T71" fmla="*/ 799 h 958"/>
                      <a:gd name="T72" fmla="*/ 541 w 955"/>
                      <a:gd name="T73" fmla="*/ 749 h 958"/>
                      <a:gd name="T74" fmla="*/ 485 w 955"/>
                      <a:gd name="T75" fmla="*/ 695 h 958"/>
                      <a:gd name="T76" fmla="*/ 432 w 955"/>
                      <a:gd name="T77" fmla="*/ 641 h 958"/>
                      <a:gd name="T78" fmla="*/ 378 w 955"/>
                      <a:gd name="T79" fmla="*/ 586 h 958"/>
                      <a:gd name="T80" fmla="*/ 324 w 955"/>
                      <a:gd name="T81" fmla="*/ 532 h 958"/>
                      <a:gd name="T82" fmla="*/ 270 w 955"/>
                      <a:gd name="T83" fmla="*/ 478 h 958"/>
                      <a:gd name="T84" fmla="*/ 221 w 955"/>
                      <a:gd name="T85" fmla="*/ 426 h 958"/>
                      <a:gd name="T86" fmla="*/ 175 w 955"/>
                      <a:gd name="T87" fmla="*/ 377 h 958"/>
                      <a:gd name="T88" fmla="*/ 131 w 955"/>
                      <a:gd name="T89" fmla="*/ 333 h 958"/>
                      <a:gd name="T90" fmla="*/ 93 w 955"/>
                      <a:gd name="T91" fmla="*/ 291 h 958"/>
                      <a:gd name="T92" fmla="*/ 62 w 955"/>
                      <a:gd name="T93" fmla="*/ 257 h 958"/>
                      <a:gd name="T94" fmla="*/ 36 w 955"/>
                      <a:gd name="T95" fmla="*/ 229 h 958"/>
                      <a:gd name="T96" fmla="*/ 16 w 955"/>
                      <a:gd name="T97" fmla="*/ 199 h 958"/>
                      <a:gd name="T98" fmla="*/ 2 w 955"/>
                      <a:gd name="T99" fmla="*/ 168 h 958"/>
                      <a:gd name="T100" fmla="*/ 0 w 955"/>
                      <a:gd name="T101" fmla="*/ 132 h 958"/>
                      <a:gd name="T102" fmla="*/ 6 w 955"/>
                      <a:gd name="T103" fmla="*/ 98 h 958"/>
                      <a:gd name="T104" fmla="*/ 20 w 955"/>
                      <a:gd name="T105" fmla="*/ 64 h 958"/>
                      <a:gd name="T106" fmla="*/ 42 w 955"/>
                      <a:gd name="T107" fmla="*/ 36 h 958"/>
                      <a:gd name="T108" fmla="*/ 71 w 955"/>
                      <a:gd name="T109" fmla="*/ 14 h 958"/>
                      <a:gd name="T110" fmla="*/ 105 w 955"/>
                      <a:gd name="T111" fmla="*/ 2 h 958"/>
                      <a:gd name="T112" fmla="*/ 141 w 955"/>
                      <a:gd name="T113" fmla="*/ 0 h 9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955" h="958">
                        <a:moveTo>
                          <a:pt x="141" y="0"/>
                        </a:moveTo>
                        <a:lnTo>
                          <a:pt x="175" y="6"/>
                        </a:lnTo>
                        <a:lnTo>
                          <a:pt x="207" y="20"/>
                        </a:lnTo>
                        <a:lnTo>
                          <a:pt x="237" y="42"/>
                        </a:lnTo>
                        <a:lnTo>
                          <a:pt x="255" y="62"/>
                        </a:lnTo>
                        <a:lnTo>
                          <a:pt x="278" y="90"/>
                        </a:lnTo>
                        <a:lnTo>
                          <a:pt x="310" y="122"/>
                        </a:lnTo>
                        <a:lnTo>
                          <a:pt x="346" y="160"/>
                        </a:lnTo>
                        <a:lnTo>
                          <a:pt x="388" y="203"/>
                        </a:lnTo>
                        <a:lnTo>
                          <a:pt x="432" y="249"/>
                        </a:lnTo>
                        <a:lnTo>
                          <a:pt x="479" y="299"/>
                        </a:lnTo>
                        <a:lnTo>
                          <a:pt x="527" y="349"/>
                        </a:lnTo>
                        <a:lnTo>
                          <a:pt x="579" y="400"/>
                        </a:lnTo>
                        <a:lnTo>
                          <a:pt x="631" y="452"/>
                        </a:lnTo>
                        <a:lnTo>
                          <a:pt x="680" y="504"/>
                        </a:lnTo>
                        <a:lnTo>
                          <a:pt x="732" y="554"/>
                        </a:lnTo>
                        <a:lnTo>
                          <a:pt x="780" y="599"/>
                        </a:lnTo>
                        <a:lnTo>
                          <a:pt x="826" y="643"/>
                        </a:lnTo>
                        <a:lnTo>
                          <a:pt x="869" y="681"/>
                        </a:lnTo>
                        <a:lnTo>
                          <a:pt x="907" y="715"/>
                        </a:lnTo>
                        <a:lnTo>
                          <a:pt x="931" y="743"/>
                        </a:lnTo>
                        <a:lnTo>
                          <a:pt x="949" y="775"/>
                        </a:lnTo>
                        <a:lnTo>
                          <a:pt x="955" y="808"/>
                        </a:lnTo>
                        <a:lnTo>
                          <a:pt x="955" y="842"/>
                        </a:lnTo>
                        <a:lnTo>
                          <a:pt x="943" y="878"/>
                        </a:lnTo>
                        <a:lnTo>
                          <a:pt x="923" y="908"/>
                        </a:lnTo>
                        <a:lnTo>
                          <a:pt x="901" y="930"/>
                        </a:lnTo>
                        <a:lnTo>
                          <a:pt x="875" y="944"/>
                        </a:lnTo>
                        <a:lnTo>
                          <a:pt x="847" y="954"/>
                        </a:lnTo>
                        <a:lnTo>
                          <a:pt x="820" y="958"/>
                        </a:lnTo>
                        <a:lnTo>
                          <a:pt x="788" y="954"/>
                        </a:lnTo>
                        <a:lnTo>
                          <a:pt x="758" y="942"/>
                        </a:lnTo>
                        <a:lnTo>
                          <a:pt x="732" y="924"/>
                        </a:lnTo>
                        <a:lnTo>
                          <a:pt x="688" y="888"/>
                        </a:lnTo>
                        <a:lnTo>
                          <a:pt x="643" y="846"/>
                        </a:lnTo>
                        <a:lnTo>
                          <a:pt x="593" y="799"/>
                        </a:lnTo>
                        <a:lnTo>
                          <a:pt x="541" y="749"/>
                        </a:lnTo>
                        <a:lnTo>
                          <a:pt x="485" y="695"/>
                        </a:lnTo>
                        <a:lnTo>
                          <a:pt x="432" y="641"/>
                        </a:lnTo>
                        <a:lnTo>
                          <a:pt x="378" y="586"/>
                        </a:lnTo>
                        <a:lnTo>
                          <a:pt x="324" y="532"/>
                        </a:lnTo>
                        <a:lnTo>
                          <a:pt x="270" y="478"/>
                        </a:lnTo>
                        <a:lnTo>
                          <a:pt x="221" y="426"/>
                        </a:lnTo>
                        <a:lnTo>
                          <a:pt x="175" y="377"/>
                        </a:lnTo>
                        <a:lnTo>
                          <a:pt x="131" y="333"/>
                        </a:lnTo>
                        <a:lnTo>
                          <a:pt x="93" y="291"/>
                        </a:lnTo>
                        <a:lnTo>
                          <a:pt x="62" y="257"/>
                        </a:lnTo>
                        <a:lnTo>
                          <a:pt x="36" y="229"/>
                        </a:lnTo>
                        <a:lnTo>
                          <a:pt x="16" y="199"/>
                        </a:lnTo>
                        <a:lnTo>
                          <a:pt x="2" y="168"/>
                        </a:lnTo>
                        <a:lnTo>
                          <a:pt x="0" y="132"/>
                        </a:lnTo>
                        <a:lnTo>
                          <a:pt x="6" y="98"/>
                        </a:lnTo>
                        <a:lnTo>
                          <a:pt x="20" y="64"/>
                        </a:lnTo>
                        <a:lnTo>
                          <a:pt x="42" y="36"/>
                        </a:lnTo>
                        <a:lnTo>
                          <a:pt x="71" y="14"/>
                        </a:lnTo>
                        <a:lnTo>
                          <a:pt x="105" y="2"/>
                        </a:lnTo>
                        <a:lnTo>
                          <a:pt x="141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100" name="Freeform 62"/>
                  <p:cNvSpPr>
                    <a:spLocks noEditPoints="1"/>
                  </p:cNvSpPr>
                  <p:nvPr/>
                </p:nvSpPr>
                <p:spPr bwMode="auto">
                  <a:xfrm>
                    <a:off x="-601663" y="4746625"/>
                    <a:ext cx="1301750" cy="2168525"/>
                  </a:xfrm>
                  <a:custGeom>
                    <a:avLst/>
                    <a:gdLst>
                      <a:gd name="T0" fmla="*/ 273 w 1640"/>
                      <a:gd name="T1" fmla="*/ 2460 h 2733"/>
                      <a:gd name="T2" fmla="*/ 873 w 1640"/>
                      <a:gd name="T3" fmla="*/ 2406 h 2733"/>
                      <a:gd name="T4" fmla="*/ 915 w 1640"/>
                      <a:gd name="T5" fmla="*/ 2269 h 2733"/>
                      <a:gd name="T6" fmla="*/ 967 w 1640"/>
                      <a:gd name="T7" fmla="*/ 2100 h 2733"/>
                      <a:gd name="T8" fmla="*/ 1027 w 1640"/>
                      <a:gd name="T9" fmla="*/ 1903 h 2733"/>
                      <a:gd name="T10" fmla="*/ 1088 w 1640"/>
                      <a:gd name="T11" fmla="*/ 1686 h 2733"/>
                      <a:gd name="T12" fmla="*/ 1150 w 1640"/>
                      <a:gd name="T13" fmla="*/ 1457 h 2733"/>
                      <a:gd name="T14" fmla="*/ 1210 w 1640"/>
                      <a:gd name="T15" fmla="*/ 1224 h 2733"/>
                      <a:gd name="T16" fmla="*/ 1263 w 1640"/>
                      <a:gd name="T17" fmla="*/ 993 h 2733"/>
                      <a:gd name="T18" fmla="*/ 1311 w 1640"/>
                      <a:gd name="T19" fmla="*/ 774 h 2733"/>
                      <a:gd name="T20" fmla="*/ 1345 w 1640"/>
                      <a:gd name="T21" fmla="*/ 569 h 2733"/>
                      <a:gd name="T22" fmla="*/ 1305 w 1640"/>
                      <a:gd name="T23" fmla="*/ 454 h 2733"/>
                      <a:gd name="T24" fmla="*/ 1158 w 1640"/>
                      <a:gd name="T25" fmla="*/ 410 h 2733"/>
                      <a:gd name="T26" fmla="*/ 969 w 1640"/>
                      <a:gd name="T27" fmla="*/ 370 h 2733"/>
                      <a:gd name="T28" fmla="*/ 750 w 1640"/>
                      <a:gd name="T29" fmla="*/ 334 h 2733"/>
                      <a:gd name="T30" fmla="*/ 513 w 1640"/>
                      <a:gd name="T31" fmla="*/ 307 h 2733"/>
                      <a:gd name="T32" fmla="*/ 273 w 1640"/>
                      <a:gd name="T33" fmla="*/ 283 h 2733"/>
                      <a:gd name="T34" fmla="*/ 197 w 1640"/>
                      <a:gd name="T35" fmla="*/ 4 h 2733"/>
                      <a:gd name="T36" fmla="*/ 334 w 1640"/>
                      <a:gd name="T37" fmla="*/ 14 h 2733"/>
                      <a:gd name="T38" fmla="*/ 501 w 1640"/>
                      <a:gd name="T39" fmla="*/ 28 h 2733"/>
                      <a:gd name="T40" fmla="*/ 690 w 1640"/>
                      <a:gd name="T41" fmla="*/ 50 h 2733"/>
                      <a:gd name="T42" fmla="*/ 889 w 1640"/>
                      <a:gd name="T43" fmla="*/ 78 h 2733"/>
                      <a:gd name="T44" fmla="*/ 1084 w 1640"/>
                      <a:gd name="T45" fmla="*/ 113 h 2733"/>
                      <a:gd name="T46" fmla="*/ 1269 w 1640"/>
                      <a:gd name="T47" fmla="*/ 157 h 2733"/>
                      <a:gd name="T48" fmla="*/ 1429 w 1640"/>
                      <a:gd name="T49" fmla="*/ 211 h 2733"/>
                      <a:gd name="T50" fmla="*/ 1552 w 1640"/>
                      <a:gd name="T51" fmla="*/ 275 h 2733"/>
                      <a:gd name="T52" fmla="*/ 1618 w 1640"/>
                      <a:gd name="T53" fmla="*/ 334 h 2733"/>
                      <a:gd name="T54" fmla="*/ 1640 w 1640"/>
                      <a:gd name="T55" fmla="*/ 390 h 2733"/>
                      <a:gd name="T56" fmla="*/ 1632 w 1640"/>
                      <a:gd name="T57" fmla="*/ 504 h 2733"/>
                      <a:gd name="T58" fmla="*/ 1606 w 1640"/>
                      <a:gd name="T59" fmla="*/ 683 h 2733"/>
                      <a:gd name="T60" fmla="*/ 1568 w 1640"/>
                      <a:gd name="T61" fmla="*/ 878 h 2733"/>
                      <a:gd name="T62" fmla="*/ 1524 w 1640"/>
                      <a:gd name="T63" fmla="*/ 1085 h 2733"/>
                      <a:gd name="T64" fmla="*/ 1472 w 1640"/>
                      <a:gd name="T65" fmla="*/ 1298 h 2733"/>
                      <a:gd name="T66" fmla="*/ 1419 w 1640"/>
                      <a:gd name="T67" fmla="*/ 1513 h 2733"/>
                      <a:gd name="T68" fmla="*/ 1361 w 1640"/>
                      <a:gd name="T69" fmla="*/ 1724 h 2733"/>
                      <a:gd name="T70" fmla="*/ 1305 w 1640"/>
                      <a:gd name="T71" fmla="*/ 1923 h 2733"/>
                      <a:gd name="T72" fmla="*/ 1250 w 1640"/>
                      <a:gd name="T73" fmla="*/ 2110 h 2733"/>
                      <a:gd name="T74" fmla="*/ 1200 w 1640"/>
                      <a:gd name="T75" fmla="*/ 2275 h 2733"/>
                      <a:gd name="T76" fmla="*/ 1158 w 1640"/>
                      <a:gd name="T77" fmla="*/ 2416 h 2733"/>
                      <a:gd name="T78" fmla="*/ 1122 w 1640"/>
                      <a:gd name="T79" fmla="*/ 2528 h 2733"/>
                      <a:gd name="T80" fmla="*/ 1098 w 1640"/>
                      <a:gd name="T81" fmla="*/ 2603 h 2733"/>
                      <a:gd name="T82" fmla="*/ 1086 w 1640"/>
                      <a:gd name="T83" fmla="*/ 2639 h 2733"/>
                      <a:gd name="T84" fmla="*/ 1051 w 1640"/>
                      <a:gd name="T85" fmla="*/ 2697 h 2733"/>
                      <a:gd name="T86" fmla="*/ 991 w 1640"/>
                      <a:gd name="T87" fmla="*/ 2729 h 2733"/>
                      <a:gd name="T88" fmla="*/ 137 w 1640"/>
                      <a:gd name="T89" fmla="*/ 2733 h 2733"/>
                      <a:gd name="T90" fmla="*/ 68 w 1640"/>
                      <a:gd name="T91" fmla="*/ 2715 h 2733"/>
                      <a:gd name="T92" fmla="*/ 18 w 1640"/>
                      <a:gd name="T93" fmla="*/ 2665 h 2733"/>
                      <a:gd name="T94" fmla="*/ 0 w 1640"/>
                      <a:gd name="T95" fmla="*/ 2597 h 2733"/>
                      <a:gd name="T96" fmla="*/ 6 w 1640"/>
                      <a:gd name="T97" fmla="*/ 100 h 2733"/>
                      <a:gd name="T98" fmla="*/ 44 w 1640"/>
                      <a:gd name="T99" fmla="*/ 36 h 2733"/>
                      <a:gd name="T100" fmla="*/ 107 w 1640"/>
                      <a:gd name="T101" fmla="*/ 2 h 27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640" h="2733">
                        <a:moveTo>
                          <a:pt x="273" y="283"/>
                        </a:moveTo>
                        <a:lnTo>
                          <a:pt x="273" y="2460"/>
                        </a:lnTo>
                        <a:lnTo>
                          <a:pt x="858" y="2460"/>
                        </a:lnTo>
                        <a:lnTo>
                          <a:pt x="873" y="2406"/>
                        </a:lnTo>
                        <a:lnTo>
                          <a:pt x="893" y="2343"/>
                        </a:lnTo>
                        <a:lnTo>
                          <a:pt x="915" y="2269"/>
                        </a:lnTo>
                        <a:lnTo>
                          <a:pt x="941" y="2187"/>
                        </a:lnTo>
                        <a:lnTo>
                          <a:pt x="967" y="2100"/>
                        </a:lnTo>
                        <a:lnTo>
                          <a:pt x="997" y="2004"/>
                        </a:lnTo>
                        <a:lnTo>
                          <a:pt x="1027" y="1903"/>
                        </a:lnTo>
                        <a:lnTo>
                          <a:pt x="1057" y="1795"/>
                        </a:lnTo>
                        <a:lnTo>
                          <a:pt x="1088" y="1686"/>
                        </a:lnTo>
                        <a:lnTo>
                          <a:pt x="1118" y="1572"/>
                        </a:lnTo>
                        <a:lnTo>
                          <a:pt x="1150" y="1457"/>
                        </a:lnTo>
                        <a:lnTo>
                          <a:pt x="1180" y="1341"/>
                        </a:lnTo>
                        <a:lnTo>
                          <a:pt x="1210" y="1224"/>
                        </a:lnTo>
                        <a:lnTo>
                          <a:pt x="1238" y="1109"/>
                        </a:lnTo>
                        <a:lnTo>
                          <a:pt x="1263" y="993"/>
                        </a:lnTo>
                        <a:lnTo>
                          <a:pt x="1289" y="882"/>
                        </a:lnTo>
                        <a:lnTo>
                          <a:pt x="1311" y="774"/>
                        </a:lnTo>
                        <a:lnTo>
                          <a:pt x="1329" y="669"/>
                        </a:lnTo>
                        <a:lnTo>
                          <a:pt x="1345" y="569"/>
                        </a:lnTo>
                        <a:lnTo>
                          <a:pt x="1359" y="476"/>
                        </a:lnTo>
                        <a:lnTo>
                          <a:pt x="1305" y="454"/>
                        </a:lnTo>
                        <a:lnTo>
                          <a:pt x="1238" y="432"/>
                        </a:lnTo>
                        <a:lnTo>
                          <a:pt x="1158" y="410"/>
                        </a:lnTo>
                        <a:lnTo>
                          <a:pt x="1066" y="390"/>
                        </a:lnTo>
                        <a:lnTo>
                          <a:pt x="969" y="370"/>
                        </a:lnTo>
                        <a:lnTo>
                          <a:pt x="862" y="352"/>
                        </a:lnTo>
                        <a:lnTo>
                          <a:pt x="750" y="334"/>
                        </a:lnTo>
                        <a:lnTo>
                          <a:pt x="633" y="320"/>
                        </a:lnTo>
                        <a:lnTo>
                          <a:pt x="513" y="307"/>
                        </a:lnTo>
                        <a:lnTo>
                          <a:pt x="394" y="293"/>
                        </a:lnTo>
                        <a:lnTo>
                          <a:pt x="273" y="283"/>
                        </a:lnTo>
                        <a:close/>
                        <a:moveTo>
                          <a:pt x="145" y="0"/>
                        </a:moveTo>
                        <a:lnTo>
                          <a:pt x="197" y="4"/>
                        </a:lnTo>
                        <a:lnTo>
                          <a:pt x="261" y="8"/>
                        </a:lnTo>
                        <a:lnTo>
                          <a:pt x="334" y="14"/>
                        </a:lnTo>
                        <a:lnTo>
                          <a:pt x="414" y="20"/>
                        </a:lnTo>
                        <a:lnTo>
                          <a:pt x="501" y="28"/>
                        </a:lnTo>
                        <a:lnTo>
                          <a:pt x="595" y="38"/>
                        </a:lnTo>
                        <a:lnTo>
                          <a:pt x="690" y="50"/>
                        </a:lnTo>
                        <a:lnTo>
                          <a:pt x="790" y="64"/>
                        </a:lnTo>
                        <a:lnTo>
                          <a:pt x="889" y="78"/>
                        </a:lnTo>
                        <a:lnTo>
                          <a:pt x="987" y="96"/>
                        </a:lnTo>
                        <a:lnTo>
                          <a:pt x="1084" y="113"/>
                        </a:lnTo>
                        <a:lnTo>
                          <a:pt x="1180" y="135"/>
                        </a:lnTo>
                        <a:lnTo>
                          <a:pt x="1269" y="157"/>
                        </a:lnTo>
                        <a:lnTo>
                          <a:pt x="1351" y="183"/>
                        </a:lnTo>
                        <a:lnTo>
                          <a:pt x="1429" y="211"/>
                        </a:lnTo>
                        <a:lnTo>
                          <a:pt x="1494" y="241"/>
                        </a:lnTo>
                        <a:lnTo>
                          <a:pt x="1552" y="275"/>
                        </a:lnTo>
                        <a:lnTo>
                          <a:pt x="1598" y="310"/>
                        </a:lnTo>
                        <a:lnTo>
                          <a:pt x="1618" y="334"/>
                        </a:lnTo>
                        <a:lnTo>
                          <a:pt x="1632" y="360"/>
                        </a:lnTo>
                        <a:lnTo>
                          <a:pt x="1640" y="390"/>
                        </a:lnTo>
                        <a:lnTo>
                          <a:pt x="1640" y="422"/>
                        </a:lnTo>
                        <a:lnTo>
                          <a:pt x="1632" y="504"/>
                        </a:lnTo>
                        <a:lnTo>
                          <a:pt x="1620" y="591"/>
                        </a:lnTo>
                        <a:lnTo>
                          <a:pt x="1606" y="683"/>
                        </a:lnTo>
                        <a:lnTo>
                          <a:pt x="1588" y="778"/>
                        </a:lnTo>
                        <a:lnTo>
                          <a:pt x="1568" y="878"/>
                        </a:lnTo>
                        <a:lnTo>
                          <a:pt x="1546" y="981"/>
                        </a:lnTo>
                        <a:lnTo>
                          <a:pt x="1524" y="1085"/>
                        </a:lnTo>
                        <a:lnTo>
                          <a:pt x="1498" y="1192"/>
                        </a:lnTo>
                        <a:lnTo>
                          <a:pt x="1472" y="1298"/>
                        </a:lnTo>
                        <a:lnTo>
                          <a:pt x="1447" y="1405"/>
                        </a:lnTo>
                        <a:lnTo>
                          <a:pt x="1419" y="1513"/>
                        </a:lnTo>
                        <a:lnTo>
                          <a:pt x="1391" y="1618"/>
                        </a:lnTo>
                        <a:lnTo>
                          <a:pt x="1361" y="1724"/>
                        </a:lnTo>
                        <a:lnTo>
                          <a:pt x="1333" y="1825"/>
                        </a:lnTo>
                        <a:lnTo>
                          <a:pt x="1305" y="1923"/>
                        </a:lnTo>
                        <a:lnTo>
                          <a:pt x="1277" y="2018"/>
                        </a:lnTo>
                        <a:lnTo>
                          <a:pt x="1250" y="2110"/>
                        </a:lnTo>
                        <a:lnTo>
                          <a:pt x="1226" y="2195"/>
                        </a:lnTo>
                        <a:lnTo>
                          <a:pt x="1200" y="2275"/>
                        </a:lnTo>
                        <a:lnTo>
                          <a:pt x="1178" y="2349"/>
                        </a:lnTo>
                        <a:lnTo>
                          <a:pt x="1158" y="2416"/>
                        </a:lnTo>
                        <a:lnTo>
                          <a:pt x="1138" y="2476"/>
                        </a:lnTo>
                        <a:lnTo>
                          <a:pt x="1122" y="2528"/>
                        </a:lnTo>
                        <a:lnTo>
                          <a:pt x="1108" y="2570"/>
                        </a:lnTo>
                        <a:lnTo>
                          <a:pt x="1098" y="2603"/>
                        </a:lnTo>
                        <a:lnTo>
                          <a:pt x="1090" y="2627"/>
                        </a:lnTo>
                        <a:lnTo>
                          <a:pt x="1086" y="2639"/>
                        </a:lnTo>
                        <a:lnTo>
                          <a:pt x="1072" y="2671"/>
                        </a:lnTo>
                        <a:lnTo>
                          <a:pt x="1051" y="2697"/>
                        </a:lnTo>
                        <a:lnTo>
                          <a:pt x="1023" y="2717"/>
                        </a:lnTo>
                        <a:lnTo>
                          <a:pt x="991" y="2729"/>
                        </a:lnTo>
                        <a:lnTo>
                          <a:pt x="957" y="2733"/>
                        </a:lnTo>
                        <a:lnTo>
                          <a:pt x="137" y="2733"/>
                        </a:lnTo>
                        <a:lnTo>
                          <a:pt x="99" y="2729"/>
                        </a:lnTo>
                        <a:lnTo>
                          <a:pt x="68" y="2715"/>
                        </a:lnTo>
                        <a:lnTo>
                          <a:pt x="40" y="2693"/>
                        </a:lnTo>
                        <a:lnTo>
                          <a:pt x="18" y="2665"/>
                        </a:lnTo>
                        <a:lnTo>
                          <a:pt x="4" y="2633"/>
                        </a:lnTo>
                        <a:lnTo>
                          <a:pt x="0" y="2597"/>
                        </a:lnTo>
                        <a:lnTo>
                          <a:pt x="0" y="135"/>
                        </a:lnTo>
                        <a:lnTo>
                          <a:pt x="6" y="100"/>
                        </a:lnTo>
                        <a:lnTo>
                          <a:pt x="20" y="66"/>
                        </a:lnTo>
                        <a:lnTo>
                          <a:pt x="44" y="36"/>
                        </a:lnTo>
                        <a:lnTo>
                          <a:pt x="74" y="16"/>
                        </a:lnTo>
                        <a:lnTo>
                          <a:pt x="107" y="2"/>
                        </a:lnTo>
                        <a:lnTo>
                          <a:pt x="145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101" name="Freeform 63"/>
                  <p:cNvSpPr>
                    <a:spLocks noEditPoints="1"/>
                  </p:cNvSpPr>
                  <p:nvPr/>
                </p:nvSpPr>
                <p:spPr bwMode="auto">
                  <a:xfrm>
                    <a:off x="3090863" y="4962525"/>
                    <a:ext cx="1514475" cy="2171700"/>
                  </a:xfrm>
                  <a:custGeom>
                    <a:avLst/>
                    <a:gdLst>
                      <a:gd name="T0" fmla="*/ 1462 w 1908"/>
                      <a:gd name="T1" fmla="*/ 282 h 2734"/>
                      <a:gd name="T2" fmla="*/ 1148 w 1908"/>
                      <a:gd name="T3" fmla="*/ 308 h 2734"/>
                      <a:gd name="T4" fmla="*/ 877 w 1908"/>
                      <a:gd name="T5" fmla="*/ 346 h 2734"/>
                      <a:gd name="T6" fmla="*/ 649 w 1908"/>
                      <a:gd name="T7" fmla="*/ 394 h 2734"/>
                      <a:gd name="T8" fmla="*/ 465 w 1908"/>
                      <a:gd name="T9" fmla="*/ 440 h 2734"/>
                      <a:gd name="T10" fmla="*/ 328 w 1908"/>
                      <a:gd name="T11" fmla="*/ 483 h 2734"/>
                      <a:gd name="T12" fmla="*/ 400 w 1908"/>
                      <a:gd name="T13" fmla="*/ 647 h 2734"/>
                      <a:gd name="T14" fmla="*/ 481 w 1908"/>
                      <a:gd name="T15" fmla="*/ 844 h 2734"/>
                      <a:gd name="T16" fmla="*/ 567 w 1908"/>
                      <a:gd name="T17" fmla="*/ 1065 h 2734"/>
                      <a:gd name="T18" fmla="*/ 657 w 1908"/>
                      <a:gd name="T19" fmla="*/ 1301 h 2734"/>
                      <a:gd name="T20" fmla="*/ 744 w 1908"/>
                      <a:gd name="T21" fmla="*/ 1544 h 2734"/>
                      <a:gd name="T22" fmla="*/ 828 w 1908"/>
                      <a:gd name="T23" fmla="*/ 1783 h 2734"/>
                      <a:gd name="T24" fmla="*/ 905 w 1908"/>
                      <a:gd name="T25" fmla="*/ 2010 h 2734"/>
                      <a:gd name="T26" fmla="*/ 975 w 1908"/>
                      <a:gd name="T27" fmla="*/ 2215 h 2734"/>
                      <a:gd name="T28" fmla="*/ 1031 w 1908"/>
                      <a:gd name="T29" fmla="*/ 2388 h 2734"/>
                      <a:gd name="T30" fmla="*/ 1633 w 1908"/>
                      <a:gd name="T31" fmla="*/ 2460 h 2734"/>
                      <a:gd name="T32" fmla="*/ 1771 w 1908"/>
                      <a:gd name="T33" fmla="*/ 0 h 2734"/>
                      <a:gd name="T34" fmla="*/ 1840 w 1908"/>
                      <a:gd name="T35" fmla="*/ 18 h 2734"/>
                      <a:gd name="T36" fmla="*/ 1888 w 1908"/>
                      <a:gd name="T37" fmla="*/ 67 h 2734"/>
                      <a:gd name="T38" fmla="*/ 1908 w 1908"/>
                      <a:gd name="T39" fmla="*/ 137 h 2734"/>
                      <a:gd name="T40" fmla="*/ 1902 w 1908"/>
                      <a:gd name="T41" fmla="*/ 2633 h 2734"/>
                      <a:gd name="T42" fmla="*/ 1868 w 1908"/>
                      <a:gd name="T43" fmla="*/ 2695 h 2734"/>
                      <a:gd name="T44" fmla="*/ 1807 w 1908"/>
                      <a:gd name="T45" fmla="*/ 2728 h 2734"/>
                      <a:gd name="T46" fmla="*/ 951 w 1908"/>
                      <a:gd name="T47" fmla="*/ 2734 h 2734"/>
                      <a:gd name="T48" fmla="*/ 883 w 1908"/>
                      <a:gd name="T49" fmla="*/ 2716 h 2734"/>
                      <a:gd name="T50" fmla="*/ 834 w 1908"/>
                      <a:gd name="T51" fmla="*/ 2667 h 2734"/>
                      <a:gd name="T52" fmla="*/ 806 w 1908"/>
                      <a:gd name="T53" fmla="*/ 2583 h 2734"/>
                      <a:gd name="T54" fmla="*/ 766 w 1908"/>
                      <a:gd name="T55" fmla="*/ 2456 h 2734"/>
                      <a:gd name="T56" fmla="*/ 714 w 1908"/>
                      <a:gd name="T57" fmla="*/ 2295 h 2734"/>
                      <a:gd name="T58" fmla="*/ 651 w 1908"/>
                      <a:gd name="T59" fmla="*/ 2107 h 2734"/>
                      <a:gd name="T60" fmla="*/ 581 w 1908"/>
                      <a:gd name="T61" fmla="*/ 1902 h 2734"/>
                      <a:gd name="T62" fmla="*/ 503 w 1908"/>
                      <a:gd name="T63" fmla="*/ 1687 h 2734"/>
                      <a:gd name="T64" fmla="*/ 426 w 1908"/>
                      <a:gd name="T65" fmla="*/ 1467 h 2734"/>
                      <a:gd name="T66" fmla="*/ 344 w 1908"/>
                      <a:gd name="T67" fmla="*/ 1252 h 2734"/>
                      <a:gd name="T68" fmla="*/ 267 w 1908"/>
                      <a:gd name="T69" fmla="*/ 1047 h 2734"/>
                      <a:gd name="T70" fmla="*/ 193 w 1908"/>
                      <a:gd name="T71" fmla="*/ 859 h 2734"/>
                      <a:gd name="T72" fmla="*/ 125 w 1908"/>
                      <a:gd name="T73" fmla="*/ 698 h 2734"/>
                      <a:gd name="T74" fmla="*/ 68 w 1908"/>
                      <a:gd name="T75" fmla="*/ 571 h 2734"/>
                      <a:gd name="T76" fmla="*/ 20 w 1908"/>
                      <a:gd name="T77" fmla="*/ 481 h 2734"/>
                      <a:gd name="T78" fmla="*/ 0 w 1908"/>
                      <a:gd name="T79" fmla="*/ 410 h 2734"/>
                      <a:gd name="T80" fmla="*/ 20 w 1908"/>
                      <a:gd name="T81" fmla="*/ 336 h 2734"/>
                      <a:gd name="T82" fmla="*/ 78 w 1908"/>
                      <a:gd name="T83" fmla="*/ 286 h 2734"/>
                      <a:gd name="T84" fmla="*/ 107 w 1908"/>
                      <a:gd name="T85" fmla="*/ 272 h 2734"/>
                      <a:gd name="T86" fmla="*/ 177 w 1908"/>
                      <a:gd name="T87" fmla="*/ 244 h 2734"/>
                      <a:gd name="T88" fmla="*/ 288 w 1908"/>
                      <a:gd name="T89" fmla="*/ 207 h 2734"/>
                      <a:gd name="T90" fmla="*/ 442 w 1908"/>
                      <a:gd name="T91" fmla="*/ 163 h 2734"/>
                      <a:gd name="T92" fmla="*/ 631 w 1908"/>
                      <a:gd name="T93" fmla="*/ 115 h 2734"/>
                      <a:gd name="T94" fmla="*/ 861 w 1908"/>
                      <a:gd name="T95" fmla="*/ 71 h 2734"/>
                      <a:gd name="T96" fmla="*/ 1128 w 1908"/>
                      <a:gd name="T97" fmla="*/ 36 h 2734"/>
                      <a:gd name="T98" fmla="*/ 1430 w 1908"/>
                      <a:gd name="T99" fmla="*/ 10 h 2734"/>
                      <a:gd name="T100" fmla="*/ 1771 w 1908"/>
                      <a:gd name="T101" fmla="*/ 0 h 27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908" h="2734">
                        <a:moveTo>
                          <a:pt x="1633" y="274"/>
                        </a:moveTo>
                        <a:lnTo>
                          <a:pt x="1462" y="282"/>
                        </a:lnTo>
                        <a:lnTo>
                          <a:pt x="1299" y="292"/>
                        </a:lnTo>
                        <a:lnTo>
                          <a:pt x="1148" y="308"/>
                        </a:lnTo>
                        <a:lnTo>
                          <a:pt x="1007" y="326"/>
                        </a:lnTo>
                        <a:lnTo>
                          <a:pt x="877" y="346"/>
                        </a:lnTo>
                        <a:lnTo>
                          <a:pt x="756" y="370"/>
                        </a:lnTo>
                        <a:lnTo>
                          <a:pt x="649" y="394"/>
                        </a:lnTo>
                        <a:lnTo>
                          <a:pt x="551" y="416"/>
                        </a:lnTo>
                        <a:lnTo>
                          <a:pt x="465" y="440"/>
                        </a:lnTo>
                        <a:lnTo>
                          <a:pt x="390" y="461"/>
                        </a:lnTo>
                        <a:lnTo>
                          <a:pt x="328" y="483"/>
                        </a:lnTo>
                        <a:lnTo>
                          <a:pt x="362" y="559"/>
                        </a:lnTo>
                        <a:lnTo>
                          <a:pt x="400" y="647"/>
                        </a:lnTo>
                        <a:lnTo>
                          <a:pt x="440" y="742"/>
                        </a:lnTo>
                        <a:lnTo>
                          <a:pt x="481" y="844"/>
                        </a:lnTo>
                        <a:lnTo>
                          <a:pt x="523" y="951"/>
                        </a:lnTo>
                        <a:lnTo>
                          <a:pt x="567" y="1065"/>
                        </a:lnTo>
                        <a:lnTo>
                          <a:pt x="611" y="1182"/>
                        </a:lnTo>
                        <a:lnTo>
                          <a:pt x="657" y="1301"/>
                        </a:lnTo>
                        <a:lnTo>
                          <a:pt x="700" y="1423"/>
                        </a:lnTo>
                        <a:lnTo>
                          <a:pt x="744" y="1544"/>
                        </a:lnTo>
                        <a:lnTo>
                          <a:pt x="786" y="1666"/>
                        </a:lnTo>
                        <a:lnTo>
                          <a:pt x="828" y="1783"/>
                        </a:lnTo>
                        <a:lnTo>
                          <a:pt x="867" y="1898"/>
                        </a:lnTo>
                        <a:lnTo>
                          <a:pt x="905" y="2010"/>
                        </a:lnTo>
                        <a:lnTo>
                          <a:pt x="941" y="2115"/>
                        </a:lnTo>
                        <a:lnTo>
                          <a:pt x="975" y="2215"/>
                        </a:lnTo>
                        <a:lnTo>
                          <a:pt x="1005" y="2306"/>
                        </a:lnTo>
                        <a:lnTo>
                          <a:pt x="1031" y="2388"/>
                        </a:lnTo>
                        <a:lnTo>
                          <a:pt x="1052" y="2460"/>
                        </a:lnTo>
                        <a:lnTo>
                          <a:pt x="1633" y="2460"/>
                        </a:lnTo>
                        <a:lnTo>
                          <a:pt x="1633" y="274"/>
                        </a:lnTo>
                        <a:close/>
                        <a:moveTo>
                          <a:pt x="1771" y="0"/>
                        </a:moveTo>
                        <a:lnTo>
                          <a:pt x="1807" y="6"/>
                        </a:lnTo>
                        <a:lnTo>
                          <a:pt x="1840" y="18"/>
                        </a:lnTo>
                        <a:lnTo>
                          <a:pt x="1868" y="39"/>
                        </a:lnTo>
                        <a:lnTo>
                          <a:pt x="1888" y="67"/>
                        </a:lnTo>
                        <a:lnTo>
                          <a:pt x="1902" y="99"/>
                        </a:lnTo>
                        <a:lnTo>
                          <a:pt x="1908" y="137"/>
                        </a:lnTo>
                        <a:lnTo>
                          <a:pt x="1908" y="2597"/>
                        </a:lnTo>
                        <a:lnTo>
                          <a:pt x="1902" y="2633"/>
                        </a:lnTo>
                        <a:lnTo>
                          <a:pt x="1888" y="2667"/>
                        </a:lnTo>
                        <a:lnTo>
                          <a:pt x="1868" y="2695"/>
                        </a:lnTo>
                        <a:lnTo>
                          <a:pt x="1840" y="2714"/>
                        </a:lnTo>
                        <a:lnTo>
                          <a:pt x="1807" y="2728"/>
                        </a:lnTo>
                        <a:lnTo>
                          <a:pt x="1771" y="2734"/>
                        </a:lnTo>
                        <a:lnTo>
                          <a:pt x="951" y="2734"/>
                        </a:lnTo>
                        <a:lnTo>
                          <a:pt x="915" y="2728"/>
                        </a:lnTo>
                        <a:lnTo>
                          <a:pt x="883" y="2716"/>
                        </a:lnTo>
                        <a:lnTo>
                          <a:pt x="855" y="2695"/>
                        </a:lnTo>
                        <a:lnTo>
                          <a:pt x="834" y="2667"/>
                        </a:lnTo>
                        <a:lnTo>
                          <a:pt x="820" y="2633"/>
                        </a:lnTo>
                        <a:lnTo>
                          <a:pt x="806" y="2583"/>
                        </a:lnTo>
                        <a:lnTo>
                          <a:pt x="788" y="2525"/>
                        </a:lnTo>
                        <a:lnTo>
                          <a:pt x="766" y="2456"/>
                        </a:lnTo>
                        <a:lnTo>
                          <a:pt x="740" y="2378"/>
                        </a:lnTo>
                        <a:lnTo>
                          <a:pt x="714" y="2295"/>
                        </a:lnTo>
                        <a:lnTo>
                          <a:pt x="682" y="2203"/>
                        </a:lnTo>
                        <a:lnTo>
                          <a:pt x="651" y="2107"/>
                        </a:lnTo>
                        <a:lnTo>
                          <a:pt x="617" y="2006"/>
                        </a:lnTo>
                        <a:lnTo>
                          <a:pt x="581" y="1902"/>
                        </a:lnTo>
                        <a:lnTo>
                          <a:pt x="543" y="1795"/>
                        </a:lnTo>
                        <a:lnTo>
                          <a:pt x="503" y="1687"/>
                        </a:lnTo>
                        <a:lnTo>
                          <a:pt x="465" y="1576"/>
                        </a:lnTo>
                        <a:lnTo>
                          <a:pt x="426" y="1467"/>
                        </a:lnTo>
                        <a:lnTo>
                          <a:pt x="384" y="1357"/>
                        </a:lnTo>
                        <a:lnTo>
                          <a:pt x="344" y="1252"/>
                        </a:lnTo>
                        <a:lnTo>
                          <a:pt x="306" y="1146"/>
                        </a:lnTo>
                        <a:lnTo>
                          <a:pt x="267" y="1047"/>
                        </a:lnTo>
                        <a:lnTo>
                          <a:pt x="229" y="949"/>
                        </a:lnTo>
                        <a:lnTo>
                          <a:pt x="193" y="859"/>
                        </a:lnTo>
                        <a:lnTo>
                          <a:pt x="157" y="776"/>
                        </a:lnTo>
                        <a:lnTo>
                          <a:pt x="125" y="698"/>
                        </a:lnTo>
                        <a:lnTo>
                          <a:pt x="95" y="629"/>
                        </a:lnTo>
                        <a:lnTo>
                          <a:pt x="68" y="571"/>
                        </a:lnTo>
                        <a:lnTo>
                          <a:pt x="42" y="521"/>
                        </a:lnTo>
                        <a:lnTo>
                          <a:pt x="20" y="481"/>
                        </a:lnTo>
                        <a:lnTo>
                          <a:pt x="4" y="447"/>
                        </a:lnTo>
                        <a:lnTo>
                          <a:pt x="0" y="410"/>
                        </a:lnTo>
                        <a:lnTo>
                          <a:pt x="4" y="372"/>
                        </a:lnTo>
                        <a:lnTo>
                          <a:pt x="20" y="336"/>
                        </a:lnTo>
                        <a:lnTo>
                          <a:pt x="46" y="308"/>
                        </a:lnTo>
                        <a:lnTo>
                          <a:pt x="78" y="286"/>
                        </a:lnTo>
                        <a:lnTo>
                          <a:pt x="87" y="282"/>
                        </a:lnTo>
                        <a:lnTo>
                          <a:pt x="107" y="272"/>
                        </a:lnTo>
                        <a:lnTo>
                          <a:pt x="137" y="260"/>
                        </a:lnTo>
                        <a:lnTo>
                          <a:pt x="177" y="244"/>
                        </a:lnTo>
                        <a:lnTo>
                          <a:pt x="229" y="227"/>
                        </a:lnTo>
                        <a:lnTo>
                          <a:pt x="288" y="207"/>
                        </a:lnTo>
                        <a:lnTo>
                          <a:pt x="360" y="185"/>
                        </a:lnTo>
                        <a:lnTo>
                          <a:pt x="442" y="163"/>
                        </a:lnTo>
                        <a:lnTo>
                          <a:pt x="531" y="139"/>
                        </a:lnTo>
                        <a:lnTo>
                          <a:pt x="631" y="115"/>
                        </a:lnTo>
                        <a:lnTo>
                          <a:pt x="742" y="93"/>
                        </a:lnTo>
                        <a:lnTo>
                          <a:pt x="861" y="71"/>
                        </a:lnTo>
                        <a:lnTo>
                          <a:pt x="989" y="51"/>
                        </a:lnTo>
                        <a:lnTo>
                          <a:pt x="1128" y="36"/>
                        </a:lnTo>
                        <a:lnTo>
                          <a:pt x="1275" y="20"/>
                        </a:lnTo>
                        <a:lnTo>
                          <a:pt x="1430" y="10"/>
                        </a:lnTo>
                        <a:lnTo>
                          <a:pt x="1596" y="2"/>
                        </a:lnTo>
                        <a:lnTo>
                          <a:pt x="1771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</p:grpSp>
            <p:grpSp>
              <p:nvGrpSpPr>
                <p:cNvPr id="22" name="Group 101"/>
                <p:cNvGrpSpPr/>
                <p:nvPr/>
              </p:nvGrpSpPr>
              <p:grpSpPr>
                <a:xfrm>
                  <a:off x="4759525" y="3100665"/>
                  <a:ext cx="604856" cy="825661"/>
                  <a:chOff x="6205538" y="769938"/>
                  <a:chExt cx="4986338" cy="5203826"/>
                </a:xfrm>
                <a:solidFill>
                  <a:schemeClr val="tx1">
                    <a:lumMod val="65000"/>
                    <a:lumOff val="35000"/>
                  </a:schemeClr>
                </a:solidFill>
              </p:grpSpPr>
              <p:sp>
                <p:nvSpPr>
                  <p:cNvPr id="103" name="Freeform 188"/>
                  <p:cNvSpPr>
                    <a:spLocks noEditPoints="1"/>
                  </p:cNvSpPr>
                  <p:nvPr/>
                </p:nvSpPr>
                <p:spPr bwMode="auto">
                  <a:xfrm>
                    <a:off x="8158163" y="769938"/>
                    <a:ext cx="1082675" cy="1084263"/>
                  </a:xfrm>
                  <a:custGeom>
                    <a:avLst/>
                    <a:gdLst>
                      <a:gd name="T0" fmla="*/ 616 w 1366"/>
                      <a:gd name="T1" fmla="*/ 279 h 1365"/>
                      <a:gd name="T2" fmla="*/ 495 w 1366"/>
                      <a:gd name="T3" fmla="*/ 319 h 1365"/>
                      <a:gd name="T4" fmla="*/ 393 w 1366"/>
                      <a:gd name="T5" fmla="*/ 395 h 1365"/>
                      <a:gd name="T6" fmla="*/ 319 w 1366"/>
                      <a:gd name="T7" fmla="*/ 494 h 1365"/>
                      <a:gd name="T8" fmla="*/ 277 w 1366"/>
                      <a:gd name="T9" fmla="*/ 618 h 1365"/>
                      <a:gd name="T10" fmla="*/ 277 w 1366"/>
                      <a:gd name="T11" fmla="*/ 749 h 1365"/>
                      <a:gd name="T12" fmla="*/ 319 w 1366"/>
                      <a:gd name="T13" fmla="*/ 871 h 1365"/>
                      <a:gd name="T14" fmla="*/ 393 w 1366"/>
                      <a:gd name="T15" fmla="*/ 973 h 1365"/>
                      <a:gd name="T16" fmla="*/ 495 w 1366"/>
                      <a:gd name="T17" fmla="*/ 1046 h 1365"/>
                      <a:gd name="T18" fmla="*/ 616 w 1366"/>
                      <a:gd name="T19" fmla="*/ 1088 h 1365"/>
                      <a:gd name="T20" fmla="*/ 748 w 1366"/>
                      <a:gd name="T21" fmla="*/ 1088 h 1365"/>
                      <a:gd name="T22" fmla="*/ 869 w 1366"/>
                      <a:gd name="T23" fmla="*/ 1046 h 1365"/>
                      <a:gd name="T24" fmla="*/ 971 w 1366"/>
                      <a:gd name="T25" fmla="*/ 973 h 1365"/>
                      <a:gd name="T26" fmla="*/ 1047 w 1366"/>
                      <a:gd name="T27" fmla="*/ 871 h 1365"/>
                      <a:gd name="T28" fmla="*/ 1087 w 1366"/>
                      <a:gd name="T29" fmla="*/ 749 h 1365"/>
                      <a:gd name="T30" fmla="*/ 1087 w 1366"/>
                      <a:gd name="T31" fmla="*/ 618 h 1365"/>
                      <a:gd name="T32" fmla="*/ 1047 w 1366"/>
                      <a:gd name="T33" fmla="*/ 494 h 1365"/>
                      <a:gd name="T34" fmla="*/ 971 w 1366"/>
                      <a:gd name="T35" fmla="*/ 395 h 1365"/>
                      <a:gd name="T36" fmla="*/ 869 w 1366"/>
                      <a:gd name="T37" fmla="*/ 319 h 1365"/>
                      <a:gd name="T38" fmla="*/ 748 w 1366"/>
                      <a:gd name="T39" fmla="*/ 279 h 1365"/>
                      <a:gd name="T40" fmla="*/ 682 w 1366"/>
                      <a:gd name="T41" fmla="*/ 0 h 1365"/>
                      <a:gd name="T42" fmla="*/ 863 w 1366"/>
                      <a:gd name="T43" fmla="*/ 24 h 1365"/>
                      <a:gd name="T44" fmla="*/ 1027 w 1366"/>
                      <a:gd name="T45" fmla="*/ 94 h 1365"/>
                      <a:gd name="T46" fmla="*/ 1164 w 1366"/>
                      <a:gd name="T47" fmla="*/ 201 h 1365"/>
                      <a:gd name="T48" fmla="*/ 1272 w 1366"/>
                      <a:gd name="T49" fmla="*/ 339 h 1365"/>
                      <a:gd name="T50" fmla="*/ 1340 w 1366"/>
                      <a:gd name="T51" fmla="*/ 502 h 1365"/>
                      <a:gd name="T52" fmla="*/ 1366 w 1366"/>
                      <a:gd name="T53" fmla="*/ 684 h 1365"/>
                      <a:gd name="T54" fmla="*/ 1340 w 1366"/>
                      <a:gd name="T55" fmla="*/ 865 h 1365"/>
                      <a:gd name="T56" fmla="*/ 1272 w 1366"/>
                      <a:gd name="T57" fmla="*/ 1029 h 1365"/>
                      <a:gd name="T58" fmla="*/ 1164 w 1366"/>
                      <a:gd name="T59" fmla="*/ 1166 h 1365"/>
                      <a:gd name="T60" fmla="*/ 1027 w 1366"/>
                      <a:gd name="T61" fmla="*/ 1274 h 1365"/>
                      <a:gd name="T62" fmla="*/ 863 w 1366"/>
                      <a:gd name="T63" fmla="*/ 1341 h 1365"/>
                      <a:gd name="T64" fmla="*/ 682 w 1366"/>
                      <a:gd name="T65" fmla="*/ 1365 h 1365"/>
                      <a:gd name="T66" fmla="*/ 501 w 1366"/>
                      <a:gd name="T67" fmla="*/ 1341 h 1365"/>
                      <a:gd name="T68" fmla="*/ 337 w 1366"/>
                      <a:gd name="T69" fmla="*/ 1274 h 1365"/>
                      <a:gd name="T70" fmla="*/ 200 w 1366"/>
                      <a:gd name="T71" fmla="*/ 1166 h 1365"/>
                      <a:gd name="T72" fmla="*/ 92 w 1366"/>
                      <a:gd name="T73" fmla="*/ 1029 h 1365"/>
                      <a:gd name="T74" fmla="*/ 24 w 1366"/>
                      <a:gd name="T75" fmla="*/ 865 h 1365"/>
                      <a:gd name="T76" fmla="*/ 0 w 1366"/>
                      <a:gd name="T77" fmla="*/ 684 h 1365"/>
                      <a:gd name="T78" fmla="*/ 24 w 1366"/>
                      <a:gd name="T79" fmla="*/ 502 h 1365"/>
                      <a:gd name="T80" fmla="*/ 92 w 1366"/>
                      <a:gd name="T81" fmla="*/ 339 h 1365"/>
                      <a:gd name="T82" fmla="*/ 200 w 1366"/>
                      <a:gd name="T83" fmla="*/ 201 h 1365"/>
                      <a:gd name="T84" fmla="*/ 337 w 1366"/>
                      <a:gd name="T85" fmla="*/ 94 h 1365"/>
                      <a:gd name="T86" fmla="*/ 501 w 1366"/>
                      <a:gd name="T87" fmla="*/ 24 h 1365"/>
                      <a:gd name="T88" fmla="*/ 682 w 1366"/>
                      <a:gd name="T89" fmla="*/ 0 h 13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1366" h="1365">
                        <a:moveTo>
                          <a:pt x="682" y="273"/>
                        </a:moveTo>
                        <a:lnTo>
                          <a:pt x="616" y="279"/>
                        </a:lnTo>
                        <a:lnTo>
                          <a:pt x="552" y="295"/>
                        </a:lnTo>
                        <a:lnTo>
                          <a:pt x="495" y="319"/>
                        </a:lnTo>
                        <a:lnTo>
                          <a:pt x="441" y="353"/>
                        </a:lnTo>
                        <a:lnTo>
                          <a:pt x="393" y="395"/>
                        </a:lnTo>
                        <a:lnTo>
                          <a:pt x="351" y="441"/>
                        </a:lnTo>
                        <a:lnTo>
                          <a:pt x="319" y="494"/>
                        </a:lnTo>
                        <a:lnTo>
                          <a:pt x="293" y="554"/>
                        </a:lnTo>
                        <a:lnTo>
                          <a:pt x="277" y="618"/>
                        </a:lnTo>
                        <a:lnTo>
                          <a:pt x="273" y="684"/>
                        </a:lnTo>
                        <a:lnTo>
                          <a:pt x="277" y="749"/>
                        </a:lnTo>
                        <a:lnTo>
                          <a:pt x="293" y="813"/>
                        </a:lnTo>
                        <a:lnTo>
                          <a:pt x="319" y="871"/>
                        </a:lnTo>
                        <a:lnTo>
                          <a:pt x="351" y="925"/>
                        </a:lnTo>
                        <a:lnTo>
                          <a:pt x="393" y="973"/>
                        </a:lnTo>
                        <a:lnTo>
                          <a:pt x="441" y="1015"/>
                        </a:lnTo>
                        <a:lnTo>
                          <a:pt x="495" y="1046"/>
                        </a:lnTo>
                        <a:lnTo>
                          <a:pt x="552" y="1072"/>
                        </a:lnTo>
                        <a:lnTo>
                          <a:pt x="616" y="1088"/>
                        </a:lnTo>
                        <a:lnTo>
                          <a:pt x="682" y="1092"/>
                        </a:lnTo>
                        <a:lnTo>
                          <a:pt x="748" y="1088"/>
                        </a:lnTo>
                        <a:lnTo>
                          <a:pt x="812" y="1072"/>
                        </a:lnTo>
                        <a:lnTo>
                          <a:pt x="869" y="1046"/>
                        </a:lnTo>
                        <a:lnTo>
                          <a:pt x="923" y="1015"/>
                        </a:lnTo>
                        <a:lnTo>
                          <a:pt x="971" y="973"/>
                        </a:lnTo>
                        <a:lnTo>
                          <a:pt x="1013" y="925"/>
                        </a:lnTo>
                        <a:lnTo>
                          <a:pt x="1047" y="871"/>
                        </a:lnTo>
                        <a:lnTo>
                          <a:pt x="1071" y="813"/>
                        </a:lnTo>
                        <a:lnTo>
                          <a:pt x="1087" y="749"/>
                        </a:lnTo>
                        <a:lnTo>
                          <a:pt x="1093" y="684"/>
                        </a:lnTo>
                        <a:lnTo>
                          <a:pt x="1087" y="618"/>
                        </a:lnTo>
                        <a:lnTo>
                          <a:pt x="1071" y="554"/>
                        </a:lnTo>
                        <a:lnTo>
                          <a:pt x="1047" y="494"/>
                        </a:lnTo>
                        <a:lnTo>
                          <a:pt x="1013" y="441"/>
                        </a:lnTo>
                        <a:lnTo>
                          <a:pt x="971" y="395"/>
                        </a:lnTo>
                        <a:lnTo>
                          <a:pt x="923" y="353"/>
                        </a:lnTo>
                        <a:lnTo>
                          <a:pt x="869" y="319"/>
                        </a:lnTo>
                        <a:lnTo>
                          <a:pt x="812" y="295"/>
                        </a:lnTo>
                        <a:lnTo>
                          <a:pt x="748" y="279"/>
                        </a:lnTo>
                        <a:lnTo>
                          <a:pt x="682" y="273"/>
                        </a:lnTo>
                        <a:close/>
                        <a:moveTo>
                          <a:pt x="682" y="0"/>
                        </a:moveTo>
                        <a:lnTo>
                          <a:pt x="776" y="6"/>
                        </a:lnTo>
                        <a:lnTo>
                          <a:pt x="863" y="24"/>
                        </a:lnTo>
                        <a:lnTo>
                          <a:pt x="947" y="54"/>
                        </a:lnTo>
                        <a:lnTo>
                          <a:pt x="1027" y="94"/>
                        </a:lnTo>
                        <a:lnTo>
                          <a:pt x="1099" y="144"/>
                        </a:lnTo>
                        <a:lnTo>
                          <a:pt x="1164" y="201"/>
                        </a:lnTo>
                        <a:lnTo>
                          <a:pt x="1222" y="267"/>
                        </a:lnTo>
                        <a:lnTo>
                          <a:pt x="1272" y="339"/>
                        </a:lnTo>
                        <a:lnTo>
                          <a:pt x="1312" y="419"/>
                        </a:lnTo>
                        <a:lnTo>
                          <a:pt x="1340" y="502"/>
                        </a:lnTo>
                        <a:lnTo>
                          <a:pt x="1360" y="590"/>
                        </a:lnTo>
                        <a:lnTo>
                          <a:pt x="1366" y="684"/>
                        </a:lnTo>
                        <a:lnTo>
                          <a:pt x="1360" y="775"/>
                        </a:lnTo>
                        <a:lnTo>
                          <a:pt x="1340" y="865"/>
                        </a:lnTo>
                        <a:lnTo>
                          <a:pt x="1312" y="949"/>
                        </a:lnTo>
                        <a:lnTo>
                          <a:pt x="1272" y="1029"/>
                        </a:lnTo>
                        <a:lnTo>
                          <a:pt x="1222" y="1100"/>
                        </a:lnTo>
                        <a:lnTo>
                          <a:pt x="1164" y="1166"/>
                        </a:lnTo>
                        <a:lnTo>
                          <a:pt x="1099" y="1224"/>
                        </a:lnTo>
                        <a:lnTo>
                          <a:pt x="1027" y="1274"/>
                        </a:lnTo>
                        <a:lnTo>
                          <a:pt x="947" y="1312"/>
                        </a:lnTo>
                        <a:lnTo>
                          <a:pt x="863" y="1341"/>
                        </a:lnTo>
                        <a:lnTo>
                          <a:pt x="776" y="1359"/>
                        </a:lnTo>
                        <a:lnTo>
                          <a:pt x="682" y="1365"/>
                        </a:lnTo>
                        <a:lnTo>
                          <a:pt x="590" y="1359"/>
                        </a:lnTo>
                        <a:lnTo>
                          <a:pt x="501" y="1341"/>
                        </a:lnTo>
                        <a:lnTo>
                          <a:pt x="417" y="1312"/>
                        </a:lnTo>
                        <a:lnTo>
                          <a:pt x="337" y="1274"/>
                        </a:lnTo>
                        <a:lnTo>
                          <a:pt x="265" y="1224"/>
                        </a:lnTo>
                        <a:lnTo>
                          <a:pt x="200" y="1166"/>
                        </a:lnTo>
                        <a:lnTo>
                          <a:pt x="142" y="1100"/>
                        </a:lnTo>
                        <a:lnTo>
                          <a:pt x="92" y="1029"/>
                        </a:lnTo>
                        <a:lnTo>
                          <a:pt x="54" y="949"/>
                        </a:lnTo>
                        <a:lnTo>
                          <a:pt x="24" y="865"/>
                        </a:lnTo>
                        <a:lnTo>
                          <a:pt x="6" y="775"/>
                        </a:lnTo>
                        <a:lnTo>
                          <a:pt x="0" y="684"/>
                        </a:lnTo>
                        <a:lnTo>
                          <a:pt x="6" y="590"/>
                        </a:lnTo>
                        <a:lnTo>
                          <a:pt x="24" y="502"/>
                        </a:lnTo>
                        <a:lnTo>
                          <a:pt x="54" y="419"/>
                        </a:lnTo>
                        <a:lnTo>
                          <a:pt x="92" y="339"/>
                        </a:lnTo>
                        <a:lnTo>
                          <a:pt x="142" y="267"/>
                        </a:lnTo>
                        <a:lnTo>
                          <a:pt x="200" y="201"/>
                        </a:lnTo>
                        <a:lnTo>
                          <a:pt x="265" y="144"/>
                        </a:lnTo>
                        <a:lnTo>
                          <a:pt x="337" y="94"/>
                        </a:lnTo>
                        <a:lnTo>
                          <a:pt x="417" y="54"/>
                        </a:lnTo>
                        <a:lnTo>
                          <a:pt x="501" y="24"/>
                        </a:lnTo>
                        <a:lnTo>
                          <a:pt x="590" y="6"/>
                        </a:lnTo>
                        <a:lnTo>
                          <a:pt x="682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104" name="Freeform 189"/>
                  <p:cNvSpPr>
                    <a:spLocks noEditPoints="1"/>
                  </p:cNvSpPr>
                  <p:nvPr/>
                </p:nvSpPr>
                <p:spPr bwMode="auto">
                  <a:xfrm>
                    <a:off x="7723188" y="1636713"/>
                    <a:ext cx="1951038" cy="1085850"/>
                  </a:xfrm>
                  <a:custGeom>
                    <a:avLst/>
                    <a:gdLst>
                      <a:gd name="T0" fmla="*/ 1120 w 2460"/>
                      <a:gd name="T1" fmla="*/ 279 h 1368"/>
                      <a:gd name="T2" fmla="*/ 913 w 2460"/>
                      <a:gd name="T3" fmla="*/ 327 h 1368"/>
                      <a:gd name="T4" fmla="*/ 726 w 2460"/>
                      <a:gd name="T5" fmla="*/ 419 h 1368"/>
                      <a:gd name="T6" fmla="*/ 564 w 2460"/>
                      <a:gd name="T7" fmla="*/ 545 h 1368"/>
                      <a:gd name="T8" fmla="*/ 433 w 2460"/>
                      <a:gd name="T9" fmla="*/ 704 h 1368"/>
                      <a:gd name="T10" fmla="*/ 337 w 2460"/>
                      <a:gd name="T11" fmla="*/ 889 h 1368"/>
                      <a:gd name="T12" fmla="*/ 283 w 2460"/>
                      <a:gd name="T13" fmla="*/ 1093 h 1368"/>
                      <a:gd name="T14" fmla="*/ 2155 w 2460"/>
                      <a:gd name="T15" fmla="*/ 989 h 1368"/>
                      <a:gd name="T16" fmla="*/ 2081 w 2460"/>
                      <a:gd name="T17" fmla="*/ 794 h 1368"/>
                      <a:gd name="T18" fmla="*/ 1967 w 2460"/>
                      <a:gd name="T19" fmla="*/ 620 h 1368"/>
                      <a:gd name="T20" fmla="*/ 1820 w 2460"/>
                      <a:gd name="T21" fmla="*/ 477 h 1368"/>
                      <a:gd name="T22" fmla="*/ 1643 w 2460"/>
                      <a:gd name="T23" fmla="*/ 369 h 1368"/>
                      <a:gd name="T24" fmla="*/ 1445 w 2460"/>
                      <a:gd name="T25" fmla="*/ 299 h 1368"/>
                      <a:gd name="T26" fmla="*/ 1230 w 2460"/>
                      <a:gd name="T27" fmla="*/ 273 h 1368"/>
                      <a:gd name="T28" fmla="*/ 1356 w 2460"/>
                      <a:gd name="T29" fmla="*/ 8 h 1368"/>
                      <a:gd name="T30" fmla="*/ 1595 w 2460"/>
                      <a:gd name="T31" fmla="*/ 56 h 1368"/>
                      <a:gd name="T32" fmla="*/ 1816 w 2460"/>
                      <a:gd name="T33" fmla="*/ 150 h 1368"/>
                      <a:gd name="T34" fmla="*/ 2011 w 2460"/>
                      <a:gd name="T35" fmla="*/ 281 h 1368"/>
                      <a:gd name="T36" fmla="*/ 2179 w 2460"/>
                      <a:gd name="T37" fmla="*/ 449 h 1368"/>
                      <a:gd name="T38" fmla="*/ 2310 w 2460"/>
                      <a:gd name="T39" fmla="*/ 644 h 1368"/>
                      <a:gd name="T40" fmla="*/ 2404 w 2460"/>
                      <a:gd name="T41" fmla="*/ 865 h 1368"/>
                      <a:gd name="T42" fmla="*/ 2454 w 2460"/>
                      <a:gd name="T43" fmla="*/ 1105 h 1368"/>
                      <a:gd name="T44" fmla="*/ 2454 w 2460"/>
                      <a:gd name="T45" fmla="*/ 1266 h 1368"/>
                      <a:gd name="T46" fmla="*/ 2420 w 2460"/>
                      <a:gd name="T47" fmla="*/ 1326 h 1368"/>
                      <a:gd name="T48" fmla="*/ 2358 w 2460"/>
                      <a:gd name="T49" fmla="*/ 1362 h 1368"/>
                      <a:gd name="T50" fmla="*/ 138 w 2460"/>
                      <a:gd name="T51" fmla="*/ 1368 h 1368"/>
                      <a:gd name="T52" fmla="*/ 68 w 2460"/>
                      <a:gd name="T53" fmla="*/ 1348 h 1368"/>
                      <a:gd name="T54" fmla="*/ 20 w 2460"/>
                      <a:gd name="T55" fmla="*/ 1300 h 1368"/>
                      <a:gd name="T56" fmla="*/ 0 w 2460"/>
                      <a:gd name="T57" fmla="*/ 1230 h 1368"/>
                      <a:gd name="T58" fmla="*/ 26 w 2460"/>
                      <a:gd name="T59" fmla="*/ 983 h 1368"/>
                      <a:gd name="T60" fmla="*/ 98 w 2460"/>
                      <a:gd name="T61" fmla="*/ 752 h 1368"/>
                      <a:gd name="T62" fmla="*/ 212 w 2460"/>
                      <a:gd name="T63" fmla="*/ 543 h 1368"/>
                      <a:gd name="T64" fmla="*/ 361 w 2460"/>
                      <a:gd name="T65" fmla="*/ 361 h 1368"/>
                      <a:gd name="T66" fmla="*/ 544 w 2460"/>
                      <a:gd name="T67" fmla="*/ 212 h 1368"/>
                      <a:gd name="T68" fmla="*/ 752 w 2460"/>
                      <a:gd name="T69" fmla="*/ 98 h 1368"/>
                      <a:gd name="T70" fmla="*/ 983 w 2460"/>
                      <a:gd name="T71" fmla="*/ 26 h 1368"/>
                      <a:gd name="T72" fmla="*/ 1230 w 2460"/>
                      <a:gd name="T73" fmla="*/ 0 h 13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2460" h="1368">
                        <a:moveTo>
                          <a:pt x="1230" y="273"/>
                        </a:moveTo>
                        <a:lnTo>
                          <a:pt x="1120" y="279"/>
                        </a:lnTo>
                        <a:lnTo>
                          <a:pt x="1015" y="299"/>
                        </a:lnTo>
                        <a:lnTo>
                          <a:pt x="913" y="327"/>
                        </a:lnTo>
                        <a:lnTo>
                          <a:pt x="817" y="369"/>
                        </a:lnTo>
                        <a:lnTo>
                          <a:pt x="726" y="419"/>
                        </a:lnTo>
                        <a:lnTo>
                          <a:pt x="642" y="477"/>
                        </a:lnTo>
                        <a:lnTo>
                          <a:pt x="564" y="545"/>
                        </a:lnTo>
                        <a:lnTo>
                          <a:pt x="495" y="620"/>
                        </a:lnTo>
                        <a:lnTo>
                          <a:pt x="433" y="704"/>
                        </a:lnTo>
                        <a:lnTo>
                          <a:pt x="381" y="794"/>
                        </a:lnTo>
                        <a:lnTo>
                          <a:pt x="337" y="889"/>
                        </a:lnTo>
                        <a:lnTo>
                          <a:pt x="305" y="989"/>
                        </a:lnTo>
                        <a:lnTo>
                          <a:pt x="283" y="1093"/>
                        </a:lnTo>
                        <a:lnTo>
                          <a:pt x="2177" y="1093"/>
                        </a:lnTo>
                        <a:lnTo>
                          <a:pt x="2155" y="989"/>
                        </a:lnTo>
                        <a:lnTo>
                          <a:pt x="2123" y="889"/>
                        </a:lnTo>
                        <a:lnTo>
                          <a:pt x="2081" y="794"/>
                        </a:lnTo>
                        <a:lnTo>
                          <a:pt x="2027" y="704"/>
                        </a:lnTo>
                        <a:lnTo>
                          <a:pt x="1967" y="620"/>
                        </a:lnTo>
                        <a:lnTo>
                          <a:pt x="1896" y="545"/>
                        </a:lnTo>
                        <a:lnTo>
                          <a:pt x="1820" y="477"/>
                        </a:lnTo>
                        <a:lnTo>
                          <a:pt x="1734" y="419"/>
                        </a:lnTo>
                        <a:lnTo>
                          <a:pt x="1643" y="369"/>
                        </a:lnTo>
                        <a:lnTo>
                          <a:pt x="1547" y="327"/>
                        </a:lnTo>
                        <a:lnTo>
                          <a:pt x="1445" y="299"/>
                        </a:lnTo>
                        <a:lnTo>
                          <a:pt x="1340" y="279"/>
                        </a:lnTo>
                        <a:lnTo>
                          <a:pt x="1230" y="273"/>
                        </a:lnTo>
                        <a:close/>
                        <a:moveTo>
                          <a:pt x="1230" y="0"/>
                        </a:moveTo>
                        <a:lnTo>
                          <a:pt x="1356" y="8"/>
                        </a:lnTo>
                        <a:lnTo>
                          <a:pt x="1477" y="26"/>
                        </a:lnTo>
                        <a:lnTo>
                          <a:pt x="1595" y="56"/>
                        </a:lnTo>
                        <a:lnTo>
                          <a:pt x="1708" y="98"/>
                        </a:lnTo>
                        <a:lnTo>
                          <a:pt x="1816" y="150"/>
                        </a:lnTo>
                        <a:lnTo>
                          <a:pt x="1918" y="212"/>
                        </a:lnTo>
                        <a:lnTo>
                          <a:pt x="2011" y="281"/>
                        </a:lnTo>
                        <a:lnTo>
                          <a:pt x="2099" y="361"/>
                        </a:lnTo>
                        <a:lnTo>
                          <a:pt x="2179" y="449"/>
                        </a:lnTo>
                        <a:lnTo>
                          <a:pt x="2248" y="543"/>
                        </a:lnTo>
                        <a:lnTo>
                          <a:pt x="2310" y="644"/>
                        </a:lnTo>
                        <a:lnTo>
                          <a:pt x="2362" y="752"/>
                        </a:lnTo>
                        <a:lnTo>
                          <a:pt x="2404" y="865"/>
                        </a:lnTo>
                        <a:lnTo>
                          <a:pt x="2434" y="983"/>
                        </a:lnTo>
                        <a:lnTo>
                          <a:pt x="2454" y="1105"/>
                        </a:lnTo>
                        <a:lnTo>
                          <a:pt x="2460" y="1230"/>
                        </a:lnTo>
                        <a:lnTo>
                          <a:pt x="2454" y="1266"/>
                        </a:lnTo>
                        <a:lnTo>
                          <a:pt x="2440" y="1300"/>
                        </a:lnTo>
                        <a:lnTo>
                          <a:pt x="2420" y="1326"/>
                        </a:lnTo>
                        <a:lnTo>
                          <a:pt x="2392" y="1348"/>
                        </a:lnTo>
                        <a:lnTo>
                          <a:pt x="2358" y="1362"/>
                        </a:lnTo>
                        <a:lnTo>
                          <a:pt x="2322" y="1368"/>
                        </a:lnTo>
                        <a:lnTo>
                          <a:pt x="138" y="1368"/>
                        </a:lnTo>
                        <a:lnTo>
                          <a:pt x="102" y="1362"/>
                        </a:lnTo>
                        <a:lnTo>
                          <a:pt x="68" y="1348"/>
                        </a:lnTo>
                        <a:lnTo>
                          <a:pt x="42" y="1326"/>
                        </a:lnTo>
                        <a:lnTo>
                          <a:pt x="20" y="1300"/>
                        </a:lnTo>
                        <a:lnTo>
                          <a:pt x="6" y="1266"/>
                        </a:lnTo>
                        <a:lnTo>
                          <a:pt x="0" y="1230"/>
                        </a:lnTo>
                        <a:lnTo>
                          <a:pt x="8" y="1105"/>
                        </a:lnTo>
                        <a:lnTo>
                          <a:pt x="26" y="983"/>
                        </a:lnTo>
                        <a:lnTo>
                          <a:pt x="56" y="865"/>
                        </a:lnTo>
                        <a:lnTo>
                          <a:pt x="98" y="752"/>
                        </a:lnTo>
                        <a:lnTo>
                          <a:pt x="150" y="644"/>
                        </a:lnTo>
                        <a:lnTo>
                          <a:pt x="212" y="543"/>
                        </a:lnTo>
                        <a:lnTo>
                          <a:pt x="281" y="449"/>
                        </a:lnTo>
                        <a:lnTo>
                          <a:pt x="361" y="361"/>
                        </a:lnTo>
                        <a:lnTo>
                          <a:pt x="449" y="281"/>
                        </a:lnTo>
                        <a:lnTo>
                          <a:pt x="544" y="212"/>
                        </a:lnTo>
                        <a:lnTo>
                          <a:pt x="644" y="150"/>
                        </a:lnTo>
                        <a:lnTo>
                          <a:pt x="752" y="98"/>
                        </a:lnTo>
                        <a:lnTo>
                          <a:pt x="865" y="56"/>
                        </a:lnTo>
                        <a:lnTo>
                          <a:pt x="983" y="26"/>
                        </a:lnTo>
                        <a:lnTo>
                          <a:pt x="1104" y="8"/>
                        </a:lnTo>
                        <a:lnTo>
                          <a:pt x="123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105" name="Freeform 190"/>
                  <p:cNvSpPr>
                    <a:spLocks noEditPoints="1"/>
                  </p:cNvSpPr>
                  <p:nvPr/>
                </p:nvSpPr>
                <p:spPr bwMode="auto">
                  <a:xfrm>
                    <a:off x="6638925" y="4022726"/>
                    <a:ext cx="1084263" cy="1084263"/>
                  </a:xfrm>
                  <a:custGeom>
                    <a:avLst/>
                    <a:gdLst>
                      <a:gd name="T0" fmla="*/ 618 w 1365"/>
                      <a:gd name="T1" fmla="*/ 277 h 1366"/>
                      <a:gd name="T2" fmla="*/ 496 w 1365"/>
                      <a:gd name="T3" fmla="*/ 319 h 1366"/>
                      <a:gd name="T4" fmla="*/ 395 w 1365"/>
                      <a:gd name="T5" fmla="*/ 393 h 1366"/>
                      <a:gd name="T6" fmla="*/ 319 w 1365"/>
                      <a:gd name="T7" fmla="*/ 495 h 1366"/>
                      <a:gd name="T8" fmla="*/ 279 w 1365"/>
                      <a:gd name="T9" fmla="*/ 616 h 1366"/>
                      <a:gd name="T10" fmla="*/ 279 w 1365"/>
                      <a:gd name="T11" fmla="*/ 750 h 1366"/>
                      <a:gd name="T12" fmla="*/ 319 w 1365"/>
                      <a:gd name="T13" fmla="*/ 871 h 1366"/>
                      <a:gd name="T14" fmla="*/ 395 w 1365"/>
                      <a:gd name="T15" fmla="*/ 973 h 1366"/>
                      <a:gd name="T16" fmla="*/ 496 w 1365"/>
                      <a:gd name="T17" fmla="*/ 1047 h 1366"/>
                      <a:gd name="T18" fmla="*/ 618 w 1365"/>
                      <a:gd name="T19" fmla="*/ 1087 h 1366"/>
                      <a:gd name="T20" fmla="*/ 749 w 1365"/>
                      <a:gd name="T21" fmla="*/ 1087 h 1366"/>
                      <a:gd name="T22" fmla="*/ 871 w 1365"/>
                      <a:gd name="T23" fmla="*/ 1047 h 1366"/>
                      <a:gd name="T24" fmla="*/ 973 w 1365"/>
                      <a:gd name="T25" fmla="*/ 973 h 1366"/>
                      <a:gd name="T26" fmla="*/ 1046 w 1365"/>
                      <a:gd name="T27" fmla="*/ 871 h 1366"/>
                      <a:gd name="T28" fmla="*/ 1088 w 1365"/>
                      <a:gd name="T29" fmla="*/ 750 h 1366"/>
                      <a:gd name="T30" fmla="*/ 1088 w 1365"/>
                      <a:gd name="T31" fmla="*/ 616 h 1366"/>
                      <a:gd name="T32" fmla="*/ 1046 w 1365"/>
                      <a:gd name="T33" fmla="*/ 495 h 1366"/>
                      <a:gd name="T34" fmla="*/ 973 w 1365"/>
                      <a:gd name="T35" fmla="*/ 393 h 1366"/>
                      <a:gd name="T36" fmla="*/ 871 w 1365"/>
                      <a:gd name="T37" fmla="*/ 319 h 1366"/>
                      <a:gd name="T38" fmla="*/ 749 w 1365"/>
                      <a:gd name="T39" fmla="*/ 277 h 1366"/>
                      <a:gd name="T40" fmla="*/ 684 w 1365"/>
                      <a:gd name="T41" fmla="*/ 0 h 1366"/>
                      <a:gd name="T42" fmla="*/ 865 w 1365"/>
                      <a:gd name="T43" fmla="*/ 24 h 1366"/>
                      <a:gd name="T44" fmla="*/ 1028 w 1365"/>
                      <a:gd name="T45" fmla="*/ 94 h 1366"/>
                      <a:gd name="T46" fmla="*/ 1166 w 1365"/>
                      <a:gd name="T47" fmla="*/ 200 h 1366"/>
                      <a:gd name="T48" fmla="*/ 1274 w 1365"/>
                      <a:gd name="T49" fmla="*/ 339 h 1366"/>
                      <a:gd name="T50" fmla="*/ 1341 w 1365"/>
                      <a:gd name="T51" fmla="*/ 501 h 1366"/>
                      <a:gd name="T52" fmla="*/ 1365 w 1365"/>
                      <a:gd name="T53" fmla="*/ 682 h 1366"/>
                      <a:gd name="T54" fmla="*/ 1341 w 1365"/>
                      <a:gd name="T55" fmla="*/ 863 h 1366"/>
                      <a:gd name="T56" fmla="*/ 1274 w 1365"/>
                      <a:gd name="T57" fmla="*/ 1027 h 1366"/>
                      <a:gd name="T58" fmla="*/ 1166 w 1365"/>
                      <a:gd name="T59" fmla="*/ 1164 h 1366"/>
                      <a:gd name="T60" fmla="*/ 1028 w 1365"/>
                      <a:gd name="T61" fmla="*/ 1272 h 1366"/>
                      <a:gd name="T62" fmla="*/ 865 w 1365"/>
                      <a:gd name="T63" fmla="*/ 1342 h 1366"/>
                      <a:gd name="T64" fmla="*/ 684 w 1365"/>
                      <a:gd name="T65" fmla="*/ 1366 h 1366"/>
                      <a:gd name="T66" fmla="*/ 502 w 1365"/>
                      <a:gd name="T67" fmla="*/ 1342 h 1366"/>
                      <a:gd name="T68" fmla="*/ 339 w 1365"/>
                      <a:gd name="T69" fmla="*/ 1272 h 1366"/>
                      <a:gd name="T70" fmla="*/ 201 w 1365"/>
                      <a:gd name="T71" fmla="*/ 1164 h 1366"/>
                      <a:gd name="T72" fmla="*/ 94 w 1365"/>
                      <a:gd name="T73" fmla="*/ 1027 h 1366"/>
                      <a:gd name="T74" fmla="*/ 26 w 1365"/>
                      <a:gd name="T75" fmla="*/ 863 h 1366"/>
                      <a:gd name="T76" fmla="*/ 0 w 1365"/>
                      <a:gd name="T77" fmla="*/ 682 h 1366"/>
                      <a:gd name="T78" fmla="*/ 26 w 1365"/>
                      <a:gd name="T79" fmla="*/ 501 h 1366"/>
                      <a:gd name="T80" fmla="*/ 94 w 1365"/>
                      <a:gd name="T81" fmla="*/ 339 h 1366"/>
                      <a:gd name="T82" fmla="*/ 201 w 1365"/>
                      <a:gd name="T83" fmla="*/ 200 h 1366"/>
                      <a:gd name="T84" fmla="*/ 339 w 1365"/>
                      <a:gd name="T85" fmla="*/ 94 h 1366"/>
                      <a:gd name="T86" fmla="*/ 502 w 1365"/>
                      <a:gd name="T87" fmla="*/ 24 h 1366"/>
                      <a:gd name="T88" fmla="*/ 684 w 1365"/>
                      <a:gd name="T89" fmla="*/ 0 h 13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1365" h="1366">
                        <a:moveTo>
                          <a:pt x="684" y="273"/>
                        </a:moveTo>
                        <a:lnTo>
                          <a:pt x="618" y="277"/>
                        </a:lnTo>
                        <a:lnTo>
                          <a:pt x="554" y="293"/>
                        </a:lnTo>
                        <a:lnTo>
                          <a:pt x="496" y="319"/>
                        </a:lnTo>
                        <a:lnTo>
                          <a:pt x="443" y="351"/>
                        </a:lnTo>
                        <a:lnTo>
                          <a:pt x="395" y="393"/>
                        </a:lnTo>
                        <a:lnTo>
                          <a:pt x="353" y="441"/>
                        </a:lnTo>
                        <a:lnTo>
                          <a:pt x="319" y="495"/>
                        </a:lnTo>
                        <a:lnTo>
                          <a:pt x="295" y="552"/>
                        </a:lnTo>
                        <a:lnTo>
                          <a:pt x="279" y="616"/>
                        </a:lnTo>
                        <a:lnTo>
                          <a:pt x="273" y="682"/>
                        </a:lnTo>
                        <a:lnTo>
                          <a:pt x="279" y="750"/>
                        </a:lnTo>
                        <a:lnTo>
                          <a:pt x="295" y="812"/>
                        </a:lnTo>
                        <a:lnTo>
                          <a:pt x="319" y="871"/>
                        </a:lnTo>
                        <a:lnTo>
                          <a:pt x="353" y="925"/>
                        </a:lnTo>
                        <a:lnTo>
                          <a:pt x="395" y="973"/>
                        </a:lnTo>
                        <a:lnTo>
                          <a:pt x="443" y="1013"/>
                        </a:lnTo>
                        <a:lnTo>
                          <a:pt x="496" y="1047"/>
                        </a:lnTo>
                        <a:lnTo>
                          <a:pt x="554" y="1071"/>
                        </a:lnTo>
                        <a:lnTo>
                          <a:pt x="618" y="1087"/>
                        </a:lnTo>
                        <a:lnTo>
                          <a:pt x="684" y="1093"/>
                        </a:lnTo>
                        <a:lnTo>
                          <a:pt x="749" y="1087"/>
                        </a:lnTo>
                        <a:lnTo>
                          <a:pt x="813" y="1071"/>
                        </a:lnTo>
                        <a:lnTo>
                          <a:pt x="871" y="1047"/>
                        </a:lnTo>
                        <a:lnTo>
                          <a:pt x="925" y="1013"/>
                        </a:lnTo>
                        <a:lnTo>
                          <a:pt x="973" y="973"/>
                        </a:lnTo>
                        <a:lnTo>
                          <a:pt x="1015" y="925"/>
                        </a:lnTo>
                        <a:lnTo>
                          <a:pt x="1046" y="871"/>
                        </a:lnTo>
                        <a:lnTo>
                          <a:pt x="1072" y="812"/>
                        </a:lnTo>
                        <a:lnTo>
                          <a:pt x="1088" y="750"/>
                        </a:lnTo>
                        <a:lnTo>
                          <a:pt x="1092" y="682"/>
                        </a:lnTo>
                        <a:lnTo>
                          <a:pt x="1088" y="616"/>
                        </a:lnTo>
                        <a:lnTo>
                          <a:pt x="1072" y="552"/>
                        </a:lnTo>
                        <a:lnTo>
                          <a:pt x="1046" y="495"/>
                        </a:lnTo>
                        <a:lnTo>
                          <a:pt x="1015" y="441"/>
                        </a:lnTo>
                        <a:lnTo>
                          <a:pt x="973" y="393"/>
                        </a:lnTo>
                        <a:lnTo>
                          <a:pt x="925" y="351"/>
                        </a:lnTo>
                        <a:lnTo>
                          <a:pt x="871" y="319"/>
                        </a:lnTo>
                        <a:lnTo>
                          <a:pt x="813" y="293"/>
                        </a:lnTo>
                        <a:lnTo>
                          <a:pt x="749" y="277"/>
                        </a:lnTo>
                        <a:lnTo>
                          <a:pt x="684" y="273"/>
                        </a:lnTo>
                        <a:close/>
                        <a:moveTo>
                          <a:pt x="684" y="0"/>
                        </a:moveTo>
                        <a:lnTo>
                          <a:pt x="775" y="6"/>
                        </a:lnTo>
                        <a:lnTo>
                          <a:pt x="865" y="24"/>
                        </a:lnTo>
                        <a:lnTo>
                          <a:pt x="949" y="54"/>
                        </a:lnTo>
                        <a:lnTo>
                          <a:pt x="1028" y="94"/>
                        </a:lnTo>
                        <a:lnTo>
                          <a:pt x="1100" y="142"/>
                        </a:lnTo>
                        <a:lnTo>
                          <a:pt x="1166" y="200"/>
                        </a:lnTo>
                        <a:lnTo>
                          <a:pt x="1224" y="265"/>
                        </a:lnTo>
                        <a:lnTo>
                          <a:pt x="1274" y="339"/>
                        </a:lnTo>
                        <a:lnTo>
                          <a:pt x="1312" y="417"/>
                        </a:lnTo>
                        <a:lnTo>
                          <a:pt x="1341" y="501"/>
                        </a:lnTo>
                        <a:lnTo>
                          <a:pt x="1359" y="590"/>
                        </a:lnTo>
                        <a:lnTo>
                          <a:pt x="1365" y="682"/>
                        </a:lnTo>
                        <a:lnTo>
                          <a:pt x="1359" y="776"/>
                        </a:lnTo>
                        <a:lnTo>
                          <a:pt x="1341" y="863"/>
                        </a:lnTo>
                        <a:lnTo>
                          <a:pt x="1312" y="947"/>
                        </a:lnTo>
                        <a:lnTo>
                          <a:pt x="1274" y="1027"/>
                        </a:lnTo>
                        <a:lnTo>
                          <a:pt x="1224" y="1099"/>
                        </a:lnTo>
                        <a:lnTo>
                          <a:pt x="1166" y="1164"/>
                        </a:lnTo>
                        <a:lnTo>
                          <a:pt x="1100" y="1222"/>
                        </a:lnTo>
                        <a:lnTo>
                          <a:pt x="1028" y="1272"/>
                        </a:lnTo>
                        <a:lnTo>
                          <a:pt x="949" y="1312"/>
                        </a:lnTo>
                        <a:lnTo>
                          <a:pt x="865" y="1342"/>
                        </a:lnTo>
                        <a:lnTo>
                          <a:pt x="775" y="1360"/>
                        </a:lnTo>
                        <a:lnTo>
                          <a:pt x="684" y="1366"/>
                        </a:lnTo>
                        <a:lnTo>
                          <a:pt x="592" y="1360"/>
                        </a:lnTo>
                        <a:lnTo>
                          <a:pt x="502" y="1342"/>
                        </a:lnTo>
                        <a:lnTo>
                          <a:pt x="419" y="1312"/>
                        </a:lnTo>
                        <a:lnTo>
                          <a:pt x="339" y="1272"/>
                        </a:lnTo>
                        <a:lnTo>
                          <a:pt x="267" y="1222"/>
                        </a:lnTo>
                        <a:lnTo>
                          <a:pt x="201" y="1164"/>
                        </a:lnTo>
                        <a:lnTo>
                          <a:pt x="144" y="1099"/>
                        </a:lnTo>
                        <a:lnTo>
                          <a:pt x="94" y="1027"/>
                        </a:lnTo>
                        <a:lnTo>
                          <a:pt x="54" y="947"/>
                        </a:lnTo>
                        <a:lnTo>
                          <a:pt x="26" y="863"/>
                        </a:lnTo>
                        <a:lnTo>
                          <a:pt x="6" y="776"/>
                        </a:lnTo>
                        <a:lnTo>
                          <a:pt x="0" y="682"/>
                        </a:lnTo>
                        <a:lnTo>
                          <a:pt x="6" y="590"/>
                        </a:lnTo>
                        <a:lnTo>
                          <a:pt x="26" y="501"/>
                        </a:lnTo>
                        <a:lnTo>
                          <a:pt x="54" y="417"/>
                        </a:lnTo>
                        <a:lnTo>
                          <a:pt x="94" y="339"/>
                        </a:lnTo>
                        <a:lnTo>
                          <a:pt x="144" y="265"/>
                        </a:lnTo>
                        <a:lnTo>
                          <a:pt x="201" y="200"/>
                        </a:lnTo>
                        <a:lnTo>
                          <a:pt x="267" y="142"/>
                        </a:lnTo>
                        <a:lnTo>
                          <a:pt x="339" y="94"/>
                        </a:lnTo>
                        <a:lnTo>
                          <a:pt x="419" y="54"/>
                        </a:lnTo>
                        <a:lnTo>
                          <a:pt x="502" y="24"/>
                        </a:lnTo>
                        <a:lnTo>
                          <a:pt x="592" y="6"/>
                        </a:lnTo>
                        <a:lnTo>
                          <a:pt x="684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106" name="Freeform 191"/>
                  <p:cNvSpPr>
                    <a:spLocks noEditPoints="1"/>
                  </p:cNvSpPr>
                  <p:nvPr/>
                </p:nvSpPr>
                <p:spPr bwMode="auto">
                  <a:xfrm>
                    <a:off x="6205538" y="4889501"/>
                    <a:ext cx="1952625" cy="1084263"/>
                  </a:xfrm>
                  <a:custGeom>
                    <a:avLst/>
                    <a:gdLst>
                      <a:gd name="T0" fmla="*/ 1120 w 2459"/>
                      <a:gd name="T1" fmla="*/ 279 h 1365"/>
                      <a:gd name="T2" fmla="*/ 913 w 2459"/>
                      <a:gd name="T3" fmla="*/ 327 h 1365"/>
                      <a:gd name="T4" fmla="*/ 725 w 2459"/>
                      <a:gd name="T5" fmla="*/ 416 h 1365"/>
                      <a:gd name="T6" fmla="*/ 564 w 2459"/>
                      <a:gd name="T7" fmla="*/ 544 h 1365"/>
                      <a:gd name="T8" fmla="*/ 432 w 2459"/>
                      <a:gd name="T9" fmla="*/ 701 h 1365"/>
                      <a:gd name="T10" fmla="*/ 337 w 2459"/>
                      <a:gd name="T11" fmla="*/ 887 h 1365"/>
                      <a:gd name="T12" fmla="*/ 283 w 2459"/>
                      <a:gd name="T13" fmla="*/ 1092 h 1365"/>
                      <a:gd name="T14" fmla="*/ 2154 w 2459"/>
                      <a:gd name="T15" fmla="*/ 986 h 1365"/>
                      <a:gd name="T16" fmla="*/ 2079 w 2459"/>
                      <a:gd name="T17" fmla="*/ 791 h 1365"/>
                      <a:gd name="T18" fmla="*/ 1965 w 2459"/>
                      <a:gd name="T19" fmla="*/ 620 h 1365"/>
                      <a:gd name="T20" fmla="*/ 1818 w 2459"/>
                      <a:gd name="T21" fmla="*/ 476 h 1365"/>
                      <a:gd name="T22" fmla="*/ 1642 w 2459"/>
                      <a:gd name="T23" fmla="*/ 366 h 1365"/>
                      <a:gd name="T24" fmla="*/ 1445 w 2459"/>
                      <a:gd name="T25" fmla="*/ 297 h 1365"/>
                      <a:gd name="T26" fmla="*/ 1230 w 2459"/>
                      <a:gd name="T27" fmla="*/ 273 h 1365"/>
                      <a:gd name="T28" fmla="*/ 1355 w 2459"/>
                      <a:gd name="T29" fmla="*/ 6 h 1365"/>
                      <a:gd name="T30" fmla="*/ 1594 w 2459"/>
                      <a:gd name="T31" fmla="*/ 55 h 1365"/>
                      <a:gd name="T32" fmla="*/ 1816 w 2459"/>
                      <a:gd name="T33" fmla="*/ 147 h 1365"/>
                      <a:gd name="T34" fmla="*/ 2011 w 2459"/>
                      <a:gd name="T35" fmla="*/ 281 h 1365"/>
                      <a:gd name="T36" fmla="*/ 2178 w 2459"/>
                      <a:gd name="T37" fmla="*/ 446 h 1365"/>
                      <a:gd name="T38" fmla="*/ 2310 w 2459"/>
                      <a:gd name="T39" fmla="*/ 643 h 1365"/>
                      <a:gd name="T40" fmla="*/ 2404 w 2459"/>
                      <a:gd name="T41" fmla="*/ 863 h 1365"/>
                      <a:gd name="T42" fmla="*/ 2451 w 2459"/>
                      <a:gd name="T43" fmla="*/ 1102 h 1365"/>
                      <a:gd name="T44" fmla="*/ 2453 w 2459"/>
                      <a:gd name="T45" fmla="*/ 1265 h 1365"/>
                      <a:gd name="T46" fmla="*/ 2418 w 2459"/>
                      <a:gd name="T47" fmla="*/ 1325 h 1365"/>
                      <a:gd name="T48" fmla="*/ 2358 w 2459"/>
                      <a:gd name="T49" fmla="*/ 1361 h 1365"/>
                      <a:gd name="T50" fmla="*/ 138 w 2459"/>
                      <a:gd name="T51" fmla="*/ 1365 h 1365"/>
                      <a:gd name="T52" fmla="*/ 68 w 2459"/>
                      <a:gd name="T53" fmla="*/ 1347 h 1365"/>
                      <a:gd name="T54" fmla="*/ 20 w 2459"/>
                      <a:gd name="T55" fmla="*/ 1297 h 1365"/>
                      <a:gd name="T56" fmla="*/ 0 w 2459"/>
                      <a:gd name="T57" fmla="*/ 1228 h 1365"/>
                      <a:gd name="T58" fmla="*/ 26 w 2459"/>
                      <a:gd name="T59" fmla="*/ 980 h 1365"/>
                      <a:gd name="T60" fmla="*/ 98 w 2459"/>
                      <a:gd name="T61" fmla="*/ 751 h 1365"/>
                      <a:gd name="T62" fmla="*/ 211 w 2459"/>
                      <a:gd name="T63" fmla="*/ 542 h 1365"/>
                      <a:gd name="T64" fmla="*/ 361 w 2459"/>
                      <a:gd name="T65" fmla="*/ 360 h 1365"/>
                      <a:gd name="T66" fmla="*/ 542 w 2459"/>
                      <a:gd name="T67" fmla="*/ 209 h 1365"/>
                      <a:gd name="T68" fmla="*/ 751 w 2459"/>
                      <a:gd name="T69" fmla="*/ 95 h 1365"/>
                      <a:gd name="T70" fmla="*/ 983 w 2459"/>
                      <a:gd name="T71" fmla="*/ 24 h 1365"/>
                      <a:gd name="T72" fmla="*/ 1230 w 2459"/>
                      <a:gd name="T73" fmla="*/ 0 h 13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2459" h="1365">
                        <a:moveTo>
                          <a:pt x="1230" y="273"/>
                        </a:moveTo>
                        <a:lnTo>
                          <a:pt x="1120" y="279"/>
                        </a:lnTo>
                        <a:lnTo>
                          <a:pt x="1014" y="297"/>
                        </a:lnTo>
                        <a:lnTo>
                          <a:pt x="913" y="327"/>
                        </a:lnTo>
                        <a:lnTo>
                          <a:pt x="817" y="366"/>
                        </a:lnTo>
                        <a:lnTo>
                          <a:pt x="725" y="416"/>
                        </a:lnTo>
                        <a:lnTo>
                          <a:pt x="642" y="476"/>
                        </a:lnTo>
                        <a:lnTo>
                          <a:pt x="564" y="544"/>
                        </a:lnTo>
                        <a:lnTo>
                          <a:pt x="494" y="620"/>
                        </a:lnTo>
                        <a:lnTo>
                          <a:pt x="432" y="701"/>
                        </a:lnTo>
                        <a:lnTo>
                          <a:pt x="379" y="791"/>
                        </a:lnTo>
                        <a:lnTo>
                          <a:pt x="337" y="887"/>
                        </a:lnTo>
                        <a:lnTo>
                          <a:pt x="305" y="986"/>
                        </a:lnTo>
                        <a:lnTo>
                          <a:pt x="283" y="1092"/>
                        </a:lnTo>
                        <a:lnTo>
                          <a:pt x="2176" y="1092"/>
                        </a:lnTo>
                        <a:lnTo>
                          <a:pt x="2154" y="986"/>
                        </a:lnTo>
                        <a:lnTo>
                          <a:pt x="2123" y="887"/>
                        </a:lnTo>
                        <a:lnTo>
                          <a:pt x="2079" y="791"/>
                        </a:lnTo>
                        <a:lnTo>
                          <a:pt x="2027" y="701"/>
                        </a:lnTo>
                        <a:lnTo>
                          <a:pt x="1965" y="620"/>
                        </a:lnTo>
                        <a:lnTo>
                          <a:pt x="1895" y="544"/>
                        </a:lnTo>
                        <a:lnTo>
                          <a:pt x="1818" y="476"/>
                        </a:lnTo>
                        <a:lnTo>
                          <a:pt x="1734" y="416"/>
                        </a:lnTo>
                        <a:lnTo>
                          <a:pt x="1642" y="366"/>
                        </a:lnTo>
                        <a:lnTo>
                          <a:pt x="1547" y="327"/>
                        </a:lnTo>
                        <a:lnTo>
                          <a:pt x="1445" y="297"/>
                        </a:lnTo>
                        <a:lnTo>
                          <a:pt x="1339" y="279"/>
                        </a:lnTo>
                        <a:lnTo>
                          <a:pt x="1230" y="273"/>
                        </a:lnTo>
                        <a:close/>
                        <a:moveTo>
                          <a:pt x="1230" y="0"/>
                        </a:moveTo>
                        <a:lnTo>
                          <a:pt x="1355" y="6"/>
                        </a:lnTo>
                        <a:lnTo>
                          <a:pt x="1477" y="24"/>
                        </a:lnTo>
                        <a:lnTo>
                          <a:pt x="1594" y="55"/>
                        </a:lnTo>
                        <a:lnTo>
                          <a:pt x="1708" y="95"/>
                        </a:lnTo>
                        <a:lnTo>
                          <a:pt x="1816" y="147"/>
                        </a:lnTo>
                        <a:lnTo>
                          <a:pt x="1915" y="209"/>
                        </a:lnTo>
                        <a:lnTo>
                          <a:pt x="2011" y="281"/>
                        </a:lnTo>
                        <a:lnTo>
                          <a:pt x="2099" y="360"/>
                        </a:lnTo>
                        <a:lnTo>
                          <a:pt x="2178" y="446"/>
                        </a:lnTo>
                        <a:lnTo>
                          <a:pt x="2248" y="542"/>
                        </a:lnTo>
                        <a:lnTo>
                          <a:pt x="2310" y="643"/>
                        </a:lnTo>
                        <a:lnTo>
                          <a:pt x="2362" y="751"/>
                        </a:lnTo>
                        <a:lnTo>
                          <a:pt x="2404" y="863"/>
                        </a:lnTo>
                        <a:lnTo>
                          <a:pt x="2433" y="980"/>
                        </a:lnTo>
                        <a:lnTo>
                          <a:pt x="2451" y="1102"/>
                        </a:lnTo>
                        <a:lnTo>
                          <a:pt x="2459" y="1228"/>
                        </a:lnTo>
                        <a:lnTo>
                          <a:pt x="2453" y="1265"/>
                        </a:lnTo>
                        <a:lnTo>
                          <a:pt x="2439" y="1297"/>
                        </a:lnTo>
                        <a:lnTo>
                          <a:pt x="2418" y="1325"/>
                        </a:lnTo>
                        <a:lnTo>
                          <a:pt x="2392" y="1347"/>
                        </a:lnTo>
                        <a:lnTo>
                          <a:pt x="2358" y="1361"/>
                        </a:lnTo>
                        <a:lnTo>
                          <a:pt x="2322" y="1365"/>
                        </a:lnTo>
                        <a:lnTo>
                          <a:pt x="138" y="1365"/>
                        </a:lnTo>
                        <a:lnTo>
                          <a:pt x="102" y="1361"/>
                        </a:lnTo>
                        <a:lnTo>
                          <a:pt x="68" y="1347"/>
                        </a:lnTo>
                        <a:lnTo>
                          <a:pt x="40" y="1325"/>
                        </a:lnTo>
                        <a:lnTo>
                          <a:pt x="20" y="1297"/>
                        </a:lnTo>
                        <a:lnTo>
                          <a:pt x="6" y="1265"/>
                        </a:lnTo>
                        <a:lnTo>
                          <a:pt x="0" y="1228"/>
                        </a:lnTo>
                        <a:lnTo>
                          <a:pt x="6" y="1102"/>
                        </a:lnTo>
                        <a:lnTo>
                          <a:pt x="26" y="980"/>
                        </a:lnTo>
                        <a:lnTo>
                          <a:pt x="56" y="863"/>
                        </a:lnTo>
                        <a:lnTo>
                          <a:pt x="98" y="751"/>
                        </a:lnTo>
                        <a:lnTo>
                          <a:pt x="149" y="643"/>
                        </a:lnTo>
                        <a:lnTo>
                          <a:pt x="211" y="542"/>
                        </a:lnTo>
                        <a:lnTo>
                          <a:pt x="281" y="446"/>
                        </a:lnTo>
                        <a:lnTo>
                          <a:pt x="361" y="360"/>
                        </a:lnTo>
                        <a:lnTo>
                          <a:pt x="448" y="281"/>
                        </a:lnTo>
                        <a:lnTo>
                          <a:pt x="542" y="209"/>
                        </a:lnTo>
                        <a:lnTo>
                          <a:pt x="644" y="147"/>
                        </a:lnTo>
                        <a:lnTo>
                          <a:pt x="751" y="95"/>
                        </a:lnTo>
                        <a:lnTo>
                          <a:pt x="865" y="55"/>
                        </a:lnTo>
                        <a:lnTo>
                          <a:pt x="983" y="24"/>
                        </a:lnTo>
                        <a:lnTo>
                          <a:pt x="1104" y="6"/>
                        </a:lnTo>
                        <a:lnTo>
                          <a:pt x="123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107" name="Freeform 192"/>
                  <p:cNvSpPr>
                    <a:spLocks noEditPoints="1"/>
                  </p:cNvSpPr>
                  <p:nvPr/>
                </p:nvSpPr>
                <p:spPr bwMode="auto">
                  <a:xfrm>
                    <a:off x="9674225" y="4022726"/>
                    <a:ext cx="1084263" cy="1084263"/>
                  </a:xfrm>
                  <a:custGeom>
                    <a:avLst/>
                    <a:gdLst>
                      <a:gd name="T0" fmla="*/ 616 w 1365"/>
                      <a:gd name="T1" fmla="*/ 277 h 1366"/>
                      <a:gd name="T2" fmla="*/ 494 w 1365"/>
                      <a:gd name="T3" fmla="*/ 319 h 1366"/>
                      <a:gd name="T4" fmla="*/ 392 w 1365"/>
                      <a:gd name="T5" fmla="*/ 393 h 1366"/>
                      <a:gd name="T6" fmla="*/ 319 w 1365"/>
                      <a:gd name="T7" fmla="*/ 495 h 1366"/>
                      <a:gd name="T8" fmla="*/ 277 w 1365"/>
                      <a:gd name="T9" fmla="*/ 616 h 1366"/>
                      <a:gd name="T10" fmla="*/ 277 w 1365"/>
                      <a:gd name="T11" fmla="*/ 750 h 1366"/>
                      <a:gd name="T12" fmla="*/ 319 w 1365"/>
                      <a:gd name="T13" fmla="*/ 871 h 1366"/>
                      <a:gd name="T14" fmla="*/ 392 w 1365"/>
                      <a:gd name="T15" fmla="*/ 973 h 1366"/>
                      <a:gd name="T16" fmla="*/ 494 w 1365"/>
                      <a:gd name="T17" fmla="*/ 1047 h 1366"/>
                      <a:gd name="T18" fmla="*/ 616 w 1365"/>
                      <a:gd name="T19" fmla="*/ 1087 h 1366"/>
                      <a:gd name="T20" fmla="*/ 749 w 1365"/>
                      <a:gd name="T21" fmla="*/ 1087 h 1366"/>
                      <a:gd name="T22" fmla="*/ 871 w 1365"/>
                      <a:gd name="T23" fmla="*/ 1047 h 1366"/>
                      <a:gd name="T24" fmla="*/ 972 w 1365"/>
                      <a:gd name="T25" fmla="*/ 973 h 1366"/>
                      <a:gd name="T26" fmla="*/ 1046 w 1365"/>
                      <a:gd name="T27" fmla="*/ 871 h 1366"/>
                      <a:gd name="T28" fmla="*/ 1086 w 1365"/>
                      <a:gd name="T29" fmla="*/ 750 h 1366"/>
                      <a:gd name="T30" fmla="*/ 1086 w 1365"/>
                      <a:gd name="T31" fmla="*/ 616 h 1366"/>
                      <a:gd name="T32" fmla="*/ 1046 w 1365"/>
                      <a:gd name="T33" fmla="*/ 495 h 1366"/>
                      <a:gd name="T34" fmla="*/ 972 w 1365"/>
                      <a:gd name="T35" fmla="*/ 393 h 1366"/>
                      <a:gd name="T36" fmla="*/ 871 w 1365"/>
                      <a:gd name="T37" fmla="*/ 319 h 1366"/>
                      <a:gd name="T38" fmla="*/ 749 w 1365"/>
                      <a:gd name="T39" fmla="*/ 277 h 1366"/>
                      <a:gd name="T40" fmla="*/ 681 w 1365"/>
                      <a:gd name="T41" fmla="*/ 0 h 1366"/>
                      <a:gd name="T42" fmla="*/ 863 w 1365"/>
                      <a:gd name="T43" fmla="*/ 24 h 1366"/>
                      <a:gd name="T44" fmla="*/ 1026 w 1365"/>
                      <a:gd name="T45" fmla="*/ 94 h 1366"/>
                      <a:gd name="T46" fmla="*/ 1164 w 1365"/>
                      <a:gd name="T47" fmla="*/ 200 h 1366"/>
                      <a:gd name="T48" fmla="*/ 1271 w 1365"/>
                      <a:gd name="T49" fmla="*/ 339 h 1366"/>
                      <a:gd name="T50" fmla="*/ 1341 w 1365"/>
                      <a:gd name="T51" fmla="*/ 501 h 1366"/>
                      <a:gd name="T52" fmla="*/ 1365 w 1365"/>
                      <a:gd name="T53" fmla="*/ 682 h 1366"/>
                      <a:gd name="T54" fmla="*/ 1341 w 1365"/>
                      <a:gd name="T55" fmla="*/ 863 h 1366"/>
                      <a:gd name="T56" fmla="*/ 1271 w 1365"/>
                      <a:gd name="T57" fmla="*/ 1027 h 1366"/>
                      <a:gd name="T58" fmla="*/ 1164 w 1365"/>
                      <a:gd name="T59" fmla="*/ 1164 h 1366"/>
                      <a:gd name="T60" fmla="*/ 1026 w 1365"/>
                      <a:gd name="T61" fmla="*/ 1272 h 1366"/>
                      <a:gd name="T62" fmla="*/ 863 w 1365"/>
                      <a:gd name="T63" fmla="*/ 1342 h 1366"/>
                      <a:gd name="T64" fmla="*/ 681 w 1365"/>
                      <a:gd name="T65" fmla="*/ 1366 h 1366"/>
                      <a:gd name="T66" fmla="*/ 500 w 1365"/>
                      <a:gd name="T67" fmla="*/ 1342 h 1366"/>
                      <a:gd name="T68" fmla="*/ 339 w 1365"/>
                      <a:gd name="T69" fmla="*/ 1272 h 1366"/>
                      <a:gd name="T70" fmla="*/ 199 w 1365"/>
                      <a:gd name="T71" fmla="*/ 1164 h 1366"/>
                      <a:gd name="T72" fmla="*/ 93 w 1365"/>
                      <a:gd name="T73" fmla="*/ 1027 h 1366"/>
                      <a:gd name="T74" fmla="*/ 24 w 1365"/>
                      <a:gd name="T75" fmla="*/ 863 h 1366"/>
                      <a:gd name="T76" fmla="*/ 0 w 1365"/>
                      <a:gd name="T77" fmla="*/ 682 h 1366"/>
                      <a:gd name="T78" fmla="*/ 24 w 1365"/>
                      <a:gd name="T79" fmla="*/ 501 h 1366"/>
                      <a:gd name="T80" fmla="*/ 93 w 1365"/>
                      <a:gd name="T81" fmla="*/ 339 h 1366"/>
                      <a:gd name="T82" fmla="*/ 199 w 1365"/>
                      <a:gd name="T83" fmla="*/ 200 h 1366"/>
                      <a:gd name="T84" fmla="*/ 339 w 1365"/>
                      <a:gd name="T85" fmla="*/ 94 h 1366"/>
                      <a:gd name="T86" fmla="*/ 500 w 1365"/>
                      <a:gd name="T87" fmla="*/ 24 h 1366"/>
                      <a:gd name="T88" fmla="*/ 681 w 1365"/>
                      <a:gd name="T89" fmla="*/ 0 h 13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1365" h="1366">
                        <a:moveTo>
                          <a:pt x="681" y="273"/>
                        </a:moveTo>
                        <a:lnTo>
                          <a:pt x="616" y="277"/>
                        </a:lnTo>
                        <a:lnTo>
                          <a:pt x="552" y="293"/>
                        </a:lnTo>
                        <a:lnTo>
                          <a:pt x="494" y="319"/>
                        </a:lnTo>
                        <a:lnTo>
                          <a:pt x="440" y="351"/>
                        </a:lnTo>
                        <a:lnTo>
                          <a:pt x="392" y="393"/>
                        </a:lnTo>
                        <a:lnTo>
                          <a:pt x="352" y="441"/>
                        </a:lnTo>
                        <a:lnTo>
                          <a:pt x="319" y="495"/>
                        </a:lnTo>
                        <a:lnTo>
                          <a:pt x="293" y="552"/>
                        </a:lnTo>
                        <a:lnTo>
                          <a:pt x="277" y="616"/>
                        </a:lnTo>
                        <a:lnTo>
                          <a:pt x="273" y="682"/>
                        </a:lnTo>
                        <a:lnTo>
                          <a:pt x="277" y="750"/>
                        </a:lnTo>
                        <a:lnTo>
                          <a:pt x="293" y="812"/>
                        </a:lnTo>
                        <a:lnTo>
                          <a:pt x="319" y="871"/>
                        </a:lnTo>
                        <a:lnTo>
                          <a:pt x="352" y="925"/>
                        </a:lnTo>
                        <a:lnTo>
                          <a:pt x="392" y="973"/>
                        </a:lnTo>
                        <a:lnTo>
                          <a:pt x="440" y="1013"/>
                        </a:lnTo>
                        <a:lnTo>
                          <a:pt x="494" y="1047"/>
                        </a:lnTo>
                        <a:lnTo>
                          <a:pt x="552" y="1071"/>
                        </a:lnTo>
                        <a:lnTo>
                          <a:pt x="616" y="1087"/>
                        </a:lnTo>
                        <a:lnTo>
                          <a:pt x="681" y="1093"/>
                        </a:lnTo>
                        <a:lnTo>
                          <a:pt x="749" y="1087"/>
                        </a:lnTo>
                        <a:lnTo>
                          <a:pt x="811" y="1071"/>
                        </a:lnTo>
                        <a:lnTo>
                          <a:pt x="871" y="1047"/>
                        </a:lnTo>
                        <a:lnTo>
                          <a:pt x="924" y="1013"/>
                        </a:lnTo>
                        <a:lnTo>
                          <a:pt x="972" y="973"/>
                        </a:lnTo>
                        <a:lnTo>
                          <a:pt x="1012" y="925"/>
                        </a:lnTo>
                        <a:lnTo>
                          <a:pt x="1046" y="871"/>
                        </a:lnTo>
                        <a:lnTo>
                          <a:pt x="1070" y="812"/>
                        </a:lnTo>
                        <a:lnTo>
                          <a:pt x="1086" y="750"/>
                        </a:lnTo>
                        <a:lnTo>
                          <a:pt x="1092" y="682"/>
                        </a:lnTo>
                        <a:lnTo>
                          <a:pt x="1086" y="616"/>
                        </a:lnTo>
                        <a:lnTo>
                          <a:pt x="1070" y="552"/>
                        </a:lnTo>
                        <a:lnTo>
                          <a:pt x="1046" y="495"/>
                        </a:lnTo>
                        <a:lnTo>
                          <a:pt x="1012" y="441"/>
                        </a:lnTo>
                        <a:lnTo>
                          <a:pt x="972" y="393"/>
                        </a:lnTo>
                        <a:lnTo>
                          <a:pt x="924" y="351"/>
                        </a:lnTo>
                        <a:lnTo>
                          <a:pt x="871" y="319"/>
                        </a:lnTo>
                        <a:lnTo>
                          <a:pt x="811" y="293"/>
                        </a:lnTo>
                        <a:lnTo>
                          <a:pt x="749" y="277"/>
                        </a:lnTo>
                        <a:lnTo>
                          <a:pt x="681" y="273"/>
                        </a:lnTo>
                        <a:close/>
                        <a:moveTo>
                          <a:pt x="681" y="0"/>
                        </a:moveTo>
                        <a:lnTo>
                          <a:pt x="775" y="6"/>
                        </a:lnTo>
                        <a:lnTo>
                          <a:pt x="863" y="24"/>
                        </a:lnTo>
                        <a:lnTo>
                          <a:pt x="948" y="54"/>
                        </a:lnTo>
                        <a:lnTo>
                          <a:pt x="1026" y="94"/>
                        </a:lnTo>
                        <a:lnTo>
                          <a:pt x="1100" y="142"/>
                        </a:lnTo>
                        <a:lnTo>
                          <a:pt x="1164" y="200"/>
                        </a:lnTo>
                        <a:lnTo>
                          <a:pt x="1221" y="265"/>
                        </a:lnTo>
                        <a:lnTo>
                          <a:pt x="1271" y="339"/>
                        </a:lnTo>
                        <a:lnTo>
                          <a:pt x="1311" y="417"/>
                        </a:lnTo>
                        <a:lnTo>
                          <a:pt x="1341" y="501"/>
                        </a:lnTo>
                        <a:lnTo>
                          <a:pt x="1359" y="590"/>
                        </a:lnTo>
                        <a:lnTo>
                          <a:pt x="1365" y="682"/>
                        </a:lnTo>
                        <a:lnTo>
                          <a:pt x="1359" y="776"/>
                        </a:lnTo>
                        <a:lnTo>
                          <a:pt x="1341" y="863"/>
                        </a:lnTo>
                        <a:lnTo>
                          <a:pt x="1311" y="947"/>
                        </a:lnTo>
                        <a:lnTo>
                          <a:pt x="1271" y="1027"/>
                        </a:lnTo>
                        <a:lnTo>
                          <a:pt x="1221" y="1099"/>
                        </a:lnTo>
                        <a:lnTo>
                          <a:pt x="1164" y="1164"/>
                        </a:lnTo>
                        <a:lnTo>
                          <a:pt x="1100" y="1222"/>
                        </a:lnTo>
                        <a:lnTo>
                          <a:pt x="1026" y="1272"/>
                        </a:lnTo>
                        <a:lnTo>
                          <a:pt x="948" y="1312"/>
                        </a:lnTo>
                        <a:lnTo>
                          <a:pt x="863" y="1342"/>
                        </a:lnTo>
                        <a:lnTo>
                          <a:pt x="775" y="1360"/>
                        </a:lnTo>
                        <a:lnTo>
                          <a:pt x="681" y="1366"/>
                        </a:lnTo>
                        <a:lnTo>
                          <a:pt x="590" y="1360"/>
                        </a:lnTo>
                        <a:lnTo>
                          <a:pt x="500" y="1342"/>
                        </a:lnTo>
                        <a:lnTo>
                          <a:pt x="416" y="1312"/>
                        </a:lnTo>
                        <a:lnTo>
                          <a:pt x="339" y="1272"/>
                        </a:lnTo>
                        <a:lnTo>
                          <a:pt x="265" y="1222"/>
                        </a:lnTo>
                        <a:lnTo>
                          <a:pt x="199" y="1164"/>
                        </a:lnTo>
                        <a:lnTo>
                          <a:pt x="141" y="1099"/>
                        </a:lnTo>
                        <a:lnTo>
                          <a:pt x="93" y="1027"/>
                        </a:lnTo>
                        <a:lnTo>
                          <a:pt x="54" y="947"/>
                        </a:lnTo>
                        <a:lnTo>
                          <a:pt x="24" y="863"/>
                        </a:lnTo>
                        <a:lnTo>
                          <a:pt x="6" y="776"/>
                        </a:lnTo>
                        <a:lnTo>
                          <a:pt x="0" y="682"/>
                        </a:lnTo>
                        <a:lnTo>
                          <a:pt x="6" y="590"/>
                        </a:lnTo>
                        <a:lnTo>
                          <a:pt x="24" y="501"/>
                        </a:lnTo>
                        <a:lnTo>
                          <a:pt x="54" y="417"/>
                        </a:lnTo>
                        <a:lnTo>
                          <a:pt x="93" y="339"/>
                        </a:lnTo>
                        <a:lnTo>
                          <a:pt x="141" y="265"/>
                        </a:lnTo>
                        <a:lnTo>
                          <a:pt x="199" y="200"/>
                        </a:lnTo>
                        <a:lnTo>
                          <a:pt x="265" y="142"/>
                        </a:lnTo>
                        <a:lnTo>
                          <a:pt x="339" y="94"/>
                        </a:lnTo>
                        <a:lnTo>
                          <a:pt x="416" y="54"/>
                        </a:lnTo>
                        <a:lnTo>
                          <a:pt x="500" y="24"/>
                        </a:lnTo>
                        <a:lnTo>
                          <a:pt x="590" y="6"/>
                        </a:lnTo>
                        <a:lnTo>
                          <a:pt x="681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108" name="Freeform 193"/>
                  <p:cNvSpPr>
                    <a:spLocks noEditPoints="1"/>
                  </p:cNvSpPr>
                  <p:nvPr/>
                </p:nvSpPr>
                <p:spPr bwMode="auto">
                  <a:xfrm>
                    <a:off x="9240838" y="4889501"/>
                    <a:ext cx="1951038" cy="1084263"/>
                  </a:xfrm>
                  <a:custGeom>
                    <a:avLst/>
                    <a:gdLst>
                      <a:gd name="T0" fmla="*/ 1120 w 2457"/>
                      <a:gd name="T1" fmla="*/ 279 h 1365"/>
                      <a:gd name="T2" fmla="*/ 912 w 2457"/>
                      <a:gd name="T3" fmla="*/ 327 h 1365"/>
                      <a:gd name="T4" fmla="*/ 725 w 2457"/>
                      <a:gd name="T5" fmla="*/ 416 h 1365"/>
                      <a:gd name="T6" fmla="*/ 562 w 2457"/>
                      <a:gd name="T7" fmla="*/ 544 h 1365"/>
                      <a:gd name="T8" fmla="*/ 430 w 2457"/>
                      <a:gd name="T9" fmla="*/ 701 h 1365"/>
                      <a:gd name="T10" fmla="*/ 334 w 2457"/>
                      <a:gd name="T11" fmla="*/ 887 h 1365"/>
                      <a:gd name="T12" fmla="*/ 283 w 2457"/>
                      <a:gd name="T13" fmla="*/ 1092 h 1365"/>
                      <a:gd name="T14" fmla="*/ 2154 w 2457"/>
                      <a:gd name="T15" fmla="*/ 986 h 1365"/>
                      <a:gd name="T16" fmla="*/ 2078 w 2457"/>
                      <a:gd name="T17" fmla="*/ 791 h 1365"/>
                      <a:gd name="T18" fmla="*/ 1965 w 2457"/>
                      <a:gd name="T19" fmla="*/ 620 h 1365"/>
                      <a:gd name="T20" fmla="*/ 1817 w 2457"/>
                      <a:gd name="T21" fmla="*/ 476 h 1365"/>
                      <a:gd name="T22" fmla="*/ 1642 w 2457"/>
                      <a:gd name="T23" fmla="*/ 366 h 1365"/>
                      <a:gd name="T24" fmla="*/ 1443 w 2457"/>
                      <a:gd name="T25" fmla="*/ 297 h 1365"/>
                      <a:gd name="T26" fmla="*/ 1227 w 2457"/>
                      <a:gd name="T27" fmla="*/ 273 h 1365"/>
                      <a:gd name="T28" fmla="*/ 1353 w 2457"/>
                      <a:gd name="T29" fmla="*/ 6 h 1365"/>
                      <a:gd name="T30" fmla="*/ 1592 w 2457"/>
                      <a:gd name="T31" fmla="*/ 55 h 1365"/>
                      <a:gd name="T32" fmla="*/ 1813 w 2457"/>
                      <a:gd name="T33" fmla="*/ 147 h 1365"/>
                      <a:gd name="T34" fmla="*/ 2009 w 2457"/>
                      <a:gd name="T35" fmla="*/ 281 h 1365"/>
                      <a:gd name="T36" fmla="*/ 2176 w 2457"/>
                      <a:gd name="T37" fmla="*/ 446 h 1365"/>
                      <a:gd name="T38" fmla="*/ 2308 w 2457"/>
                      <a:gd name="T39" fmla="*/ 643 h 1365"/>
                      <a:gd name="T40" fmla="*/ 2401 w 2457"/>
                      <a:gd name="T41" fmla="*/ 863 h 1365"/>
                      <a:gd name="T42" fmla="*/ 2451 w 2457"/>
                      <a:gd name="T43" fmla="*/ 1102 h 1365"/>
                      <a:gd name="T44" fmla="*/ 2453 w 2457"/>
                      <a:gd name="T45" fmla="*/ 1265 h 1365"/>
                      <a:gd name="T46" fmla="*/ 2417 w 2457"/>
                      <a:gd name="T47" fmla="*/ 1325 h 1365"/>
                      <a:gd name="T48" fmla="*/ 2357 w 2457"/>
                      <a:gd name="T49" fmla="*/ 1361 h 1365"/>
                      <a:gd name="T50" fmla="*/ 135 w 2457"/>
                      <a:gd name="T51" fmla="*/ 1365 h 1365"/>
                      <a:gd name="T52" fmla="*/ 67 w 2457"/>
                      <a:gd name="T53" fmla="*/ 1347 h 1365"/>
                      <a:gd name="T54" fmla="*/ 18 w 2457"/>
                      <a:gd name="T55" fmla="*/ 1297 h 1365"/>
                      <a:gd name="T56" fmla="*/ 0 w 2457"/>
                      <a:gd name="T57" fmla="*/ 1228 h 1365"/>
                      <a:gd name="T58" fmla="*/ 24 w 2457"/>
                      <a:gd name="T59" fmla="*/ 980 h 1365"/>
                      <a:gd name="T60" fmla="*/ 95 w 2457"/>
                      <a:gd name="T61" fmla="*/ 751 h 1365"/>
                      <a:gd name="T62" fmla="*/ 209 w 2457"/>
                      <a:gd name="T63" fmla="*/ 542 h 1365"/>
                      <a:gd name="T64" fmla="*/ 360 w 2457"/>
                      <a:gd name="T65" fmla="*/ 360 h 1365"/>
                      <a:gd name="T66" fmla="*/ 542 w 2457"/>
                      <a:gd name="T67" fmla="*/ 209 h 1365"/>
                      <a:gd name="T68" fmla="*/ 751 w 2457"/>
                      <a:gd name="T69" fmla="*/ 95 h 1365"/>
                      <a:gd name="T70" fmla="*/ 980 w 2457"/>
                      <a:gd name="T71" fmla="*/ 24 h 1365"/>
                      <a:gd name="T72" fmla="*/ 1227 w 2457"/>
                      <a:gd name="T73" fmla="*/ 0 h 13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2457" h="1365">
                        <a:moveTo>
                          <a:pt x="1227" y="273"/>
                        </a:moveTo>
                        <a:lnTo>
                          <a:pt x="1120" y="279"/>
                        </a:lnTo>
                        <a:lnTo>
                          <a:pt x="1014" y="297"/>
                        </a:lnTo>
                        <a:lnTo>
                          <a:pt x="912" y="327"/>
                        </a:lnTo>
                        <a:lnTo>
                          <a:pt x="815" y="366"/>
                        </a:lnTo>
                        <a:lnTo>
                          <a:pt x="725" y="416"/>
                        </a:lnTo>
                        <a:lnTo>
                          <a:pt x="639" y="476"/>
                        </a:lnTo>
                        <a:lnTo>
                          <a:pt x="562" y="544"/>
                        </a:lnTo>
                        <a:lnTo>
                          <a:pt x="492" y="620"/>
                        </a:lnTo>
                        <a:lnTo>
                          <a:pt x="430" y="701"/>
                        </a:lnTo>
                        <a:lnTo>
                          <a:pt x="378" y="791"/>
                        </a:lnTo>
                        <a:lnTo>
                          <a:pt x="334" y="887"/>
                        </a:lnTo>
                        <a:lnTo>
                          <a:pt x="303" y="986"/>
                        </a:lnTo>
                        <a:lnTo>
                          <a:pt x="283" y="1092"/>
                        </a:lnTo>
                        <a:lnTo>
                          <a:pt x="2174" y="1092"/>
                        </a:lnTo>
                        <a:lnTo>
                          <a:pt x="2154" y="986"/>
                        </a:lnTo>
                        <a:lnTo>
                          <a:pt x="2120" y="887"/>
                        </a:lnTo>
                        <a:lnTo>
                          <a:pt x="2078" y="791"/>
                        </a:lnTo>
                        <a:lnTo>
                          <a:pt x="2027" y="701"/>
                        </a:lnTo>
                        <a:lnTo>
                          <a:pt x="1965" y="620"/>
                        </a:lnTo>
                        <a:lnTo>
                          <a:pt x="1895" y="544"/>
                        </a:lnTo>
                        <a:lnTo>
                          <a:pt x="1817" y="476"/>
                        </a:lnTo>
                        <a:lnTo>
                          <a:pt x="1732" y="416"/>
                        </a:lnTo>
                        <a:lnTo>
                          <a:pt x="1642" y="366"/>
                        </a:lnTo>
                        <a:lnTo>
                          <a:pt x="1544" y="327"/>
                        </a:lnTo>
                        <a:lnTo>
                          <a:pt x="1443" y="297"/>
                        </a:lnTo>
                        <a:lnTo>
                          <a:pt x="1337" y="279"/>
                        </a:lnTo>
                        <a:lnTo>
                          <a:pt x="1227" y="273"/>
                        </a:lnTo>
                        <a:close/>
                        <a:moveTo>
                          <a:pt x="1227" y="0"/>
                        </a:moveTo>
                        <a:lnTo>
                          <a:pt x="1353" y="6"/>
                        </a:lnTo>
                        <a:lnTo>
                          <a:pt x="1474" y="24"/>
                        </a:lnTo>
                        <a:lnTo>
                          <a:pt x="1592" y="55"/>
                        </a:lnTo>
                        <a:lnTo>
                          <a:pt x="1706" y="95"/>
                        </a:lnTo>
                        <a:lnTo>
                          <a:pt x="1813" y="147"/>
                        </a:lnTo>
                        <a:lnTo>
                          <a:pt x="1915" y="209"/>
                        </a:lnTo>
                        <a:lnTo>
                          <a:pt x="2009" y="281"/>
                        </a:lnTo>
                        <a:lnTo>
                          <a:pt x="2096" y="360"/>
                        </a:lnTo>
                        <a:lnTo>
                          <a:pt x="2176" y="446"/>
                        </a:lnTo>
                        <a:lnTo>
                          <a:pt x="2248" y="542"/>
                        </a:lnTo>
                        <a:lnTo>
                          <a:pt x="2308" y="643"/>
                        </a:lnTo>
                        <a:lnTo>
                          <a:pt x="2359" y="751"/>
                        </a:lnTo>
                        <a:lnTo>
                          <a:pt x="2401" y="863"/>
                        </a:lnTo>
                        <a:lnTo>
                          <a:pt x="2431" y="980"/>
                        </a:lnTo>
                        <a:lnTo>
                          <a:pt x="2451" y="1102"/>
                        </a:lnTo>
                        <a:lnTo>
                          <a:pt x="2457" y="1228"/>
                        </a:lnTo>
                        <a:lnTo>
                          <a:pt x="2453" y="1265"/>
                        </a:lnTo>
                        <a:lnTo>
                          <a:pt x="2439" y="1297"/>
                        </a:lnTo>
                        <a:lnTo>
                          <a:pt x="2417" y="1325"/>
                        </a:lnTo>
                        <a:lnTo>
                          <a:pt x="2389" y="1347"/>
                        </a:lnTo>
                        <a:lnTo>
                          <a:pt x="2357" y="1361"/>
                        </a:lnTo>
                        <a:lnTo>
                          <a:pt x="2320" y="1365"/>
                        </a:lnTo>
                        <a:lnTo>
                          <a:pt x="135" y="1365"/>
                        </a:lnTo>
                        <a:lnTo>
                          <a:pt x="99" y="1361"/>
                        </a:lnTo>
                        <a:lnTo>
                          <a:pt x="67" y="1347"/>
                        </a:lnTo>
                        <a:lnTo>
                          <a:pt x="39" y="1325"/>
                        </a:lnTo>
                        <a:lnTo>
                          <a:pt x="18" y="1297"/>
                        </a:lnTo>
                        <a:lnTo>
                          <a:pt x="4" y="1265"/>
                        </a:lnTo>
                        <a:lnTo>
                          <a:pt x="0" y="1228"/>
                        </a:lnTo>
                        <a:lnTo>
                          <a:pt x="6" y="1102"/>
                        </a:lnTo>
                        <a:lnTo>
                          <a:pt x="24" y="980"/>
                        </a:lnTo>
                        <a:lnTo>
                          <a:pt x="53" y="863"/>
                        </a:lnTo>
                        <a:lnTo>
                          <a:pt x="95" y="751"/>
                        </a:lnTo>
                        <a:lnTo>
                          <a:pt x="147" y="643"/>
                        </a:lnTo>
                        <a:lnTo>
                          <a:pt x="209" y="542"/>
                        </a:lnTo>
                        <a:lnTo>
                          <a:pt x="281" y="446"/>
                        </a:lnTo>
                        <a:lnTo>
                          <a:pt x="360" y="360"/>
                        </a:lnTo>
                        <a:lnTo>
                          <a:pt x="446" y="281"/>
                        </a:lnTo>
                        <a:lnTo>
                          <a:pt x="542" y="209"/>
                        </a:lnTo>
                        <a:lnTo>
                          <a:pt x="643" y="147"/>
                        </a:lnTo>
                        <a:lnTo>
                          <a:pt x="751" y="95"/>
                        </a:lnTo>
                        <a:lnTo>
                          <a:pt x="863" y="55"/>
                        </a:lnTo>
                        <a:lnTo>
                          <a:pt x="980" y="24"/>
                        </a:lnTo>
                        <a:lnTo>
                          <a:pt x="1102" y="6"/>
                        </a:lnTo>
                        <a:lnTo>
                          <a:pt x="1227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109" name="Freeform 194"/>
                  <p:cNvSpPr>
                    <a:spLocks/>
                  </p:cNvSpPr>
                  <p:nvPr/>
                </p:nvSpPr>
                <p:spPr bwMode="auto">
                  <a:xfrm>
                    <a:off x="7072313" y="1854201"/>
                    <a:ext cx="650875" cy="1952625"/>
                  </a:xfrm>
                  <a:custGeom>
                    <a:avLst/>
                    <a:gdLst>
                      <a:gd name="T0" fmla="*/ 138 w 819"/>
                      <a:gd name="T1" fmla="*/ 0 h 2460"/>
                      <a:gd name="T2" fmla="*/ 684 w 819"/>
                      <a:gd name="T3" fmla="*/ 0 h 2460"/>
                      <a:gd name="T4" fmla="*/ 720 w 819"/>
                      <a:gd name="T5" fmla="*/ 6 h 2460"/>
                      <a:gd name="T6" fmla="*/ 754 w 819"/>
                      <a:gd name="T7" fmla="*/ 20 h 2460"/>
                      <a:gd name="T8" fmla="*/ 779 w 819"/>
                      <a:gd name="T9" fmla="*/ 40 h 2460"/>
                      <a:gd name="T10" fmla="*/ 801 w 819"/>
                      <a:gd name="T11" fmla="*/ 68 h 2460"/>
                      <a:gd name="T12" fmla="*/ 815 w 819"/>
                      <a:gd name="T13" fmla="*/ 102 h 2460"/>
                      <a:gd name="T14" fmla="*/ 819 w 819"/>
                      <a:gd name="T15" fmla="*/ 138 h 2460"/>
                      <a:gd name="T16" fmla="*/ 815 w 819"/>
                      <a:gd name="T17" fmla="*/ 174 h 2460"/>
                      <a:gd name="T18" fmla="*/ 801 w 819"/>
                      <a:gd name="T19" fmla="*/ 206 h 2460"/>
                      <a:gd name="T20" fmla="*/ 779 w 819"/>
                      <a:gd name="T21" fmla="*/ 234 h 2460"/>
                      <a:gd name="T22" fmla="*/ 754 w 819"/>
                      <a:gd name="T23" fmla="*/ 256 h 2460"/>
                      <a:gd name="T24" fmla="*/ 720 w 819"/>
                      <a:gd name="T25" fmla="*/ 270 h 2460"/>
                      <a:gd name="T26" fmla="*/ 684 w 819"/>
                      <a:gd name="T27" fmla="*/ 274 h 2460"/>
                      <a:gd name="T28" fmla="*/ 273 w 819"/>
                      <a:gd name="T29" fmla="*/ 274 h 2460"/>
                      <a:gd name="T30" fmla="*/ 273 w 819"/>
                      <a:gd name="T31" fmla="*/ 2323 h 2460"/>
                      <a:gd name="T32" fmla="*/ 269 w 819"/>
                      <a:gd name="T33" fmla="*/ 2359 h 2460"/>
                      <a:gd name="T34" fmla="*/ 255 w 819"/>
                      <a:gd name="T35" fmla="*/ 2392 h 2460"/>
                      <a:gd name="T36" fmla="*/ 233 w 819"/>
                      <a:gd name="T37" fmla="*/ 2420 h 2460"/>
                      <a:gd name="T38" fmla="*/ 205 w 819"/>
                      <a:gd name="T39" fmla="*/ 2440 h 2460"/>
                      <a:gd name="T40" fmla="*/ 174 w 819"/>
                      <a:gd name="T41" fmla="*/ 2454 h 2460"/>
                      <a:gd name="T42" fmla="*/ 138 w 819"/>
                      <a:gd name="T43" fmla="*/ 2460 h 2460"/>
                      <a:gd name="T44" fmla="*/ 102 w 819"/>
                      <a:gd name="T45" fmla="*/ 2454 h 2460"/>
                      <a:gd name="T46" fmla="*/ 68 w 819"/>
                      <a:gd name="T47" fmla="*/ 2440 h 2460"/>
                      <a:gd name="T48" fmla="*/ 40 w 819"/>
                      <a:gd name="T49" fmla="*/ 2420 h 2460"/>
                      <a:gd name="T50" fmla="*/ 20 w 819"/>
                      <a:gd name="T51" fmla="*/ 2392 h 2460"/>
                      <a:gd name="T52" fmla="*/ 6 w 819"/>
                      <a:gd name="T53" fmla="*/ 2359 h 2460"/>
                      <a:gd name="T54" fmla="*/ 0 w 819"/>
                      <a:gd name="T55" fmla="*/ 2323 h 2460"/>
                      <a:gd name="T56" fmla="*/ 0 w 819"/>
                      <a:gd name="T57" fmla="*/ 138 h 2460"/>
                      <a:gd name="T58" fmla="*/ 6 w 819"/>
                      <a:gd name="T59" fmla="*/ 102 h 2460"/>
                      <a:gd name="T60" fmla="*/ 20 w 819"/>
                      <a:gd name="T61" fmla="*/ 68 h 2460"/>
                      <a:gd name="T62" fmla="*/ 40 w 819"/>
                      <a:gd name="T63" fmla="*/ 40 h 2460"/>
                      <a:gd name="T64" fmla="*/ 68 w 819"/>
                      <a:gd name="T65" fmla="*/ 20 h 2460"/>
                      <a:gd name="T66" fmla="*/ 102 w 819"/>
                      <a:gd name="T67" fmla="*/ 6 h 2460"/>
                      <a:gd name="T68" fmla="*/ 138 w 819"/>
                      <a:gd name="T69" fmla="*/ 0 h 24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819" h="2460">
                        <a:moveTo>
                          <a:pt x="138" y="0"/>
                        </a:moveTo>
                        <a:lnTo>
                          <a:pt x="684" y="0"/>
                        </a:lnTo>
                        <a:lnTo>
                          <a:pt x="720" y="6"/>
                        </a:lnTo>
                        <a:lnTo>
                          <a:pt x="754" y="20"/>
                        </a:lnTo>
                        <a:lnTo>
                          <a:pt x="779" y="40"/>
                        </a:lnTo>
                        <a:lnTo>
                          <a:pt x="801" y="68"/>
                        </a:lnTo>
                        <a:lnTo>
                          <a:pt x="815" y="102"/>
                        </a:lnTo>
                        <a:lnTo>
                          <a:pt x="819" y="138"/>
                        </a:lnTo>
                        <a:lnTo>
                          <a:pt x="815" y="174"/>
                        </a:lnTo>
                        <a:lnTo>
                          <a:pt x="801" y="206"/>
                        </a:lnTo>
                        <a:lnTo>
                          <a:pt x="779" y="234"/>
                        </a:lnTo>
                        <a:lnTo>
                          <a:pt x="754" y="256"/>
                        </a:lnTo>
                        <a:lnTo>
                          <a:pt x="720" y="270"/>
                        </a:lnTo>
                        <a:lnTo>
                          <a:pt x="684" y="274"/>
                        </a:lnTo>
                        <a:lnTo>
                          <a:pt x="273" y="274"/>
                        </a:lnTo>
                        <a:lnTo>
                          <a:pt x="273" y="2323"/>
                        </a:lnTo>
                        <a:lnTo>
                          <a:pt x="269" y="2359"/>
                        </a:lnTo>
                        <a:lnTo>
                          <a:pt x="255" y="2392"/>
                        </a:lnTo>
                        <a:lnTo>
                          <a:pt x="233" y="2420"/>
                        </a:lnTo>
                        <a:lnTo>
                          <a:pt x="205" y="2440"/>
                        </a:lnTo>
                        <a:lnTo>
                          <a:pt x="174" y="2454"/>
                        </a:lnTo>
                        <a:lnTo>
                          <a:pt x="138" y="2460"/>
                        </a:lnTo>
                        <a:lnTo>
                          <a:pt x="102" y="2454"/>
                        </a:lnTo>
                        <a:lnTo>
                          <a:pt x="68" y="2440"/>
                        </a:lnTo>
                        <a:lnTo>
                          <a:pt x="40" y="2420"/>
                        </a:lnTo>
                        <a:lnTo>
                          <a:pt x="20" y="2392"/>
                        </a:lnTo>
                        <a:lnTo>
                          <a:pt x="6" y="2359"/>
                        </a:lnTo>
                        <a:lnTo>
                          <a:pt x="0" y="2323"/>
                        </a:lnTo>
                        <a:lnTo>
                          <a:pt x="0" y="138"/>
                        </a:lnTo>
                        <a:lnTo>
                          <a:pt x="6" y="102"/>
                        </a:lnTo>
                        <a:lnTo>
                          <a:pt x="20" y="68"/>
                        </a:lnTo>
                        <a:lnTo>
                          <a:pt x="40" y="40"/>
                        </a:lnTo>
                        <a:lnTo>
                          <a:pt x="68" y="20"/>
                        </a:lnTo>
                        <a:lnTo>
                          <a:pt x="102" y="6"/>
                        </a:lnTo>
                        <a:lnTo>
                          <a:pt x="138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110" name="Freeform 195"/>
                  <p:cNvSpPr>
                    <a:spLocks/>
                  </p:cNvSpPr>
                  <p:nvPr/>
                </p:nvSpPr>
                <p:spPr bwMode="auto">
                  <a:xfrm>
                    <a:off x="9674225" y="1854201"/>
                    <a:ext cx="650875" cy="1952625"/>
                  </a:xfrm>
                  <a:custGeom>
                    <a:avLst/>
                    <a:gdLst>
                      <a:gd name="T0" fmla="*/ 135 w 819"/>
                      <a:gd name="T1" fmla="*/ 0 h 2460"/>
                      <a:gd name="T2" fmla="*/ 681 w 819"/>
                      <a:gd name="T3" fmla="*/ 0 h 2460"/>
                      <a:gd name="T4" fmla="*/ 719 w 819"/>
                      <a:gd name="T5" fmla="*/ 6 h 2460"/>
                      <a:gd name="T6" fmla="*/ 751 w 819"/>
                      <a:gd name="T7" fmla="*/ 20 h 2460"/>
                      <a:gd name="T8" fmla="*/ 779 w 819"/>
                      <a:gd name="T9" fmla="*/ 40 h 2460"/>
                      <a:gd name="T10" fmla="*/ 799 w 819"/>
                      <a:gd name="T11" fmla="*/ 68 h 2460"/>
                      <a:gd name="T12" fmla="*/ 813 w 819"/>
                      <a:gd name="T13" fmla="*/ 102 h 2460"/>
                      <a:gd name="T14" fmla="*/ 819 w 819"/>
                      <a:gd name="T15" fmla="*/ 138 h 2460"/>
                      <a:gd name="T16" fmla="*/ 819 w 819"/>
                      <a:gd name="T17" fmla="*/ 2323 h 2460"/>
                      <a:gd name="T18" fmla="*/ 813 w 819"/>
                      <a:gd name="T19" fmla="*/ 2359 h 2460"/>
                      <a:gd name="T20" fmla="*/ 801 w 819"/>
                      <a:gd name="T21" fmla="*/ 2392 h 2460"/>
                      <a:gd name="T22" fmla="*/ 779 w 819"/>
                      <a:gd name="T23" fmla="*/ 2420 h 2460"/>
                      <a:gd name="T24" fmla="*/ 751 w 819"/>
                      <a:gd name="T25" fmla="*/ 2440 h 2460"/>
                      <a:gd name="T26" fmla="*/ 719 w 819"/>
                      <a:gd name="T27" fmla="*/ 2454 h 2460"/>
                      <a:gd name="T28" fmla="*/ 681 w 819"/>
                      <a:gd name="T29" fmla="*/ 2460 h 2460"/>
                      <a:gd name="T30" fmla="*/ 645 w 819"/>
                      <a:gd name="T31" fmla="*/ 2454 h 2460"/>
                      <a:gd name="T32" fmla="*/ 614 w 819"/>
                      <a:gd name="T33" fmla="*/ 2440 h 2460"/>
                      <a:gd name="T34" fmla="*/ 586 w 819"/>
                      <a:gd name="T35" fmla="*/ 2420 h 2460"/>
                      <a:gd name="T36" fmla="*/ 564 w 819"/>
                      <a:gd name="T37" fmla="*/ 2392 h 2460"/>
                      <a:gd name="T38" fmla="*/ 550 w 819"/>
                      <a:gd name="T39" fmla="*/ 2359 h 2460"/>
                      <a:gd name="T40" fmla="*/ 546 w 819"/>
                      <a:gd name="T41" fmla="*/ 2323 h 2460"/>
                      <a:gd name="T42" fmla="*/ 546 w 819"/>
                      <a:gd name="T43" fmla="*/ 274 h 2460"/>
                      <a:gd name="T44" fmla="*/ 135 w 819"/>
                      <a:gd name="T45" fmla="*/ 274 h 2460"/>
                      <a:gd name="T46" fmla="*/ 99 w 819"/>
                      <a:gd name="T47" fmla="*/ 270 h 2460"/>
                      <a:gd name="T48" fmla="*/ 67 w 819"/>
                      <a:gd name="T49" fmla="*/ 256 h 2460"/>
                      <a:gd name="T50" fmla="*/ 40 w 819"/>
                      <a:gd name="T51" fmla="*/ 234 h 2460"/>
                      <a:gd name="T52" fmla="*/ 18 w 819"/>
                      <a:gd name="T53" fmla="*/ 206 h 2460"/>
                      <a:gd name="T54" fmla="*/ 4 w 819"/>
                      <a:gd name="T55" fmla="*/ 174 h 2460"/>
                      <a:gd name="T56" fmla="*/ 0 w 819"/>
                      <a:gd name="T57" fmla="*/ 138 h 2460"/>
                      <a:gd name="T58" fmla="*/ 4 w 819"/>
                      <a:gd name="T59" fmla="*/ 102 h 2460"/>
                      <a:gd name="T60" fmla="*/ 18 w 819"/>
                      <a:gd name="T61" fmla="*/ 68 h 2460"/>
                      <a:gd name="T62" fmla="*/ 40 w 819"/>
                      <a:gd name="T63" fmla="*/ 40 h 2460"/>
                      <a:gd name="T64" fmla="*/ 67 w 819"/>
                      <a:gd name="T65" fmla="*/ 20 h 2460"/>
                      <a:gd name="T66" fmla="*/ 99 w 819"/>
                      <a:gd name="T67" fmla="*/ 6 h 2460"/>
                      <a:gd name="T68" fmla="*/ 135 w 819"/>
                      <a:gd name="T69" fmla="*/ 0 h 24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819" h="2460">
                        <a:moveTo>
                          <a:pt x="135" y="0"/>
                        </a:moveTo>
                        <a:lnTo>
                          <a:pt x="681" y="0"/>
                        </a:lnTo>
                        <a:lnTo>
                          <a:pt x="719" y="6"/>
                        </a:lnTo>
                        <a:lnTo>
                          <a:pt x="751" y="20"/>
                        </a:lnTo>
                        <a:lnTo>
                          <a:pt x="779" y="40"/>
                        </a:lnTo>
                        <a:lnTo>
                          <a:pt x="799" y="68"/>
                        </a:lnTo>
                        <a:lnTo>
                          <a:pt x="813" y="102"/>
                        </a:lnTo>
                        <a:lnTo>
                          <a:pt x="819" y="138"/>
                        </a:lnTo>
                        <a:lnTo>
                          <a:pt x="819" y="2323"/>
                        </a:lnTo>
                        <a:lnTo>
                          <a:pt x="813" y="2359"/>
                        </a:lnTo>
                        <a:lnTo>
                          <a:pt x="801" y="2392"/>
                        </a:lnTo>
                        <a:lnTo>
                          <a:pt x="779" y="2420"/>
                        </a:lnTo>
                        <a:lnTo>
                          <a:pt x="751" y="2440"/>
                        </a:lnTo>
                        <a:lnTo>
                          <a:pt x="719" y="2454"/>
                        </a:lnTo>
                        <a:lnTo>
                          <a:pt x="681" y="2460"/>
                        </a:lnTo>
                        <a:lnTo>
                          <a:pt x="645" y="2454"/>
                        </a:lnTo>
                        <a:lnTo>
                          <a:pt x="614" y="2440"/>
                        </a:lnTo>
                        <a:lnTo>
                          <a:pt x="586" y="2420"/>
                        </a:lnTo>
                        <a:lnTo>
                          <a:pt x="564" y="2392"/>
                        </a:lnTo>
                        <a:lnTo>
                          <a:pt x="550" y="2359"/>
                        </a:lnTo>
                        <a:lnTo>
                          <a:pt x="546" y="2323"/>
                        </a:lnTo>
                        <a:lnTo>
                          <a:pt x="546" y="274"/>
                        </a:lnTo>
                        <a:lnTo>
                          <a:pt x="135" y="274"/>
                        </a:lnTo>
                        <a:lnTo>
                          <a:pt x="99" y="270"/>
                        </a:lnTo>
                        <a:lnTo>
                          <a:pt x="67" y="256"/>
                        </a:lnTo>
                        <a:lnTo>
                          <a:pt x="40" y="234"/>
                        </a:lnTo>
                        <a:lnTo>
                          <a:pt x="18" y="206"/>
                        </a:lnTo>
                        <a:lnTo>
                          <a:pt x="4" y="174"/>
                        </a:lnTo>
                        <a:lnTo>
                          <a:pt x="0" y="138"/>
                        </a:lnTo>
                        <a:lnTo>
                          <a:pt x="4" y="102"/>
                        </a:lnTo>
                        <a:lnTo>
                          <a:pt x="18" y="68"/>
                        </a:lnTo>
                        <a:lnTo>
                          <a:pt x="40" y="40"/>
                        </a:lnTo>
                        <a:lnTo>
                          <a:pt x="67" y="20"/>
                        </a:lnTo>
                        <a:lnTo>
                          <a:pt x="99" y="6"/>
                        </a:lnTo>
                        <a:lnTo>
                          <a:pt x="135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</p:grpSp>
            <p:grpSp>
              <p:nvGrpSpPr>
                <p:cNvPr id="23" name="Group 111"/>
                <p:cNvGrpSpPr/>
                <p:nvPr/>
              </p:nvGrpSpPr>
              <p:grpSpPr>
                <a:xfrm>
                  <a:off x="363340" y="2025285"/>
                  <a:ext cx="596719" cy="681811"/>
                  <a:chOff x="1071563" y="635001"/>
                  <a:chExt cx="5207000" cy="4859338"/>
                </a:xfrm>
                <a:solidFill>
                  <a:srgbClr val="E35A35"/>
                </a:solidFill>
              </p:grpSpPr>
              <p:sp>
                <p:nvSpPr>
                  <p:cNvPr id="113" name="Freeform 6"/>
                  <p:cNvSpPr>
                    <a:spLocks noEditPoints="1"/>
                  </p:cNvSpPr>
                  <p:nvPr/>
                </p:nvSpPr>
                <p:spPr bwMode="auto">
                  <a:xfrm>
                    <a:off x="1071563" y="635001"/>
                    <a:ext cx="5207000" cy="4859338"/>
                  </a:xfrm>
                  <a:custGeom>
                    <a:avLst/>
                    <a:gdLst>
                      <a:gd name="T0" fmla="*/ 1409 w 6560"/>
                      <a:gd name="T1" fmla="*/ 748 h 6122"/>
                      <a:gd name="T2" fmla="*/ 1562 w 6560"/>
                      <a:gd name="T3" fmla="*/ 1187 h 6122"/>
                      <a:gd name="T4" fmla="*/ 1466 w 6560"/>
                      <a:gd name="T5" fmla="*/ 1931 h 6122"/>
                      <a:gd name="T6" fmla="*/ 869 w 6560"/>
                      <a:gd name="T7" fmla="*/ 2509 h 6122"/>
                      <a:gd name="T8" fmla="*/ 340 w 6560"/>
                      <a:gd name="T9" fmla="*/ 2591 h 6122"/>
                      <a:gd name="T10" fmla="*/ 342 w 6560"/>
                      <a:gd name="T11" fmla="*/ 3533 h 6122"/>
                      <a:gd name="T12" fmla="*/ 871 w 6560"/>
                      <a:gd name="T13" fmla="*/ 3613 h 6122"/>
                      <a:gd name="T14" fmla="*/ 1466 w 6560"/>
                      <a:gd name="T15" fmla="*/ 4191 h 6122"/>
                      <a:gd name="T16" fmla="*/ 1562 w 6560"/>
                      <a:gd name="T17" fmla="*/ 4935 h 6122"/>
                      <a:gd name="T18" fmla="*/ 1409 w 6560"/>
                      <a:gd name="T19" fmla="*/ 5374 h 6122"/>
                      <a:gd name="T20" fmla="*/ 2268 w 6560"/>
                      <a:gd name="T21" fmla="*/ 5830 h 6122"/>
                      <a:gd name="T22" fmla="*/ 2597 w 6560"/>
                      <a:gd name="T23" fmla="*/ 5367 h 6122"/>
                      <a:gd name="T24" fmla="*/ 3492 w 6560"/>
                      <a:gd name="T25" fmla="*/ 5188 h 6122"/>
                      <a:gd name="T26" fmla="*/ 4073 w 6560"/>
                      <a:gd name="T27" fmla="*/ 5553 h 6122"/>
                      <a:gd name="T28" fmla="*/ 4391 w 6560"/>
                      <a:gd name="T29" fmla="*/ 5832 h 6122"/>
                      <a:gd name="T30" fmla="*/ 5185 w 6560"/>
                      <a:gd name="T31" fmla="*/ 5291 h 6122"/>
                      <a:gd name="T32" fmla="*/ 4934 w 6560"/>
                      <a:gd name="T33" fmla="*/ 4806 h 6122"/>
                      <a:gd name="T34" fmla="*/ 5229 w 6560"/>
                      <a:gd name="T35" fmla="*/ 3937 h 6122"/>
                      <a:gd name="T36" fmla="*/ 5838 w 6560"/>
                      <a:gd name="T37" fmla="*/ 3623 h 6122"/>
                      <a:gd name="T38" fmla="*/ 6250 w 6560"/>
                      <a:gd name="T39" fmla="*/ 3436 h 6122"/>
                      <a:gd name="T40" fmla="*/ 6150 w 6560"/>
                      <a:gd name="T41" fmla="*/ 2517 h 6122"/>
                      <a:gd name="T42" fmla="*/ 5545 w 6560"/>
                      <a:gd name="T43" fmla="*/ 2479 h 6122"/>
                      <a:gd name="T44" fmla="*/ 4972 w 6560"/>
                      <a:gd name="T45" fmla="*/ 1746 h 6122"/>
                      <a:gd name="T46" fmla="*/ 5100 w 6560"/>
                      <a:gd name="T47" fmla="*/ 1076 h 6122"/>
                      <a:gd name="T48" fmla="*/ 5088 w 6560"/>
                      <a:gd name="T49" fmla="*/ 680 h 6122"/>
                      <a:gd name="T50" fmla="*/ 4198 w 6560"/>
                      <a:gd name="T51" fmla="*/ 332 h 6122"/>
                      <a:gd name="T52" fmla="*/ 3856 w 6560"/>
                      <a:gd name="T53" fmla="*/ 851 h 6122"/>
                      <a:gd name="T54" fmla="*/ 2911 w 6560"/>
                      <a:gd name="T55" fmla="*/ 931 h 6122"/>
                      <a:gd name="T56" fmla="*/ 2455 w 6560"/>
                      <a:gd name="T57" fmla="*/ 443 h 6122"/>
                      <a:gd name="T58" fmla="*/ 2443 w 6560"/>
                      <a:gd name="T59" fmla="*/ 48 h 6122"/>
                      <a:gd name="T60" fmla="*/ 2813 w 6560"/>
                      <a:gd name="T61" fmla="*/ 573 h 6122"/>
                      <a:gd name="T62" fmla="*/ 3575 w 6560"/>
                      <a:gd name="T63" fmla="*/ 652 h 6122"/>
                      <a:gd name="T64" fmla="*/ 3894 w 6560"/>
                      <a:gd name="T65" fmla="*/ 237 h 6122"/>
                      <a:gd name="T66" fmla="*/ 4552 w 6560"/>
                      <a:gd name="T67" fmla="*/ 44 h 6122"/>
                      <a:gd name="T68" fmla="*/ 5456 w 6560"/>
                      <a:gd name="T69" fmla="*/ 736 h 6122"/>
                      <a:gd name="T70" fmla="*/ 5247 w 6560"/>
                      <a:gd name="T71" fmla="*/ 1330 h 6122"/>
                      <a:gd name="T72" fmla="*/ 5436 w 6560"/>
                      <a:gd name="T73" fmla="*/ 1958 h 6122"/>
                      <a:gd name="T74" fmla="*/ 5886 w 6560"/>
                      <a:gd name="T75" fmla="*/ 2191 h 6122"/>
                      <a:gd name="T76" fmla="*/ 6492 w 6560"/>
                      <a:gd name="T77" fmla="*/ 2505 h 6122"/>
                      <a:gd name="T78" fmla="*/ 6490 w 6560"/>
                      <a:gd name="T79" fmla="*/ 3625 h 6122"/>
                      <a:gd name="T80" fmla="*/ 5874 w 6560"/>
                      <a:gd name="T81" fmla="*/ 3931 h 6122"/>
                      <a:gd name="T82" fmla="*/ 5418 w 6560"/>
                      <a:gd name="T83" fmla="*/ 4201 h 6122"/>
                      <a:gd name="T84" fmla="*/ 5281 w 6560"/>
                      <a:gd name="T85" fmla="*/ 4826 h 6122"/>
                      <a:gd name="T86" fmla="*/ 5432 w 6560"/>
                      <a:gd name="T87" fmla="*/ 5454 h 6122"/>
                      <a:gd name="T88" fmla="*/ 4483 w 6560"/>
                      <a:gd name="T89" fmla="*/ 6104 h 6122"/>
                      <a:gd name="T90" fmla="*/ 3856 w 6560"/>
                      <a:gd name="T91" fmla="*/ 5822 h 6122"/>
                      <a:gd name="T92" fmla="*/ 3524 w 6560"/>
                      <a:gd name="T93" fmla="*/ 5472 h 6122"/>
                      <a:gd name="T94" fmla="*/ 2764 w 6560"/>
                      <a:gd name="T95" fmla="*/ 5629 h 6122"/>
                      <a:gd name="T96" fmla="*/ 2298 w 6560"/>
                      <a:gd name="T97" fmla="*/ 6118 h 6122"/>
                      <a:gd name="T98" fmla="*/ 1246 w 6560"/>
                      <a:gd name="T99" fmla="*/ 5625 h 6122"/>
                      <a:gd name="T100" fmla="*/ 1148 w 6560"/>
                      <a:gd name="T101" fmla="*/ 4985 h 6122"/>
                      <a:gd name="T102" fmla="*/ 1341 w 6560"/>
                      <a:gd name="T103" fmla="*/ 4521 h 6122"/>
                      <a:gd name="T104" fmla="*/ 889 w 6560"/>
                      <a:gd name="T105" fmla="*/ 3903 h 6122"/>
                      <a:gd name="T106" fmla="*/ 251 w 6560"/>
                      <a:gd name="T107" fmla="*/ 3843 h 6122"/>
                      <a:gd name="T108" fmla="*/ 2 w 6560"/>
                      <a:gd name="T109" fmla="*/ 2925 h 6122"/>
                      <a:gd name="T110" fmla="*/ 404 w 6560"/>
                      <a:gd name="T111" fmla="*/ 2201 h 6122"/>
                      <a:gd name="T112" fmla="*/ 1007 w 6560"/>
                      <a:gd name="T113" fmla="*/ 2159 h 6122"/>
                      <a:gd name="T114" fmla="*/ 1357 w 6560"/>
                      <a:gd name="T115" fmla="*/ 1414 h 6122"/>
                      <a:gd name="T116" fmla="*/ 1084 w 6560"/>
                      <a:gd name="T117" fmla="*/ 873 h 6122"/>
                      <a:gd name="T118" fmla="*/ 1713 w 6560"/>
                      <a:gd name="T119" fmla="*/ 185 h 6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6560" h="6122">
                        <a:moveTo>
                          <a:pt x="2219" y="286"/>
                        </a:moveTo>
                        <a:lnTo>
                          <a:pt x="2169" y="290"/>
                        </a:lnTo>
                        <a:lnTo>
                          <a:pt x="2117" y="306"/>
                        </a:lnTo>
                        <a:lnTo>
                          <a:pt x="1982" y="368"/>
                        </a:lnTo>
                        <a:lnTo>
                          <a:pt x="1848" y="435"/>
                        </a:lnTo>
                        <a:lnTo>
                          <a:pt x="1719" y="511"/>
                        </a:lnTo>
                        <a:lnTo>
                          <a:pt x="1594" y="591"/>
                        </a:lnTo>
                        <a:lnTo>
                          <a:pt x="1472" y="678"/>
                        </a:lnTo>
                        <a:lnTo>
                          <a:pt x="1437" y="710"/>
                        </a:lnTo>
                        <a:lnTo>
                          <a:pt x="1409" y="748"/>
                        </a:lnTo>
                        <a:lnTo>
                          <a:pt x="1387" y="789"/>
                        </a:lnTo>
                        <a:lnTo>
                          <a:pt x="1375" y="833"/>
                        </a:lnTo>
                        <a:lnTo>
                          <a:pt x="1369" y="879"/>
                        </a:lnTo>
                        <a:lnTo>
                          <a:pt x="1373" y="925"/>
                        </a:lnTo>
                        <a:lnTo>
                          <a:pt x="1383" y="968"/>
                        </a:lnTo>
                        <a:lnTo>
                          <a:pt x="1403" y="1008"/>
                        </a:lnTo>
                        <a:lnTo>
                          <a:pt x="1427" y="1044"/>
                        </a:lnTo>
                        <a:lnTo>
                          <a:pt x="1460" y="1076"/>
                        </a:lnTo>
                        <a:lnTo>
                          <a:pt x="1516" y="1129"/>
                        </a:lnTo>
                        <a:lnTo>
                          <a:pt x="1562" y="1187"/>
                        </a:lnTo>
                        <a:lnTo>
                          <a:pt x="1598" y="1251"/>
                        </a:lnTo>
                        <a:lnTo>
                          <a:pt x="1626" y="1316"/>
                        </a:lnTo>
                        <a:lnTo>
                          <a:pt x="1643" y="1386"/>
                        </a:lnTo>
                        <a:lnTo>
                          <a:pt x="1653" y="1459"/>
                        </a:lnTo>
                        <a:lnTo>
                          <a:pt x="1651" y="1531"/>
                        </a:lnTo>
                        <a:lnTo>
                          <a:pt x="1640" y="1605"/>
                        </a:lnTo>
                        <a:lnTo>
                          <a:pt x="1620" y="1676"/>
                        </a:lnTo>
                        <a:lnTo>
                          <a:pt x="1588" y="1746"/>
                        </a:lnTo>
                        <a:lnTo>
                          <a:pt x="1546" y="1811"/>
                        </a:lnTo>
                        <a:lnTo>
                          <a:pt x="1466" y="1931"/>
                        </a:lnTo>
                        <a:lnTo>
                          <a:pt x="1395" y="2056"/>
                        </a:lnTo>
                        <a:lnTo>
                          <a:pt x="1331" y="2185"/>
                        </a:lnTo>
                        <a:lnTo>
                          <a:pt x="1295" y="2253"/>
                        </a:lnTo>
                        <a:lnTo>
                          <a:pt x="1252" y="2312"/>
                        </a:lnTo>
                        <a:lnTo>
                          <a:pt x="1200" y="2366"/>
                        </a:lnTo>
                        <a:lnTo>
                          <a:pt x="1142" y="2412"/>
                        </a:lnTo>
                        <a:lnTo>
                          <a:pt x="1078" y="2450"/>
                        </a:lnTo>
                        <a:lnTo>
                          <a:pt x="1011" y="2479"/>
                        </a:lnTo>
                        <a:lnTo>
                          <a:pt x="941" y="2499"/>
                        </a:lnTo>
                        <a:lnTo>
                          <a:pt x="869" y="2509"/>
                        </a:lnTo>
                        <a:lnTo>
                          <a:pt x="796" y="2509"/>
                        </a:lnTo>
                        <a:lnTo>
                          <a:pt x="722" y="2499"/>
                        </a:lnTo>
                        <a:lnTo>
                          <a:pt x="651" y="2479"/>
                        </a:lnTo>
                        <a:lnTo>
                          <a:pt x="595" y="2466"/>
                        </a:lnTo>
                        <a:lnTo>
                          <a:pt x="541" y="2462"/>
                        </a:lnTo>
                        <a:lnTo>
                          <a:pt x="491" y="2469"/>
                        </a:lnTo>
                        <a:lnTo>
                          <a:pt x="446" y="2487"/>
                        </a:lnTo>
                        <a:lnTo>
                          <a:pt x="404" y="2515"/>
                        </a:lnTo>
                        <a:lnTo>
                          <a:pt x="370" y="2549"/>
                        </a:lnTo>
                        <a:lnTo>
                          <a:pt x="340" y="2591"/>
                        </a:lnTo>
                        <a:lnTo>
                          <a:pt x="320" y="2637"/>
                        </a:lnTo>
                        <a:lnTo>
                          <a:pt x="310" y="2686"/>
                        </a:lnTo>
                        <a:lnTo>
                          <a:pt x="296" y="2811"/>
                        </a:lnTo>
                        <a:lnTo>
                          <a:pt x="289" y="2937"/>
                        </a:lnTo>
                        <a:lnTo>
                          <a:pt x="285" y="3062"/>
                        </a:lnTo>
                        <a:lnTo>
                          <a:pt x="289" y="3187"/>
                        </a:lnTo>
                        <a:lnTo>
                          <a:pt x="296" y="3313"/>
                        </a:lnTo>
                        <a:lnTo>
                          <a:pt x="310" y="3436"/>
                        </a:lnTo>
                        <a:lnTo>
                          <a:pt x="322" y="3486"/>
                        </a:lnTo>
                        <a:lnTo>
                          <a:pt x="342" y="3533"/>
                        </a:lnTo>
                        <a:lnTo>
                          <a:pt x="372" y="3573"/>
                        </a:lnTo>
                        <a:lnTo>
                          <a:pt x="410" y="3607"/>
                        </a:lnTo>
                        <a:lnTo>
                          <a:pt x="452" y="3633"/>
                        </a:lnTo>
                        <a:lnTo>
                          <a:pt x="497" y="3651"/>
                        </a:lnTo>
                        <a:lnTo>
                          <a:pt x="547" y="3659"/>
                        </a:lnTo>
                        <a:lnTo>
                          <a:pt x="597" y="3657"/>
                        </a:lnTo>
                        <a:lnTo>
                          <a:pt x="647" y="3645"/>
                        </a:lnTo>
                        <a:lnTo>
                          <a:pt x="722" y="3623"/>
                        </a:lnTo>
                        <a:lnTo>
                          <a:pt x="798" y="3611"/>
                        </a:lnTo>
                        <a:lnTo>
                          <a:pt x="871" y="3613"/>
                        </a:lnTo>
                        <a:lnTo>
                          <a:pt x="945" y="3623"/>
                        </a:lnTo>
                        <a:lnTo>
                          <a:pt x="1015" y="3643"/>
                        </a:lnTo>
                        <a:lnTo>
                          <a:pt x="1082" y="3672"/>
                        </a:lnTo>
                        <a:lnTo>
                          <a:pt x="1144" y="3710"/>
                        </a:lnTo>
                        <a:lnTo>
                          <a:pt x="1202" y="3756"/>
                        </a:lnTo>
                        <a:lnTo>
                          <a:pt x="1252" y="3810"/>
                        </a:lnTo>
                        <a:lnTo>
                          <a:pt x="1295" y="3871"/>
                        </a:lnTo>
                        <a:lnTo>
                          <a:pt x="1331" y="3937"/>
                        </a:lnTo>
                        <a:lnTo>
                          <a:pt x="1395" y="4066"/>
                        </a:lnTo>
                        <a:lnTo>
                          <a:pt x="1466" y="4191"/>
                        </a:lnTo>
                        <a:lnTo>
                          <a:pt x="1546" y="4311"/>
                        </a:lnTo>
                        <a:lnTo>
                          <a:pt x="1588" y="4378"/>
                        </a:lnTo>
                        <a:lnTo>
                          <a:pt x="1620" y="4448"/>
                        </a:lnTo>
                        <a:lnTo>
                          <a:pt x="1640" y="4519"/>
                        </a:lnTo>
                        <a:lnTo>
                          <a:pt x="1651" y="4591"/>
                        </a:lnTo>
                        <a:lnTo>
                          <a:pt x="1653" y="4665"/>
                        </a:lnTo>
                        <a:lnTo>
                          <a:pt x="1643" y="4736"/>
                        </a:lnTo>
                        <a:lnTo>
                          <a:pt x="1626" y="4806"/>
                        </a:lnTo>
                        <a:lnTo>
                          <a:pt x="1598" y="4873"/>
                        </a:lnTo>
                        <a:lnTo>
                          <a:pt x="1562" y="4935"/>
                        </a:lnTo>
                        <a:lnTo>
                          <a:pt x="1516" y="4995"/>
                        </a:lnTo>
                        <a:lnTo>
                          <a:pt x="1460" y="5046"/>
                        </a:lnTo>
                        <a:lnTo>
                          <a:pt x="1429" y="5078"/>
                        </a:lnTo>
                        <a:lnTo>
                          <a:pt x="1403" y="5114"/>
                        </a:lnTo>
                        <a:lnTo>
                          <a:pt x="1383" y="5156"/>
                        </a:lnTo>
                        <a:lnTo>
                          <a:pt x="1373" y="5198"/>
                        </a:lnTo>
                        <a:lnTo>
                          <a:pt x="1369" y="5243"/>
                        </a:lnTo>
                        <a:lnTo>
                          <a:pt x="1375" y="5291"/>
                        </a:lnTo>
                        <a:lnTo>
                          <a:pt x="1387" y="5335"/>
                        </a:lnTo>
                        <a:lnTo>
                          <a:pt x="1409" y="5374"/>
                        </a:lnTo>
                        <a:lnTo>
                          <a:pt x="1437" y="5412"/>
                        </a:lnTo>
                        <a:lnTo>
                          <a:pt x="1472" y="5444"/>
                        </a:lnTo>
                        <a:lnTo>
                          <a:pt x="1594" y="5532"/>
                        </a:lnTo>
                        <a:lnTo>
                          <a:pt x="1719" y="5613"/>
                        </a:lnTo>
                        <a:lnTo>
                          <a:pt x="1848" y="5687"/>
                        </a:lnTo>
                        <a:lnTo>
                          <a:pt x="1982" y="5754"/>
                        </a:lnTo>
                        <a:lnTo>
                          <a:pt x="2117" y="5816"/>
                        </a:lnTo>
                        <a:lnTo>
                          <a:pt x="2169" y="5832"/>
                        </a:lnTo>
                        <a:lnTo>
                          <a:pt x="2219" y="5836"/>
                        </a:lnTo>
                        <a:lnTo>
                          <a:pt x="2268" y="5830"/>
                        </a:lnTo>
                        <a:lnTo>
                          <a:pt x="2316" y="5816"/>
                        </a:lnTo>
                        <a:lnTo>
                          <a:pt x="2362" y="5792"/>
                        </a:lnTo>
                        <a:lnTo>
                          <a:pt x="2400" y="5760"/>
                        </a:lnTo>
                        <a:lnTo>
                          <a:pt x="2431" y="5722"/>
                        </a:lnTo>
                        <a:lnTo>
                          <a:pt x="2455" y="5679"/>
                        </a:lnTo>
                        <a:lnTo>
                          <a:pt x="2469" y="5629"/>
                        </a:lnTo>
                        <a:lnTo>
                          <a:pt x="2487" y="5555"/>
                        </a:lnTo>
                        <a:lnTo>
                          <a:pt x="2515" y="5488"/>
                        </a:lnTo>
                        <a:lnTo>
                          <a:pt x="2551" y="5424"/>
                        </a:lnTo>
                        <a:lnTo>
                          <a:pt x="2597" y="5367"/>
                        </a:lnTo>
                        <a:lnTo>
                          <a:pt x="2648" y="5315"/>
                        </a:lnTo>
                        <a:lnTo>
                          <a:pt x="2706" y="5271"/>
                        </a:lnTo>
                        <a:lnTo>
                          <a:pt x="2770" y="5237"/>
                        </a:lnTo>
                        <a:lnTo>
                          <a:pt x="2839" y="5209"/>
                        </a:lnTo>
                        <a:lnTo>
                          <a:pt x="2913" y="5192"/>
                        </a:lnTo>
                        <a:lnTo>
                          <a:pt x="2989" y="5184"/>
                        </a:lnTo>
                        <a:lnTo>
                          <a:pt x="3066" y="5188"/>
                        </a:lnTo>
                        <a:lnTo>
                          <a:pt x="3207" y="5198"/>
                        </a:lnTo>
                        <a:lnTo>
                          <a:pt x="3351" y="5198"/>
                        </a:lnTo>
                        <a:lnTo>
                          <a:pt x="3492" y="5188"/>
                        </a:lnTo>
                        <a:lnTo>
                          <a:pt x="3554" y="5186"/>
                        </a:lnTo>
                        <a:lnTo>
                          <a:pt x="3631" y="5190"/>
                        </a:lnTo>
                        <a:lnTo>
                          <a:pt x="3707" y="5205"/>
                        </a:lnTo>
                        <a:lnTo>
                          <a:pt x="3778" y="5231"/>
                        </a:lnTo>
                        <a:lnTo>
                          <a:pt x="3846" y="5267"/>
                        </a:lnTo>
                        <a:lnTo>
                          <a:pt x="3906" y="5311"/>
                        </a:lnTo>
                        <a:lnTo>
                          <a:pt x="3959" y="5363"/>
                        </a:lnTo>
                        <a:lnTo>
                          <a:pt x="4005" y="5420"/>
                        </a:lnTo>
                        <a:lnTo>
                          <a:pt x="4043" y="5484"/>
                        </a:lnTo>
                        <a:lnTo>
                          <a:pt x="4073" y="5553"/>
                        </a:lnTo>
                        <a:lnTo>
                          <a:pt x="4091" y="5629"/>
                        </a:lnTo>
                        <a:lnTo>
                          <a:pt x="4105" y="5679"/>
                        </a:lnTo>
                        <a:lnTo>
                          <a:pt x="4127" y="5724"/>
                        </a:lnTo>
                        <a:lnTo>
                          <a:pt x="4158" y="5762"/>
                        </a:lnTo>
                        <a:lnTo>
                          <a:pt x="4196" y="5794"/>
                        </a:lnTo>
                        <a:lnTo>
                          <a:pt x="4240" y="5818"/>
                        </a:lnTo>
                        <a:lnTo>
                          <a:pt x="4288" y="5832"/>
                        </a:lnTo>
                        <a:lnTo>
                          <a:pt x="4340" y="5838"/>
                        </a:lnTo>
                        <a:lnTo>
                          <a:pt x="4340" y="5838"/>
                        </a:lnTo>
                        <a:lnTo>
                          <a:pt x="4391" y="5832"/>
                        </a:lnTo>
                        <a:lnTo>
                          <a:pt x="4441" y="5816"/>
                        </a:lnTo>
                        <a:lnTo>
                          <a:pt x="4578" y="5756"/>
                        </a:lnTo>
                        <a:lnTo>
                          <a:pt x="4712" y="5687"/>
                        </a:lnTo>
                        <a:lnTo>
                          <a:pt x="4841" y="5613"/>
                        </a:lnTo>
                        <a:lnTo>
                          <a:pt x="4966" y="5532"/>
                        </a:lnTo>
                        <a:lnTo>
                          <a:pt x="5088" y="5444"/>
                        </a:lnTo>
                        <a:lnTo>
                          <a:pt x="5123" y="5412"/>
                        </a:lnTo>
                        <a:lnTo>
                          <a:pt x="5151" y="5376"/>
                        </a:lnTo>
                        <a:lnTo>
                          <a:pt x="5171" y="5335"/>
                        </a:lnTo>
                        <a:lnTo>
                          <a:pt x="5185" y="5291"/>
                        </a:lnTo>
                        <a:lnTo>
                          <a:pt x="5191" y="5243"/>
                        </a:lnTo>
                        <a:lnTo>
                          <a:pt x="5187" y="5198"/>
                        </a:lnTo>
                        <a:lnTo>
                          <a:pt x="5175" y="5156"/>
                        </a:lnTo>
                        <a:lnTo>
                          <a:pt x="5157" y="5114"/>
                        </a:lnTo>
                        <a:lnTo>
                          <a:pt x="5131" y="5078"/>
                        </a:lnTo>
                        <a:lnTo>
                          <a:pt x="5100" y="5046"/>
                        </a:lnTo>
                        <a:lnTo>
                          <a:pt x="5044" y="4995"/>
                        </a:lnTo>
                        <a:lnTo>
                          <a:pt x="4998" y="4935"/>
                        </a:lnTo>
                        <a:lnTo>
                          <a:pt x="4960" y="4873"/>
                        </a:lnTo>
                        <a:lnTo>
                          <a:pt x="4934" y="4806"/>
                        </a:lnTo>
                        <a:lnTo>
                          <a:pt x="4917" y="4736"/>
                        </a:lnTo>
                        <a:lnTo>
                          <a:pt x="4907" y="4665"/>
                        </a:lnTo>
                        <a:lnTo>
                          <a:pt x="4909" y="4591"/>
                        </a:lnTo>
                        <a:lnTo>
                          <a:pt x="4921" y="4519"/>
                        </a:lnTo>
                        <a:lnTo>
                          <a:pt x="4940" y="4448"/>
                        </a:lnTo>
                        <a:lnTo>
                          <a:pt x="4972" y="4378"/>
                        </a:lnTo>
                        <a:lnTo>
                          <a:pt x="5014" y="4311"/>
                        </a:lnTo>
                        <a:lnTo>
                          <a:pt x="5094" y="4191"/>
                        </a:lnTo>
                        <a:lnTo>
                          <a:pt x="5165" y="4066"/>
                        </a:lnTo>
                        <a:lnTo>
                          <a:pt x="5229" y="3937"/>
                        </a:lnTo>
                        <a:lnTo>
                          <a:pt x="5265" y="3871"/>
                        </a:lnTo>
                        <a:lnTo>
                          <a:pt x="5309" y="3810"/>
                        </a:lnTo>
                        <a:lnTo>
                          <a:pt x="5360" y="3758"/>
                        </a:lnTo>
                        <a:lnTo>
                          <a:pt x="5418" y="3712"/>
                        </a:lnTo>
                        <a:lnTo>
                          <a:pt x="5482" y="3674"/>
                        </a:lnTo>
                        <a:lnTo>
                          <a:pt x="5549" y="3645"/>
                        </a:lnTo>
                        <a:lnTo>
                          <a:pt x="5619" y="3625"/>
                        </a:lnTo>
                        <a:lnTo>
                          <a:pt x="5691" y="3613"/>
                        </a:lnTo>
                        <a:lnTo>
                          <a:pt x="5764" y="3613"/>
                        </a:lnTo>
                        <a:lnTo>
                          <a:pt x="5838" y="3623"/>
                        </a:lnTo>
                        <a:lnTo>
                          <a:pt x="5909" y="3643"/>
                        </a:lnTo>
                        <a:lnTo>
                          <a:pt x="5965" y="3659"/>
                        </a:lnTo>
                        <a:lnTo>
                          <a:pt x="6017" y="3661"/>
                        </a:lnTo>
                        <a:lnTo>
                          <a:pt x="6069" y="3653"/>
                        </a:lnTo>
                        <a:lnTo>
                          <a:pt x="6114" y="3635"/>
                        </a:lnTo>
                        <a:lnTo>
                          <a:pt x="6154" y="3609"/>
                        </a:lnTo>
                        <a:lnTo>
                          <a:pt x="6190" y="3573"/>
                        </a:lnTo>
                        <a:lnTo>
                          <a:pt x="6218" y="3533"/>
                        </a:lnTo>
                        <a:lnTo>
                          <a:pt x="6238" y="3488"/>
                        </a:lnTo>
                        <a:lnTo>
                          <a:pt x="6250" y="3436"/>
                        </a:lnTo>
                        <a:lnTo>
                          <a:pt x="6264" y="3313"/>
                        </a:lnTo>
                        <a:lnTo>
                          <a:pt x="6272" y="3187"/>
                        </a:lnTo>
                        <a:lnTo>
                          <a:pt x="6274" y="3062"/>
                        </a:lnTo>
                        <a:lnTo>
                          <a:pt x="6272" y="2937"/>
                        </a:lnTo>
                        <a:lnTo>
                          <a:pt x="6264" y="2811"/>
                        </a:lnTo>
                        <a:lnTo>
                          <a:pt x="6250" y="2688"/>
                        </a:lnTo>
                        <a:lnTo>
                          <a:pt x="6238" y="2637"/>
                        </a:lnTo>
                        <a:lnTo>
                          <a:pt x="6216" y="2591"/>
                        </a:lnTo>
                        <a:lnTo>
                          <a:pt x="6186" y="2551"/>
                        </a:lnTo>
                        <a:lnTo>
                          <a:pt x="6150" y="2517"/>
                        </a:lnTo>
                        <a:lnTo>
                          <a:pt x="6108" y="2489"/>
                        </a:lnTo>
                        <a:lnTo>
                          <a:pt x="6063" y="2471"/>
                        </a:lnTo>
                        <a:lnTo>
                          <a:pt x="6013" y="2464"/>
                        </a:lnTo>
                        <a:lnTo>
                          <a:pt x="5963" y="2466"/>
                        </a:lnTo>
                        <a:lnTo>
                          <a:pt x="5911" y="2479"/>
                        </a:lnTo>
                        <a:lnTo>
                          <a:pt x="5838" y="2501"/>
                        </a:lnTo>
                        <a:lnTo>
                          <a:pt x="5762" y="2511"/>
                        </a:lnTo>
                        <a:lnTo>
                          <a:pt x="5687" y="2511"/>
                        </a:lnTo>
                        <a:lnTo>
                          <a:pt x="5615" y="2499"/>
                        </a:lnTo>
                        <a:lnTo>
                          <a:pt x="5545" y="2479"/>
                        </a:lnTo>
                        <a:lnTo>
                          <a:pt x="5478" y="2450"/>
                        </a:lnTo>
                        <a:lnTo>
                          <a:pt x="5416" y="2412"/>
                        </a:lnTo>
                        <a:lnTo>
                          <a:pt x="5358" y="2366"/>
                        </a:lnTo>
                        <a:lnTo>
                          <a:pt x="5309" y="2312"/>
                        </a:lnTo>
                        <a:lnTo>
                          <a:pt x="5265" y="2253"/>
                        </a:lnTo>
                        <a:lnTo>
                          <a:pt x="5229" y="2185"/>
                        </a:lnTo>
                        <a:lnTo>
                          <a:pt x="5165" y="2056"/>
                        </a:lnTo>
                        <a:lnTo>
                          <a:pt x="5094" y="1931"/>
                        </a:lnTo>
                        <a:lnTo>
                          <a:pt x="5014" y="1811"/>
                        </a:lnTo>
                        <a:lnTo>
                          <a:pt x="4972" y="1746"/>
                        </a:lnTo>
                        <a:lnTo>
                          <a:pt x="4940" y="1676"/>
                        </a:lnTo>
                        <a:lnTo>
                          <a:pt x="4921" y="1605"/>
                        </a:lnTo>
                        <a:lnTo>
                          <a:pt x="4909" y="1531"/>
                        </a:lnTo>
                        <a:lnTo>
                          <a:pt x="4907" y="1459"/>
                        </a:lnTo>
                        <a:lnTo>
                          <a:pt x="4915" y="1388"/>
                        </a:lnTo>
                        <a:lnTo>
                          <a:pt x="4932" y="1318"/>
                        </a:lnTo>
                        <a:lnTo>
                          <a:pt x="4960" y="1251"/>
                        </a:lnTo>
                        <a:lnTo>
                          <a:pt x="4998" y="1187"/>
                        </a:lnTo>
                        <a:lnTo>
                          <a:pt x="5044" y="1129"/>
                        </a:lnTo>
                        <a:lnTo>
                          <a:pt x="5100" y="1076"/>
                        </a:lnTo>
                        <a:lnTo>
                          <a:pt x="5131" y="1044"/>
                        </a:lnTo>
                        <a:lnTo>
                          <a:pt x="5157" y="1008"/>
                        </a:lnTo>
                        <a:lnTo>
                          <a:pt x="5175" y="968"/>
                        </a:lnTo>
                        <a:lnTo>
                          <a:pt x="5187" y="925"/>
                        </a:lnTo>
                        <a:lnTo>
                          <a:pt x="5191" y="879"/>
                        </a:lnTo>
                        <a:lnTo>
                          <a:pt x="5185" y="833"/>
                        </a:lnTo>
                        <a:lnTo>
                          <a:pt x="5171" y="789"/>
                        </a:lnTo>
                        <a:lnTo>
                          <a:pt x="5151" y="748"/>
                        </a:lnTo>
                        <a:lnTo>
                          <a:pt x="5123" y="712"/>
                        </a:lnTo>
                        <a:lnTo>
                          <a:pt x="5088" y="680"/>
                        </a:lnTo>
                        <a:lnTo>
                          <a:pt x="4966" y="592"/>
                        </a:lnTo>
                        <a:lnTo>
                          <a:pt x="4841" y="511"/>
                        </a:lnTo>
                        <a:lnTo>
                          <a:pt x="4712" y="435"/>
                        </a:lnTo>
                        <a:lnTo>
                          <a:pt x="4578" y="368"/>
                        </a:lnTo>
                        <a:lnTo>
                          <a:pt x="4441" y="306"/>
                        </a:lnTo>
                        <a:lnTo>
                          <a:pt x="4391" y="290"/>
                        </a:lnTo>
                        <a:lnTo>
                          <a:pt x="4340" y="286"/>
                        </a:lnTo>
                        <a:lnTo>
                          <a:pt x="4290" y="292"/>
                        </a:lnTo>
                        <a:lnTo>
                          <a:pt x="4242" y="308"/>
                        </a:lnTo>
                        <a:lnTo>
                          <a:pt x="4198" y="332"/>
                        </a:lnTo>
                        <a:lnTo>
                          <a:pt x="4160" y="362"/>
                        </a:lnTo>
                        <a:lnTo>
                          <a:pt x="4129" y="400"/>
                        </a:lnTo>
                        <a:lnTo>
                          <a:pt x="4105" y="445"/>
                        </a:lnTo>
                        <a:lnTo>
                          <a:pt x="4091" y="493"/>
                        </a:lnTo>
                        <a:lnTo>
                          <a:pt x="4073" y="567"/>
                        </a:lnTo>
                        <a:lnTo>
                          <a:pt x="4045" y="636"/>
                        </a:lnTo>
                        <a:lnTo>
                          <a:pt x="4009" y="700"/>
                        </a:lnTo>
                        <a:lnTo>
                          <a:pt x="3965" y="758"/>
                        </a:lnTo>
                        <a:lnTo>
                          <a:pt x="3914" y="807"/>
                        </a:lnTo>
                        <a:lnTo>
                          <a:pt x="3856" y="851"/>
                        </a:lnTo>
                        <a:lnTo>
                          <a:pt x="3792" y="887"/>
                        </a:lnTo>
                        <a:lnTo>
                          <a:pt x="3723" y="915"/>
                        </a:lnTo>
                        <a:lnTo>
                          <a:pt x="3649" y="931"/>
                        </a:lnTo>
                        <a:lnTo>
                          <a:pt x="3572" y="938"/>
                        </a:lnTo>
                        <a:lnTo>
                          <a:pt x="3492" y="934"/>
                        </a:lnTo>
                        <a:lnTo>
                          <a:pt x="3351" y="927"/>
                        </a:lnTo>
                        <a:lnTo>
                          <a:pt x="3209" y="927"/>
                        </a:lnTo>
                        <a:lnTo>
                          <a:pt x="3066" y="934"/>
                        </a:lnTo>
                        <a:lnTo>
                          <a:pt x="2989" y="938"/>
                        </a:lnTo>
                        <a:lnTo>
                          <a:pt x="2911" y="931"/>
                        </a:lnTo>
                        <a:lnTo>
                          <a:pt x="2839" y="913"/>
                        </a:lnTo>
                        <a:lnTo>
                          <a:pt x="2770" y="887"/>
                        </a:lnTo>
                        <a:lnTo>
                          <a:pt x="2706" y="851"/>
                        </a:lnTo>
                        <a:lnTo>
                          <a:pt x="2646" y="807"/>
                        </a:lnTo>
                        <a:lnTo>
                          <a:pt x="2595" y="758"/>
                        </a:lnTo>
                        <a:lnTo>
                          <a:pt x="2551" y="700"/>
                        </a:lnTo>
                        <a:lnTo>
                          <a:pt x="2515" y="636"/>
                        </a:lnTo>
                        <a:lnTo>
                          <a:pt x="2487" y="567"/>
                        </a:lnTo>
                        <a:lnTo>
                          <a:pt x="2469" y="493"/>
                        </a:lnTo>
                        <a:lnTo>
                          <a:pt x="2455" y="443"/>
                        </a:lnTo>
                        <a:lnTo>
                          <a:pt x="2431" y="400"/>
                        </a:lnTo>
                        <a:lnTo>
                          <a:pt x="2400" y="362"/>
                        </a:lnTo>
                        <a:lnTo>
                          <a:pt x="2362" y="330"/>
                        </a:lnTo>
                        <a:lnTo>
                          <a:pt x="2316" y="308"/>
                        </a:lnTo>
                        <a:lnTo>
                          <a:pt x="2268" y="292"/>
                        </a:lnTo>
                        <a:lnTo>
                          <a:pt x="2219" y="286"/>
                        </a:lnTo>
                        <a:close/>
                        <a:moveTo>
                          <a:pt x="2220" y="0"/>
                        </a:moveTo>
                        <a:lnTo>
                          <a:pt x="2298" y="6"/>
                        </a:lnTo>
                        <a:lnTo>
                          <a:pt x="2374" y="22"/>
                        </a:lnTo>
                        <a:lnTo>
                          <a:pt x="2443" y="48"/>
                        </a:lnTo>
                        <a:lnTo>
                          <a:pt x="2509" y="83"/>
                        </a:lnTo>
                        <a:lnTo>
                          <a:pt x="2569" y="127"/>
                        </a:lnTo>
                        <a:lnTo>
                          <a:pt x="2622" y="177"/>
                        </a:lnTo>
                        <a:lnTo>
                          <a:pt x="2666" y="237"/>
                        </a:lnTo>
                        <a:lnTo>
                          <a:pt x="2704" y="300"/>
                        </a:lnTo>
                        <a:lnTo>
                          <a:pt x="2732" y="372"/>
                        </a:lnTo>
                        <a:lnTo>
                          <a:pt x="2752" y="447"/>
                        </a:lnTo>
                        <a:lnTo>
                          <a:pt x="2764" y="493"/>
                        </a:lnTo>
                        <a:lnTo>
                          <a:pt x="2786" y="537"/>
                        </a:lnTo>
                        <a:lnTo>
                          <a:pt x="2813" y="573"/>
                        </a:lnTo>
                        <a:lnTo>
                          <a:pt x="2849" y="604"/>
                        </a:lnTo>
                        <a:lnTo>
                          <a:pt x="2891" y="628"/>
                        </a:lnTo>
                        <a:lnTo>
                          <a:pt x="2937" y="644"/>
                        </a:lnTo>
                        <a:lnTo>
                          <a:pt x="2987" y="652"/>
                        </a:lnTo>
                        <a:lnTo>
                          <a:pt x="3036" y="652"/>
                        </a:lnTo>
                        <a:lnTo>
                          <a:pt x="3158" y="642"/>
                        </a:lnTo>
                        <a:lnTo>
                          <a:pt x="3281" y="638"/>
                        </a:lnTo>
                        <a:lnTo>
                          <a:pt x="3402" y="642"/>
                        </a:lnTo>
                        <a:lnTo>
                          <a:pt x="3522" y="652"/>
                        </a:lnTo>
                        <a:lnTo>
                          <a:pt x="3575" y="652"/>
                        </a:lnTo>
                        <a:lnTo>
                          <a:pt x="3625" y="644"/>
                        </a:lnTo>
                        <a:lnTo>
                          <a:pt x="3671" y="628"/>
                        </a:lnTo>
                        <a:lnTo>
                          <a:pt x="3713" y="604"/>
                        </a:lnTo>
                        <a:lnTo>
                          <a:pt x="3747" y="573"/>
                        </a:lnTo>
                        <a:lnTo>
                          <a:pt x="3776" y="537"/>
                        </a:lnTo>
                        <a:lnTo>
                          <a:pt x="3796" y="493"/>
                        </a:lnTo>
                        <a:lnTo>
                          <a:pt x="3808" y="447"/>
                        </a:lnTo>
                        <a:lnTo>
                          <a:pt x="3828" y="372"/>
                        </a:lnTo>
                        <a:lnTo>
                          <a:pt x="3856" y="300"/>
                        </a:lnTo>
                        <a:lnTo>
                          <a:pt x="3894" y="237"/>
                        </a:lnTo>
                        <a:lnTo>
                          <a:pt x="3938" y="177"/>
                        </a:lnTo>
                        <a:lnTo>
                          <a:pt x="3991" y="127"/>
                        </a:lnTo>
                        <a:lnTo>
                          <a:pt x="4051" y="83"/>
                        </a:lnTo>
                        <a:lnTo>
                          <a:pt x="4117" y="48"/>
                        </a:lnTo>
                        <a:lnTo>
                          <a:pt x="4186" y="22"/>
                        </a:lnTo>
                        <a:lnTo>
                          <a:pt x="4262" y="6"/>
                        </a:lnTo>
                        <a:lnTo>
                          <a:pt x="4340" y="0"/>
                        </a:lnTo>
                        <a:lnTo>
                          <a:pt x="4413" y="6"/>
                        </a:lnTo>
                        <a:lnTo>
                          <a:pt x="4483" y="20"/>
                        </a:lnTo>
                        <a:lnTo>
                          <a:pt x="4552" y="44"/>
                        </a:lnTo>
                        <a:lnTo>
                          <a:pt x="4702" y="111"/>
                        </a:lnTo>
                        <a:lnTo>
                          <a:pt x="4847" y="185"/>
                        </a:lnTo>
                        <a:lnTo>
                          <a:pt x="4990" y="266"/>
                        </a:lnTo>
                        <a:lnTo>
                          <a:pt x="5127" y="356"/>
                        </a:lnTo>
                        <a:lnTo>
                          <a:pt x="5261" y="451"/>
                        </a:lnTo>
                        <a:lnTo>
                          <a:pt x="5314" y="499"/>
                        </a:lnTo>
                        <a:lnTo>
                          <a:pt x="5360" y="551"/>
                        </a:lnTo>
                        <a:lnTo>
                          <a:pt x="5400" y="608"/>
                        </a:lnTo>
                        <a:lnTo>
                          <a:pt x="5432" y="670"/>
                        </a:lnTo>
                        <a:lnTo>
                          <a:pt x="5456" y="736"/>
                        </a:lnTo>
                        <a:lnTo>
                          <a:pt x="5470" y="803"/>
                        </a:lnTo>
                        <a:lnTo>
                          <a:pt x="5476" y="873"/>
                        </a:lnTo>
                        <a:lnTo>
                          <a:pt x="5472" y="942"/>
                        </a:lnTo>
                        <a:lnTo>
                          <a:pt x="5460" y="1010"/>
                        </a:lnTo>
                        <a:lnTo>
                          <a:pt x="5440" y="1076"/>
                        </a:lnTo>
                        <a:lnTo>
                          <a:pt x="5412" y="1137"/>
                        </a:lnTo>
                        <a:lnTo>
                          <a:pt x="5376" y="1195"/>
                        </a:lnTo>
                        <a:lnTo>
                          <a:pt x="5332" y="1249"/>
                        </a:lnTo>
                        <a:lnTo>
                          <a:pt x="5281" y="1296"/>
                        </a:lnTo>
                        <a:lnTo>
                          <a:pt x="5247" y="1330"/>
                        </a:lnTo>
                        <a:lnTo>
                          <a:pt x="5221" y="1370"/>
                        </a:lnTo>
                        <a:lnTo>
                          <a:pt x="5203" y="1414"/>
                        </a:lnTo>
                        <a:lnTo>
                          <a:pt x="5193" y="1459"/>
                        </a:lnTo>
                        <a:lnTo>
                          <a:pt x="5193" y="1507"/>
                        </a:lnTo>
                        <a:lnTo>
                          <a:pt x="5201" y="1555"/>
                        </a:lnTo>
                        <a:lnTo>
                          <a:pt x="5219" y="1601"/>
                        </a:lnTo>
                        <a:lnTo>
                          <a:pt x="5245" y="1646"/>
                        </a:lnTo>
                        <a:lnTo>
                          <a:pt x="5314" y="1746"/>
                        </a:lnTo>
                        <a:lnTo>
                          <a:pt x="5378" y="1851"/>
                        </a:lnTo>
                        <a:lnTo>
                          <a:pt x="5436" y="1958"/>
                        </a:lnTo>
                        <a:lnTo>
                          <a:pt x="5490" y="2070"/>
                        </a:lnTo>
                        <a:lnTo>
                          <a:pt x="5513" y="2112"/>
                        </a:lnTo>
                        <a:lnTo>
                          <a:pt x="5545" y="2149"/>
                        </a:lnTo>
                        <a:lnTo>
                          <a:pt x="5581" y="2179"/>
                        </a:lnTo>
                        <a:lnTo>
                          <a:pt x="5623" y="2203"/>
                        </a:lnTo>
                        <a:lnTo>
                          <a:pt x="5669" y="2219"/>
                        </a:lnTo>
                        <a:lnTo>
                          <a:pt x="5716" y="2227"/>
                        </a:lnTo>
                        <a:lnTo>
                          <a:pt x="5762" y="2225"/>
                        </a:lnTo>
                        <a:lnTo>
                          <a:pt x="5810" y="2213"/>
                        </a:lnTo>
                        <a:lnTo>
                          <a:pt x="5886" y="2191"/>
                        </a:lnTo>
                        <a:lnTo>
                          <a:pt x="5963" y="2179"/>
                        </a:lnTo>
                        <a:lnTo>
                          <a:pt x="6037" y="2179"/>
                        </a:lnTo>
                        <a:lnTo>
                          <a:pt x="6110" y="2191"/>
                        </a:lnTo>
                        <a:lnTo>
                          <a:pt x="6182" y="2211"/>
                        </a:lnTo>
                        <a:lnTo>
                          <a:pt x="6248" y="2241"/>
                        </a:lnTo>
                        <a:lnTo>
                          <a:pt x="6309" y="2281"/>
                        </a:lnTo>
                        <a:lnTo>
                          <a:pt x="6365" y="2326"/>
                        </a:lnTo>
                        <a:lnTo>
                          <a:pt x="6415" y="2380"/>
                        </a:lnTo>
                        <a:lnTo>
                          <a:pt x="6459" y="2440"/>
                        </a:lnTo>
                        <a:lnTo>
                          <a:pt x="6492" y="2505"/>
                        </a:lnTo>
                        <a:lnTo>
                          <a:pt x="6518" y="2575"/>
                        </a:lnTo>
                        <a:lnTo>
                          <a:pt x="6532" y="2650"/>
                        </a:lnTo>
                        <a:lnTo>
                          <a:pt x="6548" y="2788"/>
                        </a:lnTo>
                        <a:lnTo>
                          <a:pt x="6556" y="2925"/>
                        </a:lnTo>
                        <a:lnTo>
                          <a:pt x="6560" y="3062"/>
                        </a:lnTo>
                        <a:lnTo>
                          <a:pt x="6556" y="3199"/>
                        </a:lnTo>
                        <a:lnTo>
                          <a:pt x="6548" y="3336"/>
                        </a:lnTo>
                        <a:lnTo>
                          <a:pt x="6532" y="3472"/>
                        </a:lnTo>
                        <a:lnTo>
                          <a:pt x="6516" y="3551"/>
                        </a:lnTo>
                        <a:lnTo>
                          <a:pt x="6490" y="3625"/>
                        </a:lnTo>
                        <a:lnTo>
                          <a:pt x="6453" y="3694"/>
                        </a:lnTo>
                        <a:lnTo>
                          <a:pt x="6409" y="3756"/>
                        </a:lnTo>
                        <a:lnTo>
                          <a:pt x="6355" y="3810"/>
                        </a:lnTo>
                        <a:lnTo>
                          <a:pt x="6293" y="3857"/>
                        </a:lnTo>
                        <a:lnTo>
                          <a:pt x="6228" y="3895"/>
                        </a:lnTo>
                        <a:lnTo>
                          <a:pt x="6156" y="3923"/>
                        </a:lnTo>
                        <a:lnTo>
                          <a:pt x="6079" y="3939"/>
                        </a:lnTo>
                        <a:lnTo>
                          <a:pt x="5999" y="3945"/>
                        </a:lnTo>
                        <a:lnTo>
                          <a:pt x="5935" y="3941"/>
                        </a:lnTo>
                        <a:lnTo>
                          <a:pt x="5874" y="3931"/>
                        </a:lnTo>
                        <a:lnTo>
                          <a:pt x="5812" y="3911"/>
                        </a:lnTo>
                        <a:lnTo>
                          <a:pt x="5762" y="3899"/>
                        </a:lnTo>
                        <a:lnTo>
                          <a:pt x="5712" y="3895"/>
                        </a:lnTo>
                        <a:lnTo>
                          <a:pt x="5665" y="3903"/>
                        </a:lnTo>
                        <a:lnTo>
                          <a:pt x="5621" y="3919"/>
                        </a:lnTo>
                        <a:lnTo>
                          <a:pt x="5579" y="3943"/>
                        </a:lnTo>
                        <a:lnTo>
                          <a:pt x="5543" y="3973"/>
                        </a:lnTo>
                        <a:lnTo>
                          <a:pt x="5513" y="4010"/>
                        </a:lnTo>
                        <a:lnTo>
                          <a:pt x="5490" y="4054"/>
                        </a:lnTo>
                        <a:lnTo>
                          <a:pt x="5418" y="4201"/>
                        </a:lnTo>
                        <a:lnTo>
                          <a:pt x="5336" y="4343"/>
                        </a:lnTo>
                        <a:lnTo>
                          <a:pt x="5245" y="4478"/>
                        </a:lnTo>
                        <a:lnTo>
                          <a:pt x="5219" y="4521"/>
                        </a:lnTo>
                        <a:lnTo>
                          <a:pt x="5201" y="4569"/>
                        </a:lnTo>
                        <a:lnTo>
                          <a:pt x="5193" y="4617"/>
                        </a:lnTo>
                        <a:lnTo>
                          <a:pt x="5193" y="4663"/>
                        </a:lnTo>
                        <a:lnTo>
                          <a:pt x="5203" y="4708"/>
                        </a:lnTo>
                        <a:lnTo>
                          <a:pt x="5221" y="4752"/>
                        </a:lnTo>
                        <a:lnTo>
                          <a:pt x="5247" y="4792"/>
                        </a:lnTo>
                        <a:lnTo>
                          <a:pt x="5281" y="4826"/>
                        </a:lnTo>
                        <a:lnTo>
                          <a:pt x="5330" y="4873"/>
                        </a:lnTo>
                        <a:lnTo>
                          <a:pt x="5374" y="4927"/>
                        </a:lnTo>
                        <a:lnTo>
                          <a:pt x="5412" y="4985"/>
                        </a:lnTo>
                        <a:lnTo>
                          <a:pt x="5440" y="5046"/>
                        </a:lnTo>
                        <a:lnTo>
                          <a:pt x="5460" y="5112"/>
                        </a:lnTo>
                        <a:lnTo>
                          <a:pt x="5472" y="5180"/>
                        </a:lnTo>
                        <a:lnTo>
                          <a:pt x="5476" y="5249"/>
                        </a:lnTo>
                        <a:lnTo>
                          <a:pt x="5470" y="5319"/>
                        </a:lnTo>
                        <a:lnTo>
                          <a:pt x="5454" y="5388"/>
                        </a:lnTo>
                        <a:lnTo>
                          <a:pt x="5432" y="5454"/>
                        </a:lnTo>
                        <a:lnTo>
                          <a:pt x="5400" y="5516"/>
                        </a:lnTo>
                        <a:lnTo>
                          <a:pt x="5360" y="5571"/>
                        </a:lnTo>
                        <a:lnTo>
                          <a:pt x="5314" y="5625"/>
                        </a:lnTo>
                        <a:lnTo>
                          <a:pt x="5259" y="5671"/>
                        </a:lnTo>
                        <a:lnTo>
                          <a:pt x="5127" y="5766"/>
                        </a:lnTo>
                        <a:lnTo>
                          <a:pt x="4988" y="5856"/>
                        </a:lnTo>
                        <a:lnTo>
                          <a:pt x="4847" y="5937"/>
                        </a:lnTo>
                        <a:lnTo>
                          <a:pt x="4702" y="6013"/>
                        </a:lnTo>
                        <a:lnTo>
                          <a:pt x="4552" y="6078"/>
                        </a:lnTo>
                        <a:lnTo>
                          <a:pt x="4483" y="6104"/>
                        </a:lnTo>
                        <a:lnTo>
                          <a:pt x="4413" y="6118"/>
                        </a:lnTo>
                        <a:lnTo>
                          <a:pt x="4340" y="6122"/>
                        </a:lnTo>
                        <a:lnTo>
                          <a:pt x="4262" y="6118"/>
                        </a:lnTo>
                        <a:lnTo>
                          <a:pt x="4186" y="6100"/>
                        </a:lnTo>
                        <a:lnTo>
                          <a:pt x="4117" y="6074"/>
                        </a:lnTo>
                        <a:lnTo>
                          <a:pt x="4051" y="6041"/>
                        </a:lnTo>
                        <a:lnTo>
                          <a:pt x="3991" y="5997"/>
                        </a:lnTo>
                        <a:lnTo>
                          <a:pt x="3938" y="5945"/>
                        </a:lnTo>
                        <a:lnTo>
                          <a:pt x="3892" y="5887"/>
                        </a:lnTo>
                        <a:lnTo>
                          <a:pt x="3856" y="5822"/>
                        </a:lnTo>
                        <a:lnTo>
                          <a:pt x="3828" y="5752"/>
                        </a:lnTo>
                        <a:lnTo>
                          <a:pt x="3808" y="5677"/>
                        </a:lnTo>
                        <a:lnTo>
                          <a:pt x="3796" y="5629"/>
                        </a:lnTo>
                        <a:lnTo>
                          <a:pt x="3774" y="5587"/>
                        </a:lnTo>
                        <a:lnTo>
                          <a:pt x="3747" y="5549"/>
                        </a:lnTo>
                        <a:lnTo>
                          <a:pt x="3711" y="5520"/>
                        </a:lnTo>
                        <a:lnTo>
                          <a:pt x="3669" y="5496"/>
                        </a:lnTo>
                        <a:lnTo>
                          <a:pt x="3623" y="5480"/>
                        </a:lnTo>
                        <a:lnTo>
                          <a:pt x="3575" y="5470"/>
                        </a:lnTo>
                        <a:lnTo>
                          <a:pt x="3524" y="5472"/>
                        </a:lnTo>
                        <a:lnTo>
                          <a:pt x="3361" y="5482"/>
                        </a:lnTo>
                        <a:lnTo>
                          <a:pt x="3197" y="5482"/>
                        </a:lnTo>
                        <a:lnTo>
                          <a:pt x="3038" y="5472"/>
                        </a:lnTo>
                        <a:lnTo>
                          <a:pt x="2985" y="5470"/>
                        </a:lnTo>
                        <a:lnTo>
                          <a:pt x="2935" y="5480"/>
                        </a:lnTo>
                        <a:lnTo>
                          <a:pt x="2889" y="5496"/>
                        </a:lnTo>
                        <a:lnTo>
                          <a:pt x="2849" y="5520"/>
                        </a:lnTo>
                        <a:lnTo>
                          <a:pt x="2813" y="5549"/>
                        </a:lnTo>
                        <a:lnTo>
                          <a:pt x="2786" y="5587"/>
                        </a:lnTo>
                        <a:lnTo>
                          <a:pt x="2764" y="5629"/>
                        </a:lnTo>
                        <a:lnTo>
                          <a:pt x="2752" y="5677"/>
                        </a:lnTo>
                        <a:lnTo>
                          <a:pt x="2732" y="5752"/>
                        </a:lnTo>
                        <a:lnTo>
                          <a:pt x="2704" y="5822"/>
                        </a:lnTo>
                        <a:lnTo>
                          <a:pt x="2666" y="5887"/>
                        </a:lnTo>
                        <a:lnTo>
                          <a:pt x="2620" y="5945"/>
                        </a:lnTo>
                        <a:lnTo>
                          <a:pt x="2569" y="5997"/>
                        </a:lnTo>
                        <a:lnTo>
                          <a:pt x="2509" y="6041"/>
                        </a:lnTo>
                        <a:lnTo>
                          <a:pt x="2443" y="6074"/>
                        </a:lnTo>
                        <a:lnTo>
                          <a:pt x="2372" y="6100"/>
                        </a:lnTo>
                        <a:lnTo>
                          <a:pt x="2298" y="6118"/>
                        </a:lnTo>
                        <a:lnTo>
                          <a:pt x="2220" y="6122"/>
                        </a:lnTo>
                        <a:lnTo>
                          <a:pt x="2147" y="6118"/>
                        </a:lnTo>
                        <a:lnTo>
                          <a:pt x="2077" y="6104"/>
                        </a:lnTo>
                        <a:lnTo>
                          <a:pt x="2008" y="6080"/>
                        </a:lnTo>
                        <a:lnTo>
                          <a:pt x="1858" y="6013"/>
                        </a:lnTo>
                        <a:lnTo>
                          <a:pt x="1713" y="5937"/>
                        </a:lnTo>
                        <a:lnTo>
                          <a:pt x="1570" y="5856"/>
                        </a:lnTo>
                        <a:lnTo>
                          <a:pt x="1433" y="5766"/>
                        </a:lnTo>
                        <a:lnTo>
                          <a:pt x="1299" y="5671"/>
                        </a:lnTo>
                        <a:lnTo>
                          <a:pt x="1246" y="5625"/>
                        </a:lnTo>
                        <a:lnTo>
                          <a:pt x="1200" y="5573"/>
                        </a:lnTo>
                        <a:lnTo>
                          <a:pt x="1160" y="5516"/>
                        </a:lnTo>
                        <a:lnTo>
                          <a:pt x="1128" y="5454"/>
                        </a:lnTo>
                        <a:lnTo>
                          <a:pt x="1104" y="5388"/>
                        </a:lnTo>
                        <a:lnTo>
                          <a:pt x="1090" y="5321"/>
                        </a:lnTo>
                        <a:lnTo>
                          <a:pt x="1084" y="5249"/>
                        </a:lnTo>
                        <a:lnTo>
                          <a:pt x="1086" y="5180"/>
                        </a:lnTo>
                        <a:lnTo>
                          <a:pt x="1098" y="5112"/>
                        </a:lnTo>
                        <a:lnTo>
                          <a:pt x="1120" y="5046"/>
                        </a:lnTo>
                        <a:lnTo>
                          <a:pt x="1148" y="4985"/>
                        </a:lnTo>
                        <a:lnTo>
                          <a:pt x="1184" y="4927"/>
                        </a:lnTo>
                        <a:lnTo>
                          <a:pt x="1228" y="4875"/>
                        </a:lnTo>
                        <a:lnTo>
                          <a:pt x="1279" y="4828"/>
                        </a:lnTo>
                        <a:lnTo>
                          <a:pt x="1313" y="4792"/>
                        </a:lnTo>
                        <a:lnTo>
                          <a:pt x="1339" y="4752"/>
                        </a:lnTo>
                        <a:lnTo>
                          <a:pt x="1357" y="4710"/>
                        </a:lnTo>
                        <a:lnTo>
                          <a:pt x="1365" y="4663"/>
                        </a:lnTo>
                        <a:lnTo>
                          <a:pt x="1367" y="4617"/>
                        </a:lnTo>
                        <a:lnTo>
                          <a:pt x="1357" y="4569"/>
                        </a:lnTo>
                        <a:lnTo>
                          <a:pt x="1341" y="4521"/>
                        </a:lnTo>
                        <a:lnTo>
                          <a:pt x="1313" y="4478"/>
                        </a:lnTo>
                        <a:lnTo>
                          <a:pt x="1246" y="4376"/>
                        </a:lnTo>
                        <a:lnTo>
                          <a:pt x="1182" y="4271"/>
                        </a:lnTo>
                        <a:lnTo>
                          <a:pt x="1122" y="4164"/>
                        </a:lnTo>
                        <a:lnTo>
                          <a:pt x="1070" y="4054"/>
                        </a:lnTo>
                        <a:lnTo>
                          <a:pt x="1047" y="4010"/>
                        </a:lnTo>
                        <a:lnTo>
                          <a:pt x="1015" y="3975"/>
                        </a:lnTo>
                        <a:lnTo>
                          <a:pt x="977" y="3943"/>
                        </a:lnTo>
                        <a:lnTo>
                          <a:pt x="935" y="3919"/>
                        </a:lnTo>
                        <a:lnTo>
                          <a:pt x="889" y="3903"/>
                        </a:lnTo>
                        <a:lnTo>
                          <a:pt x="844" y="3897"/>
                        </a:lnTo>
                        <a:lnTo>
                          <a:pt x="796" y="3899"/>
                        </a:lnTo>
                        <a:lnTo>
                          <a:pt x="750" y="3911"/>
                        </a:lnTo>
                        <a:lnTo>
                          <a:pt x="675" y="3933"/>
                        </a:lnTo>
                        <a:lnTo>
                          <a:pt x="597" y="3943"/>
                        </a:lnTo>
                        <a:lnTo>
                          <a:pt x="521" y="3943"/>
                        </a:lnTo>
                        <a:lnTo>
                          <a:pt x="448" y="3933"/>
                        </a:lnTo>
                        <a:lnTo>
                          <a:pt x="378" y="3911"/>
                        </a:lnTo>
                        <a:lnTo>
                          <a:pt x="312" y="3881"/>
                        </a:lnTo>
                        <a:lnTo>
                          <a:pt x="251" y="3843"/>
                        </a:lnTo>
                        <a:lnTo>
                          <a:pt x="193" y="3796"/>
                        </a:lnTo>
                        <a:lnTo>
                          <a:pt x="143" y="3744"/>
                        </a:lnTo>
                        <a:lnTo>
                          <a:pt x="101" y="3684"/>
                        </a:lnTo>
                        <a:lnTo>
                          <a:pt x="68" y="3619"/>
                        </a:lnTo>
                        <a:lnTo>
                          <a:pt x="42" y="3547"/>
                        </a:lnTo>
                        <a:lnTo>
                          <a:pt x="26" y="3472"/>
                        </a:lnTo>
                        <a:lnTo>
                          <a:pt x="12" y="3336"/>
                        </a:lnTo>
                        <a:lnTo>
                          <a:pt x="2" y="3199"/>
                        </a:lnTo>
                        <a:lnTo>
                          <a:pt x="0" y="3062"/>
                        </a:lnTo>
                        <a:lnTo>
                          <a:pt x="2" y="2925"/>
                        </a:lnTo>
                        <a:lnTo>
                          <a:pt x="12" y="2788"/>
                        </a:lnTo>
                        <a:lnTo>
                          <a:pt x="26" y="2650"/>
                        </a:lnTo>
                        <a:lnTo>
                          <a:pt x="42" y="2571"/>
                        </a:lnTo>
                        <a:lnTo>
                          <a:pt x="70" y="2497"/>
                        </a:lnTo>
                        <a:lnTo>
                          <a:pt x="105" y="2430"/>
                        </a:lnTo>
                        <a:lnTo>
                          <a:pt x="151" y="2368"/>
                        </a:lnTo>
                        <a:lnTo>
                          <a:pt x="205" y="2312"/>
                        </a:lnTo>
                        <a:lnTo>
                          <a:pt x="267" y="2267"/>
                        </a:lnTo>
                        <a:lnTo>
                          <a:pt x="332" y="2229"/>
                        </a:lnTo>
                        <a:lnTo>
                          <a:pt x="404" y="2201"/>
                        </a:lnTo>
                        <a:lnTo>
                          <a:pt x="480" y="2183"/>
                        </a:lnTo>
                        <a:lnTo>
                          <a:pt x="559" y="2177"/>
                        </a:lnTo>
                        <a:lnTo>
                          <a:pt x="623" y="2181"/>
                        </a:lnTo>
                        <a:lnTo>
                          <a:pt x="686" y="2193"/>
                        </a:lnTo>
                        <a:lnTo>
                          <a:pt x="748" y="2211"/>
                        </a:lnTo>
                        <a:lnTo>
                          <a:pt x="806" y="2227"/>
                        </a:lnTo>
                        <a:lnTo>
                          <a:pt x="862" y="2227"/>
                        </a:lnTo>
                        <a:lnTo>
                          <a:pt x="913" y="2215"/>
                        </a:lnTo>
                        <a:lnTo>
                          <a:pt x="963" y="2191"/>
                        </a:lnTo>
                        <a:lnTo>
                          <a:pt x="1007" y="2159"/>
                        </a:lnTo>
                        <a:lnTo>
                          <a:pt x="1043" y="2118"/>
                        </a:lnTo>
                        <a:lnTo>
                          <a:pt x="1070" y="2068"/>
                        </a:lnTo>
                        <a:lnTo>
                          <a:pt x="1142" y="1923"/>
                        </a:lnTo>
                        <a:lnTo>
                          <a:pt x="1224" y="1782"/>
                        </a:lnTo>
                        <a:lnTo>
                          <a:pt x="1313" y="1646"/>
                        </a:lnTo>
                        <a:lnTo>
                          <a:pt x="1341" y="1601"/>
                        </a:lnTo>
                        <a:lnTo>
                          <a:pt x="1357" y="1555"/>
                        </a:lnTo>
                        <a:lnTo>
                          <a:pt x="1367" y="1507"/>
                        </a:lnTo>
                        <a:lnTo>
                          <a:pt x="1367" y="1459"/>
                        </a:lnTo>
                        <a:lnTo>
                          <a:pt x="1357" y="1414"/>
                        </a:lnTo>
                        <a:lnTo>
                          <a:pt x="1339" y="1370"/>
                        </a:lnTo>
                        <a:lnTo>
                          <a:pt x="1313" y="1332"/>
                        </a:lnTo>
                        <a:lnTo>
                          <a:pt x="1279" y="1296"/>
                        </a:lnTo>
                        <a:lnTo>
                          <a:pt x="1228" y="1249"/>
                        </a:lnTo>
                        <a:lnTo>
                          <a:pt x="1184" y="1195"/>
                        </a:lnTo>
                        <a:lnTo>
                          <a:pt x="1148" y="1137"/>
                        </a:lnTo>
                        <a:lnTo>
                          <a:pt x="1120" y="1076"/>
                        </a:lnTo>
                        <a:lnTo>
                          <a:pt x="1098" y="1010"/>
                        </a:lnTo>
                        <a:lnTo>
                          <a:pt x="1086" y="942"/>
                        </a:lnTo>
                        <a:lnTo>
                          <a:pt x="1084" y="873"/>
                        </a:lnTo>
                        <a:lnTo>
                          <a:pt x="1090" y="803"/>
                        </a:lnTo>
                        <a:lnTo>
                          <a:pt x="1104" y="736"/>
                        </a:lnTo>
                        <a:lnTo>
                          <a:pt x="1128" y="670"/>
                        </a:lnTo>
                        <a:lnTo>
                          <a:pt x="1160" y="608"/>
                        </a:lnTo>
                        <a:lnTo>
                          <a:pt x="1200" y="551"/>
                        </a:lnTo>
                        <a:lnTo>
                          <a:pt x="1246" y="499"/>
                        </a:lnTo>
                        <a:lnTo>
                          <a:pt x="1299" y="451"/>
                        </a:lnTo>
                        <a:lnTo>
                          <a:pt x="1433" y="356"/>
                        </a:lnTo>
                        <a:lnTo>
                          <a:pt x="1570" y="266"/>
                        </a:lnTo>
                        <a:lnTo>
                          <a:pt x="1713" y="185"/>
                        </a:lnTo>
                        <a:lnTo>
                          <a:pt x="1858" y="111"/>
                        </a:lnTo>
                        <a:lnTo>
                          <a:pt x="2008" y="44"/>
                        </a:lnTo>
                        <a:lnTo>
                          <a:pt x="2077" y="20"/>
                        </a:lnTo>
                        <a:lnTo>
                          <a:pt x="2147" y="6"/>
                        </a:lnTo>
                        <a:lnTo>
                          <a:pt x="222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114" name="Freeform 7"/>
                  <p:cNvSpPr>
                    <a:spLocks noEditPoints="1"/>
                  </p:cNvSpPr>
                  <p:nvPr/>
                </p:nvSpPr>
                <p:spPr bwMode="auto">
                  <a:xfrm>
                    <a:off x="2430463" y="1820863"/>
                    <a:ext cx="2489200" cy="2487613"/>
                  </a:xfrm>
                  <a:custGeom>
                    <a:avLst/>
                    <a:gdLst>
                      <a:gd name="T0" fmla="*/ 1325 w 3138"/>
                      <a:gd name="T1" fmla="*/ 308 h 3136"/>
                      <a:gd name="T2" fmla="*/ 989 w 3138"/>
                      <a:gd name="T3" fmla="*/ 424 h 3136"/>
                      <a:gd name="T4" fmla="*/ 704 w 3138"/>
                      <a:gd name="T5" fmla="*/ 623 h 3136"/>
                      <a:gd name="T6" fmla="*/ 482 w 3138"/>
                      <a:gd name="T7" fmla="*/ 889 h 3136"/>
                      <a:gd name="T8" fmla="*/ 336 w 3138"/>
                      <a:gd name="T9" fmla="*/ 1209 h 3136"/>
                      <a:gd name="T10" fmla="*/ 285 w 3138"/>
                      <a:gd name="T11" fmla="*/ 1569 h 3136"/>
                      <a:gd name="T12" fmla="*/ 336 w 3138"/>
                      <a:gd name="T13" fmla="*/ 1929 h 3136"/>
                      <a:gd name="T14" fmla="*/ 482 w 3138"/>
                      <a:gd name="T15" fmla="*/ 2249 h 3136"/>
                      <a:gd name="T16" fmla="*/ 704 w 3138"/>
                      <a:gd name="T17" fmla="*/ 2515 h 3136"/>
                      <a:gd name="T18" fmla="*/ 989 w 3138"/>
                      <a:gd name="T19" fmla="*/ 2712 h 3136"/>
                      <a:gd name="T20" fmla="*/ 1325 w 3138"/>
                      <a:gd name="T21" fmla="*/ 2828 h 3136"/>
                      <a:gd name="T22" fmla="*/ 1691 w 3138"/>
                      <a:gd name="T23" fmla="*/ 2846 h 3136"/>
                      <a:gd name="T24" fmla="*/ 2042 w 3138"/>
                      <a:gd name="T25" fmla="*/ 2762 h 3136"/>
                      <a:gd name="T26" fmla="*/ 2344 w 3138"/>
                      <a:gd name="T27" fmla="*/ 2589 h 3136"/>
                      <a:gd name="T28" fmla="*/ 2591 w 3138"/>
                      <a:gd name="T29" fmla="*/ 2344 h 3136"/>
                      <a:gd name="T30" fmla="*/ 2762 w 3138"/>
                      <a:gd name="T31" fmla="*/ 2040 h 3136"/>
                      <a:gd name="T32" fmla="*/ 2845 w 3138"/>
                      <a:gd name="T33" fmla="*/ 1692 h 3136"/>
                      <a:gd name="T34" fmla="*/ 2829 w 3138"/>
                      <a:gd name="T35" fmla="*/ 1324 h 3136"/>
                      <a:gd name="T36" fmla="*/ 2714 w 3138"/>
                      <a:gd name="T37" fmla="*/ 990 h 3136"/>
                      <a:gd name="T38" fmla="*/ 2515 w 3138"/>
                      <a:gd name="T39" fmla="*/ 704 h 3136"/>
                      <a:gd name="T40" fmla="*/ 2248 w 3138"/>
                      <a:gd name="T41" fmla="*/ 481 h 3136"/>
                      <a:gd name="T42" fmla="*/ 1928 w 3138"/>
                      <a:gd name="T43" fmla="*/ 338 h 3136"/>
                      <a:gd name="T44" fmla="*/ 1568 w 3138"/>
                      <a:gd name="T45" fmla="*/ 287 h 3136"/>
                      <a:gd name="T46" fmla="*/ 1837 w 3138"/>
                      <a:gd name="T47" fmla="*/ 24 h 3136"/>
                      <a:gd name="T48" fmla="*/ 2209 w 3138"/>
                      <a:gd name="T49" fmla="*/ 137 h 3136"/>
                      <a:gd name="T50" fmla="*/ 2535 w 3138"/>
                      <a:gd name="T51" fmla="*/ 334 h 3136"/>
                      <a:gd name="T52" fmla="*/ 2804 w 3138"/>
                      <a:gd name="T53" fmla="*/ 603 h 3136"/>
                      <a:gd name="T54" fmla="*/ 3001 w 3138"/>
                      <a:gd name="T55" fmla="*/ 929 h 3136"/>
                      <a:gd name="T56" fmla="*/ 3114 w 3138"/>
                      <a:gd name="T57" fmla="*/ 1301 h 3136"/>
                      <a:gd name="T58" fmla="*/ 3132 w 3138"/>
                      <a:gd name="T59" fmla="*/ 1704 h 3136"/>
                      <a:gd name="T60" fmla="*/ 3048 w 3138"/>
                      <a:gd name="T61" fmla="*/ 2088 h 3136"/>
                      <a:gd name="T62" fmla="*/ 2877 w 3138"/>
                      <a:gd name="T63" fmla="*/ 2432 h 3136"/>
                      <a:gd name="T64" fmla="*/ 2633 w 3138"/>
                      <a:gd name="T65" fmla="*/ 2720 h 3136"/>
                      <a:gd name="T66" fmla="*/ 2322 w 3138"/>
                      <a:gd name="T67" fmla="*/ 2943 h 3136"/>
                      <a:gd name="T68" fmla="*/ 1964 w 3138"/>
                      <a:gd name="T69" fmla="*/ 3086 h 3136"/>
                      <a:gd name="T70" fmla="*/ 1568 w 3138"/>
                      <a:gd name="T71" fmla="*/ 3136 h 3136"/>
                      <a:gd name="T72" fmla="*/ 1174 w 3138"/>
                      <a:gd name="T73" fmla="*/ 3086 h 3136"/>
                      <a:gd name="T74" fmla="*/ 814 w 3138"/>
                      <a:gd name="T75" fmla="*/ 2943 h 3136"/>
                      <a:gd name="T76" fmla="*/ 506 w 3138"/>
                      <a:gd name="T77" fmla="*/ 2720 h 3136"/>
                      <a:gd name="T78" fmla="*/ 259 w 3138"/>
                      <a:gd name="T79" fmla="*/ 2432 h 3136"/>
                      <a:gd name="T80" fmla="*/ 90 w 3138"/>
                      <a:gd name="T81" fmla="*/ 2088 h 3136"/>
                      <a:gd name="T82" fmla="*/ 6 w 3138"/>
                      <a:gd name="T83" fmla="*/ 1704 h 3136"/>
                      <a:gd name="T84" fmla="*/ 22 w 3138"/>
                      <a:gd name="T85" fmla="*/ 1301 h 3136"/>
                      <a:gd name="T86" fmla="*/ 137 w 3138"/>
                      <a:gd name="T87" fmla="*/ 929 h 3136"/>
                      <a:gd name="T88" fmla="*/ 334 w 3138"/>
                      <a:gd name="T89" fmla="*/ 603 h 3136"/>
                      <a:gd name="T90" fmla="*/ 603 w 3138"/>
                      <a:gd name="T91" fmla="*/ 334 h 3136"/>
                      <a:gd name="T92" fmla="*/ 929 w 3138"/>
                      <a:gd name="T93" fmla="*/ 137 h 3136"/>
                      <a:gd name="T94" fmla="*/ 1301 w 3138"/>
                      <a:gd name="T95" fmla="*/ 24 h 31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3138" h="3136">
                        <a:moveTo>
                          <a:pt x="1568" y="287"/>
                        </a:moveTo>
                        <a:lnTo>
                          <a:pt x="1445" y="293"/>
                        </a:lnTo>
                        <a:lnTo>
                          <a:pt x="1325" y="308"/>
                        </a:lnTo>
                        <a:lnTo>
                          <a:pt x="1210" y="338"/>
                        </a:lnTo>
                        <a:lnTo>
                          <a:pt x="1096" y="376"/>
                        </a:lnTo>
                        <a:lnTo>
                          <a:pt x="989" y="424"/>
                        </a:lnTo>
                        <a:lnTo>
                          <a:pt x="888" y="481"/>
                        </a:lnTo>
                        <a:lnTo>
                          <a:pt x="792" y="547"/>
                        </a:lnTo>
                        <a:lnTo>
                          <a:pt x="704" y="623"/>
                        </a:lnTo>
                        <a:lnTo>
                          <a:pt x="621" y="704"/>
                        </a:lnTo>
                        <a:lnTo>
                          <a:pt x="547" y="794"/>
                        </a:lnTo>
                        <a:lnTo>
                          <a:pt x="482" y="889"/>
                        </a:lnTo>
                        <a:lnTo>
                          <a:pt x="424" y="990"/>
                        </a:lnTo>
                        <a:lnTo>
                          <a:pt x="376" y="1098"/>
                        </a:lnTo>
                        <a:lnTo>
                          <a:pt x="336" y="1209"/>
                        </a:lnTo>
                        <a:lnTo>
                          <a:pt x="309" y="1324"/>
                        </a:lnTo>
                        <a:lnTo>
                          <a:pt x="291" y="1446"/>
                        </a:lnTo>
                        <a:lnTo>
                          <a:pt x="285" y="1569"/>
                        </a:lnTo>
                        <a:lnTo>
                          <a:pt x="291" y="1692"/>
                        </a:lnTo>
                        <a:lnTo>
                          <a:pt x="309" y="1812"/>
                        </a:lnTo>
                        <a:lnTo>
                          <a:pt x="336" y="1929"/>
                        </a:lnTo>
                        <a:lnTo>
                          <a:pt x="376" y="2040"/>
                        </a:lnTo>
                        <a:lnTo>
                          <a:pt x="424" y="2148"/>
                        </a:lnTo>
                        <a:lnTo>
                          <a:pt x="482" y="2249"/>
                        </a:lnTo>
                        <a:lnTo>
                          <a:pt x="547" y="2344"/>
                        </a:lnTo>
                        <a:lnTo>
                          <a:pt x="621" y="2434"/>
                        </a:lnTo>
                        <a:lnTo>
                          <a:pt x="704" y="2515"/>
                        </a:lnTo>
                        <a:lnTo>
                          <a:pt x="792" y="2589"/>
                        </a:lnTo>
                        <a:lnTo>
                          <a:pt x="888" y="2655"/>
                        </a:lnTo>
                        <a:lnTo>
                          <a:pt x="989" y="2712"/>
                        </a:lnTo>
                        <a:lnTo>
                          <a:pt x="1096" y="2762"/>
                        </a:lnTo>
                        <a:lnTo>
                          <a:pt x="1210" y="2800"/>
                        </a:lnTo>
                        <a:lnTo>
                          <a:pt x="1325" y="2828"/>
                        </a:lnTo>
                        <a:lnTo>
                          <a:pt x="1445" y="2846"/>
                        </a:lnTo>
                        <a:lnTo>
                          <a:pt x="1568" y="2852"/>
                        </a:lnTo>
                        <a:lnTo>
                          <a:pt x="1691" y="2846"/>
                        </a:lnTo>
                        <a:lnTo>
                          <a:pt x="1813" y="2828"/>
                        </a:lnTo>
                        <a:lnTo>
                          <a:pt x="1928" y="2800"/>
                        </a:lnTo>
                        <a:lnTo>
                          <a:pt x="2042" y="2762"/>
                        </a:lnTo>
                        <a:lnTo>
                          <a:pt x="2147" y="2712"/>
                        </a:lnTo>
                        <a:lnTo>
                          <a:pt x="2248" y="2655"/>
                        </a:lnTo>
                        <a:lnTo>
                          <a:pt x="2344" y="2589"/>
                        </a:lnTo>
                        <a:lnTo>
                          <a:pt x="2434" y="2515"/>
                        </a:lnTo>
                        <a:lnTo>
                          <a:pt x="2515" y="2434"/>
                        </a:lnTo>
                        <a:lnTo>
                          <a:pt x="2591" y="2344"/>
                        </a:lnTo>
                        <a:lnTo>
                          <a:pt x="2656" y="2249"/>
                        </a:lnTo>
                        <a:lnTo>
                          <a:pt x="2714" y="2148"/>
                        </a:lnTo>
                        <a:lnTo>
                          <a:pt x="2762" y="2040"/>
                        </a:lnTo>
                        <a:lnTo>
                          <a:pt x="2802" y="1929"/>
                        </a:lnTo>
                        <a:lnTo>
                          <a:pt x="2829" y="1812"/>
                        </a:lnTo>
                        <a:lnTo>
                          <a:pt x="2845" y="1692"/>
                        </a:lnTo>
                        <a:lnTo>
                          <a:pt x="2851" y="1569"/>
                        </a:lnTo>
                        <a:lnTo>
                          <a:pt x="2845" y="1446"/>
                        </a:lnTo>
                        <a:lnTo>
                          <a:pt x="2829" y="1324"/>
                        </a:lnTo>
                        <a:lnTo>
                          <a:pt x="2802" y="1209"/>
                        </a:lnTo>
                        <a:lnTo>
                          <a:pt x="2762" y="1098"/>
                        </a:lnTo>
                        <a:lnTo>
                          <a:pt x="2714" y="990"/>
                        </a:lnTo>
                        <a:lnTo>
                          <a:pt x="2656" y="889"/>
                        </a:lnTo>
                        <a:lnTo>
                          <a:pt x="2591" y="794"/>
                        </a:lnTo>
                        <a:lnTo>
                          <a:pt x="2515" y="704"/>
                        </a:lnTo>
                        <a:lnTo>
                          <a:pt x="2434" y="623"/>
                        </a:lnTo>
                        <a:lnTo>
                          <a:pt x="2344" y="547"/>
                        </a:lnTo>
                        <a:lnTo>
                          <a:pt x="2248" y="481"/>
                        </a:lnTo>
                        <a:lnTo>
                          <a:pt x="2147" y="424"/>
                        </a:lnTo>
                        <a:lnTo>
                          <a:pt x="2042" y="376"/>
                        </a:lnTo>
                        <a:lnTo>
                          <a:pt x="1928" y="338"/>
                        </a:lnTo>
                        <a:lnTo>
                          <a:pt x="1813" y="308"/>
                        </a:lnTo>
                        <a:lnTo>
                          <a:pt x="1691" y="293"/>
                        </a:lnTo>
                        <a:lnTo>
                          <a:pt x="1568" y="287"/>
                        </a:lnTo>
                        <a:close/>
                        <a:moveTo>
                          <a:pt x="1568" y="0"/>
                        </a:moveTo>
                        <a:lnTo>
                          <a:pt x="1703" y="6"/>
                        </a:lnTo>
                        <a:lnTo>
                          <a:pt x="1837" y="24"/>
                        </a:lnTo>
                        <a:lnTo>
                          <a:pt x="1964" y="52"/>
                        </a:lnTo>
                        <a:lnTo>
                          <a:pt x="2089" y="90"/>
                        </a:lnTo>
                        <a:lnTo>
                          <a:pt x="2209" y="137"/>
                        </a:lnTo>
                        <a:lnTo>
                          <a:pt x="2322" y="195"/>
                        </a:lnTo>
                        <a:lnTo>
                          <a:pt x="2432" y="261"/>
                        </a:lnTo>
                        <a:lnTo>
                          <a:pt x="2535" y="334"/>
                        </a:lnTo>
                        <a:lnTo>
                          <a:pt x="2633" y="416"/>
                        </a:lnTo>
                        <a:lnTo>
                          <a:pt x="2722" y="507"/>
                        </a:lnTo>
                        <a:lnTo>
                          <a:pt x="2804" y="603"/>
                        </a:lnTo>
                        <a:lnTo>
                          <a:pt x="2877" y="706"/>
                        </a:lnTo>
                        <a:lnTo>
                          <a:pt x="2945" y="815"/>
                        </a:lnTo>
                        <a:lnTo>
                          <a:pt x="3001" y="929"/>
                        </a:lnTo>
                        <a:lnTo>
                          <a:pt x="3048" y="1048"/>
                        </a:lnTo>
                        <a:lnTo>
                          <a:pt x="3086" y="1173"/>
                        </a:lnTo>
                        <a:lnTo>
                          <a:pt x="3114" y="1301"/>
                        </a:lnTo>
                        <a:lnTo>
                          <a:pt x="3132" y="1434"/>
                        </a:lnTo>
                        <a:lnTo>
                          <a:pt x="3138" y="1569"/>
                        </a:lnTo>
                        <a:lnTo>
                          <a:pt x="3132" y="1704"/>
                        </a:lnTo>
                        <a:lnTo>
                          <a:pt x="3114" y="1835"/>
                        </a:lnTo>
                        <a:lnTo>
                          <a:pt x="3086" y="1965"/>
                        </a:lnTo>
                        <a:lnTo>
                          <a:pt x="3048" y="2088"/>
                        </a:lnTo>
                        <a:lnTo>
                          <a:pt x="3001" y="2207"/>
                        </a:lnTo>
                        <a:lnTo>
                          <a:pt x="2945" y="2323"/>
                        </a:lnTo>
                        <a:lnTo>
                          <a:pt x="2877" y="2432"/>
                        </a:lnTo>
                        <a:lnTo>
                          <a:pt x="2804" y="2533"/>
                        </a:lnTo>
                        <a:lnTo>
                          <a:pt x="2722" y="2631"/>
                        </a:lnTo>
                        <a:lnTo>
                          <a:pt x="2633" y="2720"/>
                        </a:lnTo>
                        <a:lnTo>
                          <a:pt x="2535" y="2802"/>
                        </a:lnTo>
                        <a:lnTo>
                          <a:pt x="2432" y="2877"/>
                        </a:lnTo>
                        <a:lnTo>
                          <a:pt x="2322" y="2943"/>
                        </a:lnTo>
                        <a:lnTo>
                          <a:pt x="2209" y="3001"/>
                        </a:lnTo>
                        <a:lnTo>
                          <a:pt x="2089" y="3048"/>
                        </a:lnTo>
                        <a:lnTo>
                          <a:pt x="1964" y="3086"/>
                        </a:lnTo>
                        <a:lnTo>
                          <a:pt x="1837" y="3114"/>
                        </a:lnTo>
                        <a:lnTo>
                          <a:pt x="1703" y="3130"/>
                        </a:lnTo>
                        <a:lnTo>
                          <a:pt x="1568" y="3136"/>
                        </a:lnTo>
                        <a:lnTo>
                          <a:pt x="1433" y="3130"/>
                        </a:lnTo>
                        <a:lnTo>
                          <a:pt x="1301" y="3114"/>
                        </a:lnTo>
                        <a:lnTo>
                          <a:pt x="1174" y="3086"/>
                        </a:lnTo>
                        <a:lnTo>
                          <a:pt x="1049" y="3048"/>
                        </a:lnTo>
                        <a:lnTo>
                          <a:pt x="929" y="3001"/>
                        </a:lnTo>
                        <a:lnTo>
                          <a:pt x="814" y="2943"/>
                        </a:lnTo>
                        <a:lnTo>
                          <a:pt x="706" y="2877"/>
                        </a:lnTo>
                        <a:lnTo>
                          <a:pt x="603" y="2802"/>
                        </a:lnTo>
                        <a:lnTo>
                          <a:pt x="506" y="2720"/>
                        </a:lnTo>
                        <a:lnTo>
                          <a:pt x="416" y="2631"/>
                        </a:lnTo>
                        <a:lnTo>
                          <a:pt x="334" y="2533"/>
                        </a:lnTo>
                        <a:lnTo>
                          <a:pt x="259" y="2432"/>
                        </a:lnTo>
                        <a:lnTo>
                          <a:pt x="193" y="2323"/>
                        </a:lnTo>
                        <a:lnTo>
                          <a:pt x="137" y="2207"/>
                        </a:lnTo>
                        <a:lnTo>
                          <a:pt x="90" y="2088"/>
                        </a:lnTo>
                        <a:lnTo>
                          <a:pt x="50" y="1965"/>
                        </a:lnTo>
                        <a:lnTo>
                          <a:pt x="22" y="1835"/>
                        </a:lnTo>
                        <a:lnTo>
                          <a:pt x="6" y="1704"/>
                        </a:lnTo>
                        <a:lnTo>
                          <a:pt x="0" y="1569"/>
                        </a:lnTo>
                        <a:lnTo>
                          <a:pt x="6" y="1434"/>
                        </a:lnTo>
                        <a:lnTo>
                          <a:pt x="22" y="1301"/>
                        </a:lnTo>
                        <a:lnTo>
                          <a:pt x="50" y="1173"/>
                        </a:lnTo>
                        <a:lnTo>
                          <a:pt x="90" y="1048"/>
                        </a:lnTo>
                        <a:lnTo>
                          <a:pt x="137" y="929"/>
                        </a:lnTo>
                        <a:lnTo>
                          <a:pt x="193" y="815"/>
                        </a:lnTo>
                        <a:lnTo>
                          <a:pt x="259" y="706"/>
                        </a:lnTo>
                        <a:lnTo>
                          <a:pt x="334" y="603"/>
                        </a:lnTo>
                        <a:lnTo>
                          <a:pt x="416" y="507"/>
                        </a:lnTo>
                        <a:lnTo>
                          <a:pt x="506" y="416"/>
                        </a:lnTo>
                        <a:lnTo>
                          <a:pt x="603" y="334"/>
                        </a:lnTo>
                        <a:lnTo>
                          <a:pt x="706" y="261"/>
                        </a:lnTo>
                        <a:lnTo>
                          <a:pt x="814" y="195"/>
                        </a:lnTo>
                        <a:lnTo>
                          <a:pt x="929" y="137"/>
                        </a:lnTo>
                        <a:lnTo>
                          <a:pt x="1049" y="90"/>
                        </a:lnTo>
                        <a:lnTo>
                          <a:pt x="1174" y="52"/>
                        </a:lnTo>
                        <a:lnTo>
                          <a:pt x="1301" y="24"/>
                        </a:lnTo>
                        <a:lnTo>
                          <a:pt x="1433" y="6"/>
                        </a:lnTo>
                        <a:lnTo>
                          <a:pt x="1568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115" name="Freeform 8"/>
                  <p:cNvSpPr>
                    <a:spLocks noEditPoints="1"/>
                  </p:cNvSpPr>
                  <p:nvPr/>
                </p:nvSpPr>
                <p:spPr bwMode="auto">
                  <a:xfrm>
                    <a:off x="3108326" y="2273301"/>
                    <a:ext cx="1133475" cy="1131888"/>
                  </a:xfrm>
                  <a:custGeom>
                    <a:avLst/>
                    <a:gdLst>
                      <a:gd name="T0" fmla="*/ 644 w 1426"/>
                      <a:gd name="T1" fmla="*/ 290 h 1426"/>
                      <a:gd name="T2" fmla="*/ 517 w 1426"/>
                      <a:gd name="T3" fmla="*/ 332 h 1426"/>
                      <a:gd name="T4" fmla="*/ 410 w 1426"/>
                      <a:gd name="T5" fmla="*/ 409 h 1426"/>
                      <a:gd name="T6" fmla="*/ 332 w 1426"/>
                      <a:gd name="T7" fmla="*/ 517 h 1426"/>
                      <a:gd name="T8" fmla="*/ 290 w 1426"/>
                      <a:gd name="T9" fmla="*/ 644 h 1426"/>
                      <a:gd name="T10" fmla="*/ 290 w 1426"/>
                      <a:gd name="T11" fmla="*/ 781 h 1426"/>
                      <a:gd name="T12" fmla="*/ 332 w 1426"/>
                      <a:gd name="T13" fmla="*/ 909 h 1426"/>
                      <a:gd name="T14" fmla="*/ 410 w 1426"/>
                      <a:gd name="T15" fmla="*/ 1014 h 1426"/>
                      <a:gd name="T16" fmla="*/ 517 w 1426"/>
                      <a:gd name="T17" fmla="*/ 1091 h 1426"/>
                      <a:gd name="T18" fmla="*/ 644 w 1426"/>
                      <a:gd name="T19" fmla="*/ 1135 h 1426"/>
                      <a:gd name="T20" fmla="*/ 782 w 1426"/>
                      <a:gd name="T21" fmla="*/ 1135 h 1426"/>
                      <a:gd name="T22" fmla="*/ 909 w 1426"/>
                      <a:gd name="T23" fmla="*/ 1091 h 1426"/>
                      <a:gd name="T24" fmla="*/ 1014 w 1426"/>
                      <a:gd name="T25" fmla="*/ 1014 h 1426"/>
                      <a:gd name="T26" fmla="*/ 1092 w 1426"/>
                      <a:gd name="T27" fmla="*/ 909 h 1426"/>
                      <a:gd name="T28" fmla="*/ 1136 w 1426"/>
                      <a:gd name="T29" fmla="*/ 781 h 1426"/>
                      <a:gd name="T30" fmla="*/ 1136 w 1426"/>
                      <a:gd name="T31" fmla="*/ 644 h 1426"/>
                      <a:gd name="T32" fmla="*/ 1092 w 1426"/>
                      <a:gd name="T33" fmla="*/ 517 h 1426"/>
                      <a:gd name="T34" fmla="*/ 1014 w 1426"/>
                      <a:gd name="T35" fmla="*/ 409 h 1426"/>
                      <a:gd name="T36" fmla="*/ 909 w 1426"/>
                      <a:gd name="T37" fmla="*/ 332 h 1426"/>
                      <a:gd name="T38" fmla="*/ 782 w 1426"/>
                      <a:gd name="T39" fmla="*/ 290 h 1426"/>
                      <a:gd name="T40" fmla="*/ 712 w 1426"/>
                      <a:gd name="T41" fmla="*/ 0 h 1426"/>
                      <a:gd name="T42" fmla="*/ 889 w 1426"/>
                      <a:gd name="T43" fmla="*/ 22 h 1426"/>
                      <a:gd name="T44" fmla="*/ 1048 w 1426"/>
                      <a:gd name="T45" fmla="*/ 83 h 1426"/>
                      <a:gd name="T46" fmla="*/ 1186 w 1426"/>
                      <a:gd name="T47" fmla="*/ 181 h 1426"/>
                      <a:gd name="T48" fmla="*/ 1297 w 1426"/>
                      <a:gd name="T49" fmla="*/ 306 h 1426"/>
                      <a:gd name="T50" fmla="*/ 1379 w 1426"/>
                      <a:gd name="T51" fmla="*/ 455 h 1426"/>
                      <a:gd name="T52" fmla="*/ 1420 w 1426"/>
                      <a:gd name="T53" fmla="*/ 624 h 1426"/>
                      <a:gd name="T54" fmla="*/ 1420 w 1426"/>
                      <a:gd name="T55" fmla="*/ 801 h 1426"/>
                      <a:gd name="T56" fmla="*/ 1379 w 1426"/>
                      <a:gd name="T57" fmla="*/ 970 h 1426"/>
                      <a:gd name="T58" fmla="*/ 1297 w 1426"/>
                      <a:gd name="T59" fmla="*/ 1119 h 1426"/>
                      <a:gd name="T60" fmla="*/ 1186 w 1426"/>
                      <a:gd name="T61" fmla="*/ 1245 h 1426"/>
                      <a:gd name="T62" fmla="*/ 1048 w 1426"/>
                      <a:gd name="T63" fmla="*/ 1342 h 1426"/>
                      <a:gd name="T64" fmla="*/ 889 w 1426"/>
                      <a:gd name="T65" fmla="*/ 1404 h 1426"/>
                      <a:gd name="T66" fmla="*/ 712 w 1426"/>
                      <a:gd name="T67" fmla="*/ 1426 h 1426"/>
                      <a:gd name="T68" fmla="*/ 537 w 1426"/>
                      <a:gd name="T69" fmla="*/ 1404 h 1426"/>
                      <a:gd name="T70" fmla="*/ 378 w 1426"/>
                      <a:gd name="T71" fmla="*/ 1342 h 1426"/>
                      <a:gd name="T72" fmla="*/ 238 w 1426"/>
                      <a:gd name="T73" fmla="*/ 1245 h 1426"/>
                      <a:gd name="T74" fmla="*/ 127 w 1426"/>
                      <a:gd name="T75" fmla="*/ 1119 h 1426"/>
                      <a:gd name="T76" fmla="*/ 47 w 1426"/>
                      <a:gd name="T77" fmla="*/ 970 h 1426"/>
                      <a:gd name="T78" fmla="*/ 6 w 1426"/>
                      <a:gd name="T79" fmla="*/ 801 h 1426"/>
                      <a:gd name="T80" fmla="*/ 6 w 1426"/>
                      <a:gd name="T81" fmla="*/ 624 h 1426"/>
                      <a:gd name="T82" fmla="*/ 47 w 1426"/>
                      <a:gd name="T83" fmla="*/ 455 h 1426"/>
                      <a:gd name="T84" fmla="*/ 127 w 1426"/>
                      <a:gd name="T85" fmla="*/ 306 h 1426"/>
                      <a:gd name="T86" fmla="*/ 238 w 1426"/>
                      <a:gd name="T87" fmla="*/ 181 h 1426"/>
                      <a:gd name="T88" fmla="*/ 378 w 1426"/>
                      <a:gd name="T89" fmla="*/ 83 h 1426"/>
                      <a:gd name="T90" fmla="*/ 537 w 1426"/>
                      <a:gd name="T91" fmla="*/ 22 h 1426"/>
                      <a:gd name="T92" fmla="*/ 712 w 1426"/>
                      <a:gd name="T93" fmla="*/ 0 h 14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1426" h="1426">
                        <a:moveTo>
                          <a:pt x="712" y="284"/>
                        </a:moveTo>
                        <a:lnTo>
                          <a:pt x="644" y="290"/>
                        </a:lnTo>
                        <a:lnTo>
                          <a:pt x="579" y="306"/>
                        </a:lnTo>
                        <a:lnTo>
                          <a:pt x="517" y="332"/>
                        </a:lnTo>
                        <a:lnTo>
                          <a:pt x="459" y="368"/>
                        </a:lnTo>
                        <a:lnTo>
                          <a:pt x="410" y="409"/>
                        </a:lnTo>
                        <a:lnTo>
                          <a:pt x="368" y="461"/>
                        </a:lnTo>
                        <a:lnTo>
                          <a:pt x="332" y="517"/>
                        </a:lnTo>
                        <a:lnTo>
                          <a:pt x="306" y="578"/>
                        </a:lnTo>
                        <a:lnTo>
                          <a:pt x="290" y="644"/>
                        </a:lnTo>
                        <a:lnTo>
                          <a:pt x="284" y="712"/>
                        </a:lnTo>
                        <a:lnTo>
                          <a:pt x="290" y="781"/>
                        </a:lnTo>
                        <a:lnTo>
                          <a:pt x="306" y="847"/>
                        </a:lnTo>
                        <a:lnTo>
                          <a:pt x="332" y="909"/>
                        </a:lnTo>
                        <a:lnTo>
                          <a:pt x="368" y="964"/>
                        </a:lnTo>
                        <a:lnTo>
                          <a:pt x="410" y="1014"/>
                        </a:lnTo>
                        <a:lnTo>
                          <a:pt x="459" y="1058"/>
                        </a:lnTo>
                        <a:lnTo>
                          <a:pt x="517" y="1091"/>
                        </a:lnTo>
                        <a:lnTo>
                          <a:pt x="579" y="1117"/>
                        </a:lnTo>
                        <a:lnTo>
                          <a:pt x="644" y="1135"/>
                        </a:lnTo>
                        <a:lnTo>
                          <a:pt x="712" y="1139"/>
                        </a:lnTo>
                        <a:lnTo>
                          <a:pt x="782" y="1135"/>
                        </a:lnTo>
                        <a:lnTo>
                          <a:pt x="847" y="1117"/>
                        </a:lnTo>
                        <a:lnTo>
                          <a:pt x="909" y="1091"/>
                        </a:lnTo>
                        <a:lnTo>
                          <a:pt x="965" y="1058"/>
                        </a:lnTo>
                        <a:lnTo>
                          <a:pt x="1014" y="1014"/>
                        </a:lnTo>
                        <a:lnTo>
                          <a:pt x="1058" y="964"/>
                        </a:lnTo>
                        <a:lnTo>
                          <a:pt x="1092" y="909"/>
                        </a:lnTo>
                        <a:lnTo>
                          <a:pt x="1118" y="847"/>
                        </a:lnTo>
                        <a:lnTo>
                          <a:pt x="1136" y="781"/>
                        </a:lnTo>
                        <a:lnTo>
                          <a:pt x="1140" y="712"/>
                        </a:lnTo>
                        <a:lnTo>
                          <a:pt x="1136" y="644"/>
                        </a:lnTo>
                        <a:lnTo>
                          <a:pt x="1118" y="578"/>
                        </a:lnTo>
                        <a:lnTo>
                          <a:pt x="1092" y="517"/>
                        </a:lnTo>
                        <a:lnTo>
                          <a:pt x="1058" y="461"/>
                        </a:lnTo>
                        <a:lnTo>
                          <a:pt x="1014" y="409"/>
                        </a:lnTo>
                        <a:lnTo>
                          <a:pt x="965" y="368"/>
                        </a:lnTo>
                        <a:lnTo>
                          <a:pt x="909" y="332"/>
                        </a:lnTo>
                        <a:lnTo>
                          <a:pt x="847" y="306"/>
                        </a:lnTo>
                        <a:lnTo>
                          <a:pt x="782" y="290"/>
                        </a:lnTo>
                        <a:lnTo>
                          <a:pt x="712" y="284"/>
                        </a:lnTo>
                        <a:close/>
                        <a:moveTo>
                          <a:pt x="712" y="0"/>
                        </a:moveTo>
                        <a:lnTo>
                          <a:pt x="802" y="6"/>
                        </a:lnTo>
                        <a:lnTo>
                          <a:pt x="889" y="22"/>
                        </a:lnTo>
                        <a:lnTo>
                          <a:pt x="971" y="48"/>
                        </a:lnTo>
                        <a:lnTo>
                          <a:pt x="1048" y="83"/>
                        </a:lnTo>
                        <a:lnTo>
                          <a:pt x="1120" y="127"/>
                        </a:lnTo>
                        <a:lnTo>
                          <a:pt x="1186" y="181"/>
                        </a:lnTo>
                        <a:lnTo>
                          <a:pt x="1245" y="240"/>
                        </a:lnTo>
                        <a:lnTo>
                          <a:pt x="1297" y="306"/>
                        </a:lnTo>
                        <a:lnTo>
                          <a:pt x="1343" y="378"/>
                        </a:lnTo>
                        <a:lnTo>
                          <a:pt x="1379" y="455"/>
                        </a:lnTo>
                        <a:lnTo>
                          <a:pt x="1404" y="537"/>
                        </a:lnTo>
                        <a:lnTo>
                          <a:pt x="1420" y="624"/>
                        </a:lnTo>
                        <a:lnTo>
                          <a:pt x="1426" y="712"/>
                        </a:lnTo>
                        <a:lnTo>
                          <a:pt x="1420" y="801"/>
                        </a:lnTo>
                        <a:lnTo>
                          <a:pt x="1404" y="887"/>
                        </a:lnTo>
                        <a:lnTo>
                          <a:pt x="1379" y="970"/>
                        </a:lnTo>
                        <a:lnTo>
                          <a:pt x="1343" y="1048"/>
                        </a:lnTo>
                        <a:lnTo>
                          <a:pt x="1297" y="1119"/>
                        </a:lnTo>
                        <a:lnTo>
                          <a:pt x="1245" y="1185"/>
                        </a:lnTo>
                        <a:lnTo>
                          <a:pt x="1186" y="1245"/>
                        </a:lnTo>
                        <a:lnTo>
                          <a:pt x="1120" y="1296"/>
                        </a:lnTo>
                        <a:lnTo>
                          <a:pt x="1048" y="1342"/>
                        </a:lnTo>
                        <a:lnTo>
                          <a:pt x="971" y="1378"/>
                        </a:lnTo>
                        <a:lnTo>
                          <a:pt x="889" y="1404"/>
                        </a:lnTo>
                        <a:lnTo>
                          <a:pt x="802" y="1420"/>
                        </a:lnTo>
                        <a:lnTo>
                          <a:pt x="712" y="1426"/>
                        </a:lnTo>
                        <a:lnTo>
                          <a:pt x="622" y="1420"/>
                        </a:lnTo>
                        <a:lnTo>
                          <a:pt x="537" y="1404"/>
                        </a:lnTo>
                        <a:lnTo>
                          <a:pt x="455" y="1378"/>
                        </a:lnTo>
                        <a:lnTo>
                          <a:pt x="378" y="1342"/>
                        </a:lnTo>
                        <a:lnTo>
                          <a:pt x="306" y="1296"/>
                        </a:lnTo>
                        <a:lnTo>
                          <a:pt x="238" y="1245"/>
                        </a:lnTo>
                        <a:lnTo>
                          <a:pt x="181" y="1185"/>
                        </a:lnTo>
                        <a:lnTo>
                          <a:pt x="127" y="1119"/>
                        </a:lnTo>
                        <a:lnTo>
                          <a:pt x="83" y="1048"/>
                        </a:lnTo>
                        <a:lnTo>
                          <a:pt x="47" y="970"/>
                        </a:lnTo>
                        <a:lnTo>
                          <a:pt x="22" y="887"/>
                        </a:lnTo>
                        <a:lnTo>
                          <a:pt x="6" y="801"/>
                        </a:lnTo>
                        <a:lnTo>
                          <a:pt x="0" y="712"/>
                        </a:lnTo>
                        <a:lnTo>
                          <a:pt x="6" y="624"/>
                        </a:lnTo>
                        <a:lnTo>
                          <a:pt x="22" y="537"/>
                        </a:lnTo>
                        <a:lnTo>
                          <a:pt x="47" y="455"/>
                        </a:lnTo>
                        <a:lnTo>
                          <a:pt x="83" y="378"/>
                        </a:lnTo>
                        <a:lnTo>
                          <a:pt x="127" y="306"/>
                        </a:lnTo>
                        <a:lnTo>
                          <a:pt x="181" y="240"/>
                        </a:lnTo>
                        <a:lnTo>
                          <a:pt x="238" y="181"/>
                        </a:lnTo>
                        <a:lnTo>
                          <a:pt x="306" y="127"/>
                        </a:lnTo>
                        <a:lnTo>
                          <a:pt x="378" y="83"/>
                        </a:lnTo>
                        <a:lnTo>
                          <a:pt x="455" y="48"/>
                        </a:lnTo>
                        <a:lnTo>
                          <a:pt x="537" y="22"/>
                        </a:lnTo>
                        <a:lnTo>
                          <a:pt x="622" y="6"/>
                        </a:lnTo>
                        <a:lnTo>
                          <a:pt x="712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116" name="Freeform 9"/>
                  <p:cNvSpPr>
                    <a:spLocks noEditPoints="1"/>
                  </p:cNvSpPr>
                  <p:nvPr/>
                </p:nvSpPr>
                <p:spPr bwMode="auto">
                  <a:xfrm>
                    <a:off x="2762251" y="3179763"/>
                    <a:ext cx="1825625" cy="1128713"/>
                  </a:xfrm>
                  <a:custGeom>
                    <a:avLst/>
                    <a:gdLst>
                      <a:gd name="T0" fmla="*/ 1051 w 2298"/>
                      <a:gd name="T1" fmla="*/ 288 h 1424"/>
                      <a:gd name="T2" fmla="*/ 863 w 2298"/>
                      <a:gd name="T3" fmla="*/ 330 h 1424"/>
                      <a:gd name="T4" fmla="*/ 690 w 2298"/>
                      <a:gd name="T5" fmla="*/ 408 h 1424"/>
                      <a:gd name="T6" fmla="*/ 537 w 2298"/>
                      <a:gd name="T7" fmla="*/ 519 h 1424"/>
                      <a:gd name="T8" fmla="*/ 408 w 2298"/>
                      <a:gd name="T9" fmla="*/ 660 h 1424"/>
                      <a:gd name="T10" fmla="*/ 310 w 2298"/>
                      <a:gd name="T11" fmla="*/ 827 h 1424"/>
                      <a:gd name="T12" fmla="*/ 485 w 2298"/>
                      <a:gd name="T13" fmla="*/ 953 h 1424"/>
                      <a:gd name="T14" fmla="*/ 678 w 2298"/>
                      <a:gd name="T15" fmla="*/ 1044 h 1424"/>
                      <a:gd name="T16" fmla="*/ 883 w 2298"/>
                      <a:gd name="T17" fmla="*/ 1104 h 1424"/>
                      <a:gd name="T18" fmla="*/ 1096 w 2298"/>
                      <a:gd name="T19" fmla="*/ 1128 h 1424"/>
                      <a:gd name="T20" fmla="*/ 1309 w 2298"/>
                      <a:gd name="T21" fmla="*/ 1120 h 1424"/>
                      <a:gd name="T22" fmla="*/ 1518 w 2298"/>
                      <a:gd name="T23" fmla="*/ 1078 h 1424"/>
                      <a:gd name="T24" fmla="*/ 1719 w 2298"/>
                      <a:gd name="T25" fmla="*/ 1002 h 1424"/>
                      <a:gd name="T26" fmla="*/ 1902 w 2298"/>
                      <a:gd name="T27" fmla="*/ 895 h 1424"/>
                      <a:gd name="T28" fmla="*/ 1942 w 2298"/>
                      <a:gd name="T29" fmla="*/ 740 h 1424"/>
                      <a:gd name="T30" fmla="*/ 1828 w 2298"/>
                      <a:gd name="T31" fmla="*/ 587 h 1424"/>
                      <a:gd name="T32" fmla="*/ 1687 w 2298"/>
                      <a:gd name="T33" fmla="*/ 459 h 1424"/>
                      <a:gd name="T34" fmla="*/ 1524 w 2298"/>
                      <a:gd name="T35" fmla="*/ 364 h 1424"/>
                      <a:gd name="T36" fmla="*/ 1343 w 2298"/>
                      <a:gd name="T37" fmla="*/ 304 h 1424"/>
                      <a:gd name="T38" fmla="*/ 1148 w 2298"/>
                      <a:gd name="T39" fmla="*/ 285 h 1424"/>
                      <a:gd name="T40" fmla="*/ 1257 w 2298"/>
                      <a:gd name="T41" fmla="*/ 4 h 1424"/>
                      <a:gd name="T42" fmla="*/ 1470 w 2298"/>
                      <a:gd name="T43" fmla="*/ 44 h 1424"/>
                      <a:gd name="T44" fmla="*/ 1667 w 2298"/>
                      <a:gd name="T45" fmla="*/ 117 h 1424"/>
                      <a:gd name="T46" fmla="*/ 1850 w 2298"/>
                      <a:gd name="T47" fmla="*/ 225 h 1424"/>
                      <a:gd name="T48" fmla="*/ 2010 w 2298"/>
                      <a:gd name="T49" fmla="*/ 362 h 1424"/>
                      <a:gd name="T50" fmla="*/ 2145 w 2298"/>
                      <a:gd name="T51" fmla="*/ 527 h 1424"/>
                      <a:gd name="T52" fmla="*/ 2250 w 2298"/>
                      <a:gd name="T53" fmla="*/ 716 h 1424"/>
                      <a:gd name="T54" fmla="*/ 2298 w 2298"/>
                      <a:gd name="T55" fmla="*/ 849 h 1424"/>
                      <a:gd name="T56" fmla="*/ 2290 w 2298"/>
                      <a:gd name="T57" fmla="*/ 913 h 1424"/>
                      <a:gd name="T58" fmla="*/ 2256 w 2298"/>
                      <a:gd name="T59" fmla="*/ 967 h 1424"/>
                      <a:gd name="T60" fmla="*/ 2069 w 2298"/>
                      <a:gd name="T61" fmla="*/ 1128 h 1424"/>
                      <a:gd name="T62" fmla="*/ 1860 w 2298"/>
                      <a:gd name="T63" fmla="*/ 1255 h 1424"/>
                      <a:gd name="T64" fmla="*/ 1635 w 2298"/>
                      <a:gd name="T65" fmla="*/ 1348 h 1424"/>
                      <a:gd name="T66" fmla="*/ 1397 w 2298"/>
                      <a:gd name="T67" fmla="*/ 1404 h 1424"/>
                      <a:gd name="T68" fmla="*/ 1148 w 2298"/>
                      <a:gd name="T69" fmla="*/ 1424 h 1424"/>
                      <a:gd name="T70" fmla="*/ 901 w 2298"/>
                      <a:gd name="T71" fmla="*/ 1404 h 1424"/>
                      <a:gd name="T72" fmla="*/ 663 w 2298"/>
                      <a:gd name="T73" fmla="*/ 1348 h 1424"/>
                      <a:gd name="T74" fmla="*/ 438 w 2298"/>
                      <a:gd name="T75" fmla="*/ 1255 h 1424"/>
                      <a:gd name="T76" fmla="*/ 229 w 2298"/>
                      <a:gd name="T77" fmla="*/ 1128 h 1424"/>
                      <a:gd name="T78" fmla="*/ 40 w 2298"/>
                      <a:gd name="T79" fmla="*/ 967 h 1424"/>
                      <a:gd name="T80" fmla="*/ 6 w 2298"/>
                      <a:gd name="T81" fmla="*/ 913 h 1424"/>
                      <a:gd name="T82" fmla="*/ 0 w 2298"/>
                      <a:gd name="T83" fmla="*/ 849 h 1424"/>
                      <a:gd name="T84" fmla="*/ 48 w 2298"/>
                      <a:gd name="T85" fmla="*/ 716 h 1424"/>
                      <a:gd name="T86" fmla="*/ 153 w 2298"/>
                      <a:gd name="T87" fmla="*/ 527 h 1424"/>
                      <a:gd name="T88" fmla="*/ 288 w 2298"/>
                      <a:gd name="T89" fmla="*/ 362 h 1424"/>
                      <a:gd name="T90" fmla="*/ 448 w 2298"/>
                      <a:gd name="T91" fmla="*/ 225 h 1424"/>
                      <a:gd name="T92" fmla="*/ 629 w 2298"/>
                      <a:gd name="T93" fmla="*/ 117 h 1424"/>
                      <a:gd name="T94" fmla="*/ 828 w 2298"/>
                      <a:gd name="T95" fmla="*/ 44 h 1424"/>
                      <a:gd name="T96" fmla="*/ 1039 w 2298"/>
                      <a:gd name="T97" fmla="*/ 4 h 14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2298" h="1424">
                        <a:moveTo>
                          <a:pt x="1148" y="285"/>
                        </a:moveTo>
                        <a:lnTo>
                          <a:pt x="1051" y="288"/>
                        </a:lnTo>
                        <a:lnTo>
                          <a:pt x="955" y="304"/>
                        </a:lnTo>
                        <a:lnTo>
                          <a:pt x="863" y="330"/>
                        </a:lnTo>
                        <a:lnTo>
                          <a:pt x="774" y="364"/>
                        </a:lnTo>
                        <a:lnTo>
                          <a:pt x="690" y="408"/>
                        </a:lnTo>
                        <a:lnTo>
                          <a:pt x="611" y="459"/>
                        </a:lnTo>
                        <a:lnTo>
                          <a:pt x="537" y="519"/>
                        </a:lnTo>
                        <a:lnTo>
                          <a:pt x="470" y="587"/>
                        </a:lnTo>
                        <a:lnTo>
                          <a:pt x="408" y="660"/>
                        </a:lnTo>
                        <a:lnTo>
                          <a:pt x="354" y="740"/>
                        </a:lnTo>
                        <a:lnTo>
                          <a:pt x="310" y="827"/>
                        </a:lnTo>
                        <a:lnTo>
                          <a:pt x="396" y="895"/>
                        </a:lnTo>
                        <a:lnTo>
                          <a:pt x="485" y="953"/>
                        </a:lnTo>
                        <a:lnTo>
                          <a:pt x="579" y="1002"/>
                        </a:lnTo>
                        <a:lnTo>
                          <a:pt x="678" y="1044"/>
                        </a:lnTo>
                        <a:lnTo>
                          <a:pt x="780" y="1078"/>
                        </a:lnTo>
                        <a:lnTo>
                          <a:pt x="883" y="1104"/>
                        </a:lnTo>
                        <a:lnTo>
                          <a:pt x="989" y="1120"/>
                        </a:lnTo>
                        <a:lnTo>
                          <a:pt x="1096" y="1128"/>
                        </a:lnTo>
                        <a:lnTo>
                          <a:pt x="1202" y="1128"/>
                        </a:lnTo>
                        <a:lnTo>
                          <a:pt x="1309" y="1120"/>
                        </a:lnTo>
                        <a:lnTo>
                          <a:pt x="1415" y="1104"/>
                        </a:lnTo>
                        <a:lnTo>
                          <a:pt x="1518" y="1078"/>
                        </a:lnTo>
                        <a:lnTo>
                          <a:pt x="1620" y="1044"/>
                        </a:lnTo>
                        <a:lnTo>
                          <a:pt x="1719" y="1002"/>
                        </a:lnTo>
                        <a:lnTo>
                          <a:pt x="1813" y="953"/>
                        </a:lnTo>
                        <a:lnTo>
                          <a:pt x="1902" y="895"/>
                        </a:lnTo>
                        <a:lnTo>
                          <a:pt x="1988" y="827"/>
                        </a:lnTo>
                        <a:lnTo>
                          <a:pt x="1942" y="740"/>
                        </a:lnTo>
                        <a:lnTo>
                          <a:pt x="1890" y="660"/>
                        </a:lnTo>
                        <a:lnTo>
                          <a:pt x="1828" y="587"/>
                        </a:lnTo>
                        <a:lnTo>
                          <a:pt x="1761" y="519"/>
                        </a:lnTo>
                        <a:lnTo>
                          <a:pt x="1687" y="459"/>
                        </a:lnTo>
                        <a:lnTo>
                          <a:pt x="1608" y="408"/>
                        </a:lnTo>
                        <a:lnTo>
                          <a:pt x="1524" y="364"/>
                        </a:lnTo>
                        <a:lnTo>
                          <a:pt x="1435" y="330"/>
                        </a:lnTo>
                        <a:lnTo>
                          <a:pt x="1343" y="304"/>
                        </a:lnTo>
                        <a:lnTo>
                          <a:pt x="1248" y="288"/>
                        </a:lnTo>
                        <a:lnTo>
                          <a:pt x="1148" y="285"/>
                        </a:lnTo>
                        <a:close/>
                        <a:moveTo>
                          <a:pt x="1148" y="0"/>
                        </a:moveTo>
                        <a:lnTo>
                          <a:pt x="1257" y="4"/>
                        </a:lnTo>
                        <a:lnTo>
                          <a:pt x="1365" y="18"/>
                        </a:lnTo>
                        <a:lnTo>
                          <a:pt x="1470" y="44"/>
                        </a:lnTo>
                        <a:lnTo>
                          <a:pt x="1572" y="76"/>
                        </a:lnTo>
                        <a:lnTo>
                          <a:pt x="1667" y="117"/>
                        </a:lnTo>
                        <a:lnTo>
                          <a:pt x="1761" y="167"/>
                        </a:lnTo>
                        <a:lnTo>
                          <a:pt x="1850" y="225"/>
                        </a:lnTo>
                        <a:lnTo>
                          <a:pt x="1932" y="290"/>
                        </a:lnTo>
                        <a:lnTo>
                          <a:pt x="2010" y="362"/>
                        </a:lnTo>
                        <a:lnTo>
                          <a:pt x="2081" y="442"/>
                        </a:lnTo>
                        <a:lnTo>
                          <a:pt x="2145" y="527"/>
                        </a:lnTo>
                        <a:lnTo>
                          <a:pt x="2203" y="619"/>
                        </a:lnTo>
                        <a:lnTo>
                          <a:pt x="2250" y="716"/>
                        </a:lnTo>
                        <a:lnTo>
                          <a:pt x="2290" y="819"/>
                        </a:lnTo>
                        <a:lnTo>
                          <a:pt x="2298" y="849"/>
                        </a:lnTo>
                        <a:lnTo>
                          <a:pt x="2298" y="881"/>
                        </a:lnTo>
                        <a:lnTo>
                          <a:pt x="2290" y="913"/>
                        </a:lnTo>
                        <a:lnTo>
                          <a:pt x="2276" y="941"/>
                        </a:lnTo>
                        <a:lnTo>
                          <a:pt x="2256" y="967"/>
                        </a:lnTo>
                        <a:lnTo>
                          <a:pt x="2165" y="1050"/>
                        </a:lnTo>
                        <a:lnTo>
                          <a:pt x="2069" y="1128"/>
                        </a:lnTo>
                        <a:lnTo>
                          <a:pt x="1966" y="1195"/>
                        </a:lnTo>
                        <a:lnTo>
                          <a:pt x="1860" y="1255"/>
                        </a:lnTo>
                        <a:lnTo>
                          <a:pt x="1749" y="1307"/>
                        </a:lnTo>
                        <a:lnTo>
                          <a:pt x="1635" y="1348"/>
                        </a:lnTo>
                        <a:lnTo>
                          <a:pt x="1516" y="1380"/>
                        </a:lnTo>
                        <a:lnTo>
                          <a:pt x="1397" y="1404"/>
                        </a:lnTo>
                        <a:lnTo>
                          <a:pt x="1273" y="1420"/>
                        </a:lnTo>
                        <a:lnTo>
                          <a:pt x="1148" y="1424"/>
                        </a:lnTo>
                        <a:lnTo>
                          <a:pt x="1025" y="1420"/>
                        </a:lnTo>
                        <a:lnTo>
                          <a:pt x="901" y="1404"/>
                        </a:lnTo>
                        <a:lnTo>
                          <a:pt x="780" y="1380"/>
                        </a:lnTo>
                        <a:lnTo>
                          <a:pt x="663" y="1348"/>
                        </a:lnTo>
                        <a:lnTo>
                          <a:pt x="549" y="1307"/>
                        </a:lnTo>
                        <a:lnTo>
                          <a:pt x="438" y="1255"/>
                        </a:lnTo>
                        <a:lnTo>
                          <a:pt x="332" y="1195"/>
                        </a:lnTo>
                        <a:lnTo>
                          <a:pt x="229" y="1128"/>
                        </a:lnTo>
                        <a:lnTo>
                          <a:pt x="131" y="1050"/>
                        </a:lnTo>
                        <a:lnTo>
                          <a:pt x="40" y="967"/>
                        </a:lnTo>
                        <a:lnTo>
                          <a:pt x="20" y="941"/>
                        </a:lnTo>
                        <a:lnTo>
                          <a:pt x="6" y="913"/>
                        </a:lnTo>
                        <a:lnTo>
                          <a:pt x="0" y="881"/>
                        </a:lnTo>
                        <a:lnTo>
                          <a:pt x="0" y="849"/>
                        </a:lnTo>
                        <a:lnTo>
                          <a:pt x="6" y="819"/>
                        </a:lnTo>
                        <a:lnTo>
                          <a:pt x="48" y="716"/>
                        </a:lnTo>
                        <a:lnTo>
                          <a:pt x="95" y="619"/>
                        </a:lnTo>
                        <a:lnTo>
                          <a:pt x="153" y="527"/>
                        </a:lnTo>
                        <a:lnTo>
                          <a:pt x="217" y="442"/>
                        </a:lnTo>
                        <a:lnTo>
                          <a:pt x="288" y="362"/>
                        </a:lnTo>
                        <a:lnTo>
                          <a:pt x="364" y="290"/>
                        </a:lnTo>
                        <a:lnTo>
                          <a:pt x="448" y="225"/>
                        </a:lnTo>
                        <a:lnTo>
                          <a:pt x="535" y="167"/>
                        </a:lnTo>
                        <a:lnTo>
                          <a:pt x="629" y="117"/>
                        </a:lnTo>
                        <a:lnTo>
                          <a:pt x="726" y="76"/>
                        </a:lnTo>
                        <a:lnTo>
                          <a:pt x="828" y="44"/>
                        </a:lnTo>
                        <a:lnTo>
                          <a:pt x="933" y="18"/>
                        </a:lnTo>
                        <a:lnTo>
                          <a:pt x="1039" y="4"/>
                        </a:lnTo>
                        <a:lnTo>
                          <a:pt x="1148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</p:grpSp>
            <p:grpSp>
              <p:nvGrpSpPr>
                <p:cNvPr id="24" name="Group 116"/>
                <p:cNvGrpSpPr/>
                <p:nvPr/>
              </p:nvGrpSpPr>
              <p:grpSpPr>
                <a:xfrm>
                  <a:off x="6934147" y="4096920"/>
                  <a:ext cx="651599" cy="744712"/>
                  <a:chOff x="5734050" y="-295275"/>
                  <a:chExt cx="5207001" cy="4294188"/>
                </a:xfrm>
                <a:solidFill>
                  <a:srgbClr val="00B050"/>
                </a:solidFill>
              </p:grpSpPr>
              <p:sp>
                <p:nvSpPr>
                  <p:cNvPr id="118" name="Freeform 131"/>
                  <p:cNvSpPr>
                    <a:spLocks noEditPoints="1"/>
                  </p:cNvSpPr>
                  <p:nvPr/>
                </p:nvSpPr>
                <p:spPr bwMode="auto">
                  <a:xfrm>
                    <a:off x="7770813" y="608012"/>
                    <a:ext cx="1133475" cy="1130300"/>
                  </a:xfrm>
                  <a:custGeom>
                    <a:avLst/>
                    <a:gdLst>
                      <a:gd name="T0" fmla="*/ 644 w 1426"/>
                      <a:gd name="T1" fmla="*/ 290 h 1425"/>
                      <a:gd name="T2" fmla="*/ 517 w 1426"/>
                      <a:gd name="T3" fmla="*/ 334 h 1425"/>
                      <a:gd name="T4" fmla="*/ 410 w 1426"/>
                      <a:gd name="T5" fmla="*/ 412 h 1425"/>
                      <a:gd name="T6" fmla="*/ 332 w 1426"/>
                      <a:gd name="T7" fmla="*/ 517 h 1425"/>
                      <a:gd name="T8" fmla="*/ 290 w 1426"/>
                      <a:gd name="T9" fmla="*/ 644 h 1425"/>
                      <a:gd name="T10" fmla="*/ 290 w 1426"/>
                      <a:gd name="T11" fmla="*/ 781 h 1425"/>
                      <a:gd name="T12" fmla="*/ 332 w 1426"/>
                      <a:gd name="T13" fmla="*/ 908 h 1425"/>
                      <a:gd name="T14" fmla="*/ 410 w 1426"/>
                      <a:gd name="T15" fmla="*/ 1014 h 1425"/>
                      <a:gd name="T16" fmla="*/ 517 w 1426"/>
                      <a:gd name="T17" fmla="*/ 1091 h 1425"/>
                      <a:gd name="T18" fmla="*/ 644 w 1426"/>
                      <a:gd name="T19" fmla="*/ 1135 h 1425"/>
                      <a:gd name="T20" fmla="*/ 782 w 1426"/>
                      <a:gd name="T21" fmla="*/ 1135 h 1425"/>
                      <a:gd name="T22" fmla="*/ 909 w 1426"/>
                      <a:gd name="T23" fmla="*/ 1091 h 1425"/>
                      <a:gd name="T24" fmla="*/ 1014 w 1426"/>
                      <a:gd name="T25" fmla="*/ 1014 h 1425"/>
                      <a:gd name="T26" fmla="*/ 1092 w 1426"/>
                      <a:gd name="T27" fmla="*/ 908 h 1425"/>
                      <a:gd name="T28" fmla="*/ 1136 w 1426"/>
                      <a:gd name="T29" fmla="*/ 781 h 1425"/>
                      <a:gd name="T30" fmla="*/ 1136 w 1426"/>
                      <a:gd name="T31" fmla="*/ 644 h 1425"/>
                      <a:gd name="T32" fmla="*/ 1092 w 1426"/>
                      <a:gd name="T33" fmla="*/ 517 h 1425"/>
                      <a:gd name="T34" fmla="*/ 1014 w 1426"/>
                      <a:gd name="T35" fmla="*/ 412 h 1425"/>
                      <a:gd name="T36" fmla="*/ 909 w 1426"/>
                      <a:gd name="T37" fmla="*/ 334 h 1425"/>
                      <a:gd name="T38" fmla="*/ 782 w 1426"/>
                      <a:gd name="T39" fmla="*/ 290 h 1425"/>
                      <a:gd name="T40" fmla="*/ 712 w 1426"/>
                      <a:gd name="T41" fmla="*/ 0 h 1425"/>
                      <a:gd name="T42" fmla="*/ 887 w 1426"/>
                      <a:gd name="T43" fmla="*/ 22 h 1425"/>
                      <a:gd name="T44" fmla="*/ 1048 w 1426"/>
                      <a:gd name="T45" fmla="*/ 84 h 1425"/>
                      <a:gd name="T46" fmla="*/ 1186 w 1426"/>
                      <a:gd name="T47" fmla="*/ 181 h 1425"/>
                      <a:gd name="T48" fmla="*/ 1297 w 1426"/>
                      <a:gd name="T49" fmla="*/ 306 h 1425"/>
                      <a:gd name="T50" fmla="*/ 1379 w 1426"/>
                      <a:gd name="T51" fmla="*/ 455 h 1425"/>
                      <a:gd name="T52" fmla="*/ 1420 w 1426"/>
                      <a:gd name="T53" fmla="*/ 624 h 1425"/>
                      <a:gd name="T54" fmla="*/ 1420 w 1426"/>
                      <a:gd name="T55" fmla="*/ 801 h 1425"/>
                      <a:gd name="T56" fmla="*/ 1379 w 1426"/>
                      <a:gd name="T57" fmla="*/ 970 h 1425"/>
                      <a:gd name="T58" fmla="*/ 1297 w 1426"/>
                      <a:gd name="T59" fmla="*/ 1119 h 1425"/>
                      <a:gd name="T60" fmla="*/ 1186 w 1426"/>
                      <a:gd name="T61" fmla="*/ 1244 h 1425"/>
                      <a:gd name="T62" fmla="*/ 1048 w 1426"/>
                      <a:gd name="T63" fmla="*/ 1342 h 1425"/>
                      <a:gd name="T64" fmla="*/ 887 w 1426"/>
                      <a:gd name="T65" fmla="*/ 1403 h 1425"/>
                      <a:gd name="T66" fmla="*/ 712 w 1426"/>
                      <a:gd name="T67" fmla="*/ 1425 h 1425"/>
                      <a:gd name="T68" fmla="*/ 537 w 1426"/>
                      <a:gd name="T69" fmla="*/ 1403 h 1425"/>
                      <a:gd name="T70" fmla="*/ 378 w 1426"/>
                      <a:gd name="T71" fmla="*/ 1342 h 1425"/>
                      <a:gd name="T72" fmla="*/ 240 w 1426"/>
                      <a:gd name="T73" fmla="*/ 1244 h 1425"/>
                      <a:gd name="T74" fmla="*/ 127 w 1426"/>
                      <a:gd name="T75" fmla="*/ 1119 h 1425"/>
                      <a:gd name="T76" fmla="*/ 47 w 1426"/>
                      <a:gd name="T77" fmla="*/ 970 h 1425"/>
                      <a:gd name="T78" fmla="*/ 6 w 1426"/>
                      <a:gd name="T79" fmla="*/ 801 h 1425"/>
                      <a:gd name="T80" fmla="*/ 6 w 1426"/>
                      <a:gd name="T81" fmla="*/ 624 h 1425"/>
                      <a:gd name="T82" fmla="*/ 47 w 1426"/>
                      <a:gd name="T83" fmla="*/ 455 h 1425"/>
                      <a:gd name="T84" fmla="*/ 127 w 1426"/>
                      <a:gd name="T85" fmla="*/ 306 h 1425"/>
                      <a:gd name="T86" fmla="*/ 240 w 1426"/>
                      <a:gd name="T87" fmla="*/ 181 h 1425"/>
                      <a:gd name="T88" fmla="*/ 378 w 1426"/>
                      <a:gd name="T89" fmla="*/ 84 h 1425"/>
                      <a:gd name="T90" fmla="*/ 537 w 1426"/>
                      <a:gd name="T91" fmla="*/ 22 h 1425"/>
                      <a:gd name="T92" fmla="*/ 712 w 1426"/>
                      <a:gd name="T93" fmla="*/ 0 h 14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1426" h="1425">
                        <a:moveTo>
                          <a:pt x="712" y="287"/>
                        </a:moveTo>
                        <a:lnTo>
                          <a:pt x="644" y="290"/>
                        </a:lnTo>
                        <a:lnTo>
                          <a:pt x="579" y="306"/>
                        </a:lnTo>
                        <a:lnTo>
                          <a:pt x="517" y="334"/>
                        </a:lnTo>
                        <a:lnTo>
                          <a:pt x="459" y="368"/>
                        </a:lnTo>
                        <a:lnTo>
                          <a:pt x="410" y="412"/>
                        </a:lnTo>
                        <a:lnTo>
                          <a:pt x="368" y="461"/>
                        </a:lnTo>
                        <a:lnTo>
                          <a:pt x="332" y="517"/>
                        </a:lnTo>
                        <a:lnTo>
                          <a:pt x="306" y="579"/>
                        </a:lnTo>
                        <a:lnTo>
                          <a:pt x="290" y="644"/>
                        </a:lnTo>
                        <a:lnTo>
                          <a:pt x="284" y="714"/>
                        </a:lnTo>
                        <a:lnTo>
                          <a:pt x="290" y="781"/>
                        </a:lnTo>
                        <a:lnTo>
                          <a:pt x="306" y="847"/>
                        </a:lnTo>
                        <a:lnTo>
                          <a:pt x="332" y="908"/>
                        </a:lnTo>
                        <a:lnTo>
                          <a:pt x="368" y="964"/>
                        </a:lnTo>
                        <a:lnTo>
                          <a:pt x="410" y="1014"/>
                        </a:lnTo>
                        <a:lnTo>
                          <a:pt x="459" y="1057"/>
                        </a:lnTo>
                        <a:lnTo>
                          <a:pt x="517" y="1091"/>
                        </a:lnTo>
                        <a:lnTo>
                          <a:pt x="579" y="1119"/>
                        </a:lnTo>
                        <a:lnTo>
                          <a:pt x="644" y="1135"/>
                        </a:lnTo>
                        <a:lnTo>
                          <a:pt x="712" y="1141"/>
                        </a:lnTo>
                        <a:lnTo>
                          <a:pt x="782" y="1135"/>
                        </a:lnTo>
                        <a:lnTo>
                          <a:pt x="847" y="1119"/>
                        </a:lnTo>
                        <a:lnTo>
                          <a:pt x="909" y="1091"/>
                        </a:lnTo>
                        <a:lnTo>
                          <a:pt x="965" y="1057"/>
                        </a:lnTo>
                        <a:lnTo>
                          <a:pt x="1014" y="1014"/>
                        </a:lnTo>
                        <a:lnTo>
                          <a:pt x="1058" y="964"/>
                        </a:lnTo>
                        <a:lnTo>
                          <a:pt x="1092" y="908"/>
                        </a:lnTo>
                        <a:lnTo>
                          <a:pt x="1118" y="847"/>
                        </a:lnTo>
                        <a:lnTo>
                          <a:pt x="1136" y="781"/>
                        </a:lnTo>
                        <a:lnTo>
                          <a:pt x="1140" y="714"/>
                        </a:lnTo>
                        <a:lnTo>
                          <a:pt x="1136" y="644"/>
                        </a:lnTo>
                        <a:lnTo>
                          <a:pt x="1118" y="579"/>
                        </a:lnTo>
                        <a:lnTo>
                          <a:pt x="1092" y="517"/>
                        </a:lnTo>
                        <a:lnTo>
                          <a:pt x="1058" y="461"/>
                        </a:lnTo>
                        <a:lnTo>
                          <a:pt x="1014" y="412"/>
                        </a:lnTo>
                        <a:lnTo>
                          <a:pt x="965" y="368"/>
                        </a:lnTo>
                        <a:lnTo>
                          <a:pt x="909" y="334"/>
                        </a:lnTo>
                        <a:lnTo>
                          <a:pt x="847" y="306"/>
                        </a:lnTo>
                        <a:lnTo>
                          <a:pt x="782" y="290"/>
                        </a:lnTo>
                        <a:lnTo>
                          <a:pt x="712" y="287"/>
                        </a:lnTo>
                        <a:close/>
                        <a:moveTo>
                          <a:pt x="712" y="0"/>
                        </a:moveTo>
                        <a:lnTo>
                          <a:pt x="802" y="6"/>
                        </a:lnTo>
                        <a:lnTo>
                          <a:pt x="887" y="22"/>
                        </a:lnTo>
                        <a:lnTo>
                          <a:pt x="971" y="48"/>
                        </a:lnTo>
                        <a:lnTo>
                          <a:pt x="1048" y="84"/>
                        </a:lnTo>
                        <a:lnTo>
                          <a:pt x="1120" y="128"/>
                        </a:lnTo>
                        <a:lnTo>
                          <a:pt x="1186" y="181"/>
                        </a:lnTo>
                        <a:lnTo>
                          <a:pt x="1245" y="241"/>
                        </a:lnTo>
                        <a:lnTo>
                          <a:pt x="1297" y="306"/>
                        </a:lnTo>
                        <a:lnTo>
                          <a:pt x="1343" y="378"/>
                        </a:lnTo>
                        <a:lnTo>
                          <a:pt x="1379" y="455"/>
                        </a:lnTo>
                        <a:lnTo>
                          <a:pt x="1404" y="537"/>
                        </a:lnTo>
                        <a:lnTo>
                          <a:pt x="1420" y="624"/>
                        </a:lnTo>
                        <a:lnTo>
                          <a:pt x="1426" y="714"/>
                        </a:lnTo>
                        <a:lnTo>
                          <a:pt x="1420" y="801"/>
                        </a:lnTo>
                        <a:lnTo>
                          <a:pt x="1404" y="889"/>
                        </a:lnTo>
                        <a:lnTo>
                          <a:pt x="1379" y="970"/>
                        </a:lnTo>
                        <a:lnTo>
                          <a:pt x="1343" y="1047"/>
                        </a:lnTo>
                        <a:lnTo>
                          <a:pt x="1297" y="1119"/>
                        </a:lnTo>
                        <a:lnTo>
                          <a:pt x="1245" y="1185"/>
                        </a:lnTo>
                        <a:lnTo>
                          <a:pt x="1186" y="1244"/>
                        </a:lnTo>
                        <a:lnTo>
                          <a:pt x="1120" y="1298"/>
                        </a:lnTo>
                        <a:lnTo>
                          <a:pt x="1048" y="1342"/>
                        </a:lnTo>
                        <a:lnTo>
                          <a:pt x="971" y="1377"/>
                        </a:lnTo>
                        <a:lnTo>
                          <a:pt x="887" y="1403"/>
                        </a:lnTo>
                        <a:lnTo>
                          <a:pt x="802" y="1419"/>
                        </a:lnTo>
                        <a:lnTo>
                          <a:pt x="712" y="1425"/>
                        </a:lnTo>
                        <a:lnTo>
                          <a:pt x="624" y="1419"/>
                        </a:lnTo>
                        <a:lnTo>
                          <a:pt x="537" y="1403"/>
                        </a:lnTo>
                        <a:lnTo>
                          <a:pt x="455" y="1377"/>
                        </a:lnTo>
                        <a:lnTo>
                          <a:pt x="378" y="1342"/>
                        </a:lnTo>
                        <a:lnTo>
                          <a:pt x="306" y="1298"/>
                        </a:lnTo>
                        <a:lnTo>
                          <a:pt x="240" y="1244"/>
                        </a:lnTo>
                        <a:lnTo>
                          <a:pt x="181" y="1185"/>
                        </a:lnTo>
                        <a:lnTo>
                          <a:pt x="127" y="1119"/>
                        </a:lnTo>
                        <a:lnTo>
                          <a:pt x="83" y="1047"/>
                        </a:lnTo>
                        <a:lnTo>
                          <a:pt x="47" y="970"/>
                        </a:lnTo>
                        <a:lnTo>
                          <a:pt x="22" y="889"/>
                        </a:lnTo>
                        <a:lnTo>
                          <a:pt x="6" y="801"/>
                        </a:lnTo>
                        <a:lnTo>
                          <a:pt x="0" y="714"/>
                        </a:lnTo>
                        <a:lnTo>
                          <a:pt x="6" y="624"/>
                        </a:lnTo>
                        <a:lnTo>
                          <a:pt x="22" y="537"/>
                        </a:lnTo>
                        <a:lnTo>
                          <a:pt x="47" y="455"/>
                        </a:lnTo>
                        <a:lnTo>
                          <a:pt x="83" y="378"/>
                        </a:lnTo>
                        <a:lnTo>
                          <a:pt x="127" y="306"/>
                        </a:lnTo>
                        <a:lnTo>
                          <a:pt x="181" y="241"/>
                        </a:lnTo>
                        <a:lnTo>
                          <a:pt x="240" y="181"/>
                        </a:lnTo>
                        <a:lnTo>
                          <a:pt x="306" y="128"/>
                        </a:lnTo>
                        <a:lnTo>
                          <a:pt x="378" y="84"/>
                        </a:lnTo>
                        <a:lnTo>
                          <a:pt x="455" y="48"/>
                        </a:lnTo>
                        <a:lnTo>
                          <a:pt x="537" y="22"/>
                        </a:lnTo>
                        <a:lnTo>
                          <a:pt x="624" y="6"/>
                        </a:lnTo>
                        <a:lnTo>
                          <a:pt x="712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119" name="Freeform 132"/>
                  <p:cNvSpPr>
                    <a:spLocks noEditPoints="1"/>
                  </p:cNvSpPr>
                  <p:nvPr/>
                </p:nvSpPr>
                <p:spPr bwMode="auto">
                  <a:xfrm>
                    <a:off x="7318375" y="1512887"/>
                    <a:ext cx="2036763" cy="1130300"/>
                  </a:xfrm>
                  <a:custGeom>
                    <a:avLst/>
                    <a:gdLst>
                      <a:gd name="T0" fmla="*/ 1178 w 2566"/>
                      <a:gd name="T1" fmla="*/ 290 h 1422"/>
                      <a:gd name="T2" fmla="*/ 977 w 2566"/>
                      <a:gd name="T3" fmla="*/ 332 h 1422"/>
                      <a:gd name="T4" fmla="*/ 792 w 2566"/>
                      <a:gd name="T5" fmla="*/ 413 h 1422"/>
                      <a:gd name="T6" fmla="*/ 628 w 2566"/>
                      <a:gd name="T7" fmla="*/ 530 h 1422"/>
                      <a:gd name="T8" fmla="*/ 491 w 2566"/>
                      <a:gd name="T9" fmla="*/ 675 h 1422"/>
                      <a:gd name="T10" fmla="*/ 386 w 2566"/>
                      <a:gd name="T11" fmla="*/ 846 h 1422"/>
                      <a:gd name="T12" fmla="*/ 316 w 2566"/>
                      <a:gd name="T13" fmla="*/ 1037 h 1422"/>
                      <a:gd name="T14" fmla="*/ 2272 w 2566"/>
                      <a:gd name="T15" fmla="*/ 1138 h 1422"/>
                      <a:gd name="T16" fmla="*/ 2222 w 2566"/>
                      <a:gd name="T17" fmla="*/ 940 h 1422"/>
                      <a:gd name="T18" fmla="*/ 2135 w 2566"/>
                      <a:gd name="T19" fmla="*/ 757 h 1422"/>
                      <a:gd name="T20" fmla="*/ 2011 w 2566"/>
                      <a:gd name="T21" fmla="*/ 600 h 1422"/>
                      <a:gd name="T22" fmla="*/ 1862 w 2566"/>
                      <a:gd name="T23" fmla="*/ 469 h 1422"/>
                      <a:gd name="T24" fmla="*/ 1687 w 2566"/>
                      <a:gd name="T25" fmla="*/ 369 h 1422"/>
                      <a:gd name="T26" fmla="*/ 1494 w 2566"/>
                      <a:gd name="T27" fmla="*/ 306 h 1422"/>
                      <a:gd name="T28" fmla="*/ 1285 w 2566"/>
                      <a:gd name="T29" fmla="*/ 284 h 1422"/>
                      <a:gd name="T30" fmla="*/ 1406 w 2566"/>
                      <a:gd name="T31" fmla="*/ 4 h 1422"/>
                      <a:gd name="T32" fmla="*/ 1643 w 2566"/>
                      <a:gd name="T33" fmla="*/ 50 h 1422"/>
                      <a:gd name="T34" fmla="*/ 1862 w 2566"/>
                      <a:gd name="T35" fmla="*/ 137 h 1422"/>
                      <a:gd name="T36" fmla="*/ 2059 w 2566"/>
                      <a:gd name="T37" fmla="*/ 260 h 1422"/>
                      <a:gd name="T38" fmla="*/ 2230 w 2566"/>
                      <a:gd name="T39" fmla="*/ 417 h 1422"/>
                      <a:gd name="T40" fmla="*/ 2371 w 2566"/>
                      <a:gd name="T41" fmla="*/ 602 h 1422"/>
                      <a:gd name="T42" fmla="*/ 2477 w 2566"/>
                      <a:gd name="T43" fmla="*/ 808 h 1422"/>
                      <a:gd name="T44" fmla="*/ 2544 w 2566"/>
                      <a:gd name="T45" fmla="*/ 1037 h 1422"/>
                      <a:gd name="T46" fmla="*/ 2566 w 2566"/>
                      <a:gd name="T47" fmla="*/ 1281 h 1422"/>
                      <a:gd name="T48" fmla="*/ 2548 w 2566"/>
                      <a:gd name="T49" fmla="*/ 1353 h 1422"/>
                      <a:gd name="T50" fmla="*/ 2497 w 2566"/>
                      <a:gd name="T51" fmla="*/ 1403 h 1422"/>
                      <a:gd name="T52" fmla="*/ 2425 w 2566"/>
                      <a:gd name="T53" fmla="*/ 1422 h 1422"/>
                      <a:gd name="T54" fmla="*/ 105 w 2566"/>
                      <a:gd name="T55" fmla="*/ 1418 h 1422"/>
                      <a:gd name="T56" fmla="*/ 41 w 2566"/>
                      <a:gd name="T57" fmla="*/ 1381 h 1422"/>
                      <a:gd name="T58" fmla="*/ 6 w 2566"/>
                      <a:gd name="T59" fmla="*/ 1319 h 1422"/>
                      <a:gd name="T60" fmla="*/ 6 w 2566"/>
                      <a:gd name="T61" fmla="*/ 1158 h 1422"/>
                      <a:gd name="T62" fmla="*/ 51 w 2566"/>
                      <a:gd name="T63" fmla="*/ 922 h 1422"/>
                      <a:gd name="T64" fmla="*/ 139 w 2566"/>
                      <a:gd name="T65" fmla="*/ 703 h 1422"/>
                      <a:gd name="T66" fmla="*/ 262 w 2566"/>
                      <a:gd name="T67" fmla="*/ 506 h 1422"/>
                      <a:gd name="T68" fmla="*/ 419 w 2566"/>
                      <a:gd name="T69" fmla="*/ 336 h 1422"/>
                      <a:gd name="T70" fmla="*/ 603 w 2566"/>
                      <a:gd name="T71" fmla="*/ 195 h 1422"/>
                      <a:gd name="T72" fmla="*/ 811 w 2566"/>
                      <a:gd name="T73" fmla="*/ 89 h 1422"/>
                      <a:gd name="T74" fmla="*/ 1040 w 2566"/>
                      <a:gd name="T75" fmla="*/ 22 h 1422"/>
                      <a:gd name="T76" fmla="*/ 1283 w 2566"/>
                      <a:gd name="T77" fmla="*/ 0 h 1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2566" h="1422">
                        <a:moveTo>
                          <a:pt x="1285" y="284"/>
                        </a:moveTo>
                        <a:lnTo>
                          <a:pt x="1178" y="290"/>
                        </a:lnTo>
                        <a:lnTo>
                          <a:pt x="1074" y="306"/>
                        </a:lnTo>
                        <a:lnTo>
                          <a:pt x="977" y="332"/>
                        </a:lnTo>
                        <a:lnTo>
                          <a:pt x="881" y="369"/>
                        </a:lnTo>
                        <a:lnTo>
                          <a:pt x="792" y="413"/>
                        </a:lnTo>
                        <a:lnTo>
                          <a:pt x="706" y="469"/>
                        </a:lnTo>
                        <a:lnTo>
                          <a:pt x="628" y="530"/>
                        </a:lnTo>
                        <a:lnTo>
                          <a:pt x="557" y="600"/>
                        </a:lnTo>
                        <a:lnTo>
                          <a:pt x="491" y="675"/>
                        </a:lnTo>
                        <a:lnTo>
                          <a:pt x="433" y="757"/>
                        </a:lnTo>
                        <a:lnTo>
                          <a:pt x="386" y="846"/>
                        </a:lnTo>
                        <a:lnTo>
                          <a:pt x="346" y="940"/>
                        </a:lnTo>
                        <a:lnTo>
                          <a:pt x="316" y="1037"/>
                        </a:lnTo>
                        <a:lnTo>
                          <a:pt x="296" y="1138"/>
                        </a:lnTo>
                        <a:lnTo>
                          <a:pt x="2272" y="1138"/>
                        </a:lnTo>
                        <a:lnTo>
                          <a:pt x="2252" y="1037"/>
                        </a:lnTo>
                        <a:lnTo>
                          <a:pt x="2222" y="940"/>
                        </a:lnTo>
                        <a:lnTo>
                          <a:pt x="2182" y="846"/>
                        </a:lnTo>
                        <a:lnTo>
                          <a:pt x="2135" y="757"/>
                        </a:lnTo>
                        <a:lnTo>
                          <a:pt x="2077" y="675"/>
                        </a:lnTo>
                        <a:lnTo>
                          <a:pt x="2011" y="600"/>
                        </a:lnTo>
                        <a:lnTo>
                          <a:pt x="1940" y="530"/>
                        </a:lnTo>
                        <a:lnTo>
                          <a:pt x="1862" y="469"/>
                        </a:lnTo>
                        <a:lnTo>
                          <a:pt x="1776" y="413"/>
                        </a:lnTo>
                        <a:lnTo>
                          <a:pt x="1687" y="369"/>
                        </a:lnTo>
                        <a:lnTo>
                          <a:pt x="1593" y="332"/>
                        </a:lnTo>
                        <a:lnTo>
                          <a:pt x="1494" y="306"/>
                        </a:lnTo>
                        <a:lnTo>
                          <a:pt x="1390" y="290"/>
                        </a:lnTo>
                        <a:lnTo>
                          <a:pt x="1285" y="284"/>
                        </a:lnTo>
                        <a:close/>
                        <a:moveTo>
                          <a:pt x="1283" y="0"/>
                        </a:moveTo>
                        <a:lnTo>
                          <a:pt x="1406" y="4"/>
                        </a:lnTo>
                        <a:lnTo>
                          <a:pt x="1528" y="22"/>
                        </a:lnTo>
                        <a:lnTo>
                          <a:pt x="1643" y="50"/>
                        </a:lnTo>
                        <a:lnTo>
                          <a:pt x="1757" y="89"/>
                        </a:lnTo>
                        <a:lnTo>
                          <a:pt x="1862" y="137"/>
                        </a:lnTo>
                        <a:lnTo>
                          <a:pt x="1963" y="195"/>
                        </a:lnTo>
                        <a:lnTo>
                          <a:pt x="2059" y="260"/>
                        </a:lnTo>
                        <a:lnTo>
                          <a:pt x="2149" y="336"/>
                        </a:lnTo>
                        <a:lnTo>
                          <a:pt x="2230" y="417"/>
                        </a:lnTo>
                        <a:lnTo>
                          <a:pt x="2306" y="506"/>
                        </a:lnTo>
                        <a:lnTo>
                          <a:pt x="2371" y="602"/>
                        </a:lnTo>
                        <a:lnTo>
                          <a:pt x="2429" y="703"/>
                        </a:lnTo>
                        <a:lnTo>
                          <a:pt x="2477" y="808"/>
                        </a:lnTo>
                        <a:lnTo>
                          <a:pt x="2517" y="922"/>
                        </a:lnTo>
                        <a:lnTo>
                          <a:pt x="2544" y="1037"/>
                        </a:lnTo>
                        <a:lnTo>
                          <a:pt x="2560" y="1158"/>
                        </a:lnTo>
                        <a:lnTo>
                          <a:pt x="2566" y="1281"/>
                        </a:lnTo>
                        <a:lnTo>
                          <a:pt x="2562" y="1319"/>
                        </a:lnTo>
                        <a:lnTo>
                          <a:pt x="2548" y="1353"/>
                        </a:lnTo>
                        <a:lnTo>
                          <a:pt x="2525" y="1381"/>
                        </a:lnTo>
                        <a:lnTo>
                          <a:pt x="2497" y="1403"/>
                        </a:lnTo>
                        <a:lnTo>
                          <a:pt x="2463" y="1418"/>
                        </a:lnTo>
                        <a:lnTo>
                          <a:pt x="2425" y="1422"/>
                        </a:lnTo>
                        <a:lnTo>
                          <a:pt x="143" y="1422"/>
                        </a:lnTo>
                        <a:lnTo>
                          <a:pt x="105" y="1418"/>
                        </a:lnTo>
                        <a:lnTo>
                          <a:pt x="71" y="1403"/>
                        </a:lnTo>
                        <a:lnTo>
                          <a:pt x="41" y="1381"/>
                        </a:lnTo>
                        <a:lnTo>
                          <a:pt x="20" y="1353"/>
                        </a:lnTo>
                        <a:lnTo>
                          <a:pt x="6" y="1319"/>
                        </a:lnTo>
                        <a:lnTo>
                          <a:pt x="0" y="1281"/>
                        </a:lnTo>
                        <a:lnTo>
                          <a:pt x="6" y="1158"/>
                        </a:lnTo>
                        <a:lnTo>
                          <a:pt x="24" y="1037"/>
                        </a:lnTo>
                        <a:lnTo>
                          <a:pt x="51" y="922"/>
                        </a:lnTo>
                        <a:lnTo>
                          <a:pt x="91" y="808"/>
                        </a:lnTo>
                        <a:lnTo>
                          <a:pt x="139" y="703"/>
                        </a:lnTo>
                        <a:lnTo>
                          <a:pt x="197" y="602"/>
                        </a:lnTo>
                        <a:lnTo>
                          <a:pt x="262" y="506"/>
                        </a:lnTo>
                        <a:lnTo>
                          <a:pt x="336" y="417"/>
                        </a:lnTo>
                        <a:lnTo>
                          <a:pt x="419" y="336"/>
                        </a:lnTo>
                        <a:lnTo>
                          <a:pt x="507" y="260"/>
                        </a:lnTo>
                        <a:lnTo>
                          <a:pt x="603" y="195"/>
                        </a:lnTo>
                        <a:lnTo>
                          <a:pt x="704" y="137"/>
                        </a:lnTo>
                        <a:lnTo>
                          <a:pt x="811" y="89"/>
                        </a:lnTo>
                        <a:lnTo>
                          <a:pt x="925" y="50"/>
                        </a:lnTo>
                        <a:lnTo>
                          <a:pt x="1040" y="22"/>
                        </a:lnTo>
                        <a:lnTo>
                          <a:pt x="1160" y="4"/>
                        </a:lnTo>
                        <a:lnTo>
                          <a:pt x="1283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120" name="Freeform 133"/>
                  <p:cNvSpPr>
                    <a:spLocks noEditPoints="1"/>
                  </p:cNvSpPr>
                  <p:nvPr/>
                </p:nvSpPr>
                <p:spPr bwMode="auto">
                  <a:xfrm>
                    <a:off x="6413500" y="-295275"/>
                    <a:ext cx="1131888" cy="1130300"/>
                  </a:xfrm>
                  <a:custGeom>
                    <a:avLst/>
                    <a:gdLst>
                      <a:gd name="T0" fmla="*/ 644 w 1426"/>
                      <a:gd name="T1" fmla="*/ 290 h 1425"/>
                      <a:gd name="T2" fmla="*/ 517 w 1426"/>
                      <a:gd name="T3" fmla="*/ 332 h 1425"/>
                      <a:gd name="T4" fmla="*/ 409 w 1426"/>
                      <a:gd name="T5" fmla="*/ 409 h 1425"/>
                      <a:gd name="T6" fmla="*/ 332 w 1426"/>
                      <a:gd name="T7" fmla="*/ 515 h 1425"/>
                      <a:gd name="T8" fmla="*/ 290 w 1426"/>
                      <a:gd name="T9" fmla="*/ 642 h 1425"/>
                      <a:gd name="T10" fmla="*/ 290 w 1426"/>
                      <a:gd name="T11" fmla="*/ 781 h 1425"/>
                      <a:gd name="T12" fmla="*/ 332 w 1426"/>
                      <a:gd name="T13" fmla="*/ 908 h 1425"/>
                      <a:gd name="T14" fmla="*/ 409 w 1426"/>
                      <a:gd name="T15" fmla="*/ 1013 h 1425"/>
                      <a:gd name="T16" fmla="*/ 517 w 1426"/>
                      <a:gd name="T17" fmla="*/ 1091 h 1425"/>
                      <a:gd name="T18" fmla="*/ 644 w 1426"/>
                      <a:gd name="T19" fmla="*/ 1132 h 1425"/>
                      <a:gd name="T20" fmla="*/ 782 w 1426"/>
                      <a:gd name="T21" fmla="*/ 1132 h 1425"/>
                      <a:gd name="T22" fmla="*/ 909 w 1426"/>
                      <a:gd name="T23" fmla="*/ 1091 h 1425"/>
                      <a:gd name="T24" fmla="*/ 1014 w 1426"/>
                      <a:gd name="T25" fmla="*/ 1013 h 1425"/>
                      <a:gd name="T26" fmla="*/ 1092 w 1426"/>
                      <a:gd name="T27" fmla="*/ 908 h 1425"/>
                      <a:gd name="T28" fmla="*/ 1136 w 1426"/>
                      <a:gd name="T29" fmla="*/ 781 h 1425"/>
                      <a:gd name="T30" fmla="*/ 1136 w 1426"/>
                      <a:gd name="T31" fmla="*/ 642 h 1425"/>
                      <a:gd name="T32" fmla="*/ 1092 w 1426"/>
                      <a:gd name="T33" fmla="*/ 515 h 1425"/>
                      <a:gd name="T34" fmla="*/ 1014 w 1426"/>
                      <a:gd name="T35" fmla="*/ 409 h 1425"/>
                      <a:gd name="T36" fmla="*/ 909 w 1426"/>
                      <a:gd name="T37" fmla="*/ 332 h 1425"/>
                      <a:gd name="T38" fmla="*/ 782 w 1426"/>
                      <a:gd name="T39" fmla="*/ 290 h 1425"/>
                      <a:gd name="T40" fmla="*/ 712 w 1426"/>
                      <a:gd name="T41" fmla="*/ 0 h 1425"/>
                      <a:gd name="T42" fmla="*/ 887 w 1426"/>
                      <a:gd name="T43" fmla="*/ 22 h 1425"/>
                      <a:gd name="T44" fmla="*/ 1048 w 1426"/>
                      <a:gd name="T45" fmla="*/ 83 h 1425"/>
                      <a:gd name="T46" fmla="*/ 1185 w 1426"/>
                      <a:gd name="T47" fmla="*/ 179 h 1425"/>
                      <a:gd name="T48" fmla="*/ 1297 w 1426"/>
                      <a:gd name="T49" fmla="*/ 306 h 1425"/>
                      <a:gd name="T50" fmla="*/ 1378 w 1426"/>
                      <a:gd name="T51" fmla="*/ 455 h 1425"/>
                      <a:gd name="T52" fmla="*/ 1420 w 1426"/>
                      <a:gd name="T53" fmla="*/ 622 h 1425"/>
                      <a:gd name="T54" fmla="*/ 1420 w 1426"/>
                      <a:gd name="T55" fmla="*/ 801 h 1425"/>
                      <a:gd name="T56" fmla="*/ 1378 w 1426"/>
                      <a:gd name="T57" fmla="*/ 970 h 1425"/>
                      <a:gd name="T58" fmla="*/ 1297 w 1426"/>
                      <a:gd name="T59" fmla="*/ 1119 h 1425"/>
                      <a:gd name="T60" fmla="*/ 1185 w 1426"/>
                      <a:gd name="T61" fmla="*/ 1244 h 1425"/>
                      <a:gd name="T62" fmla="*/ 1048 w 1426"/>
                      <a:gd name="T63" fmla="*/ 1339 h 1425"/>
                      <a:gd name="T64" fmla="*/ 887 w 1426"/>
                      <a:gd name="T65" fmla="*/ 1403 h 1425"/>
                      <a:gd name="T66" fmla="*/ 712 w 1426"/>
                      <a:gd name="T67" fmla="*/ 1425 h 1425"/>
                      <a:gd name="T68" fmla="*/ 537 w 1426"/>
                      <a:gd name="T69" fmla="*/ 1403 h 1425"/>
                      <a:gd name="T70" fmla="*/ 378 w 1426"/>
                      <a:gd name="T71" fmla="*/ 1339 h 1425"/>
                      <a:gd name="T72" fmla="*/ 240 w 1426"/>
                      <a:gd name="T73" fmla="*/ 1244 h 1425"/>
                      <a:gd name="T74" fmla="*/ 127 w 1426"/>
                      <a:gd name="T75" fmla="*/ 1119 h 1425"/>
                      <a:gd name="T76" fmla="*/ 47 w 1426"/>
                      <a:gd name="T77" fmla="*/ 970 h 1425"/>
                      <a:gd name="T78" fmla="*/ 6 w 1426"/>
                      <a:gd name="T79" fmla="*/ 801 h 1425"/>
                      <a:gd name="T80" fmla="*/ 6 w 1426"/>
                      <a:gd name="T81" fmla="*/ 622 h 1425"/>
                      <a:gd name="T82" fmla="*/ 47 w 1426"/>
                      <a:gd name="T83" fmla="*/ 455 h 1425"/>
                      <a:gd name="T84" fmla="*/ 127 w 1426"/>
                      <a:gd name="T85" fmla="*/ 306 h 1425"/>
                      <a:gd name="T86" fmla="*/ 240 w 1426"/>
                      <a:gd name="T87" fmla="*/ 179 h 1425"/>
                      <a:gd name="T88" fmla="*/ 378 w 1426"/>
                      <a:gd name="T89" fmla="*/ 83 h 1425"/>
                      <a:gd name="T90" fmla="*/ 537 w 1426"/>
                      <a:gd name="T91" fmla="*/ 22 h 1425"/>
                      <a:gd name="T92" fmla="*/ 712 w 1426"/>
                      <a:gd name="T93" fmla="*/ 0 h 14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1426" h="1425">
                        <a:moveTo>
                          <a:pt x="712" y="284"/>
                        </a:moveTo>
                        <a:lnTo>
                          <a:pt x="644" y="290"/>
                        </a:lnTo>
                        <a:lnTo>
                          <a:pt x="577" y="306"/>
                        </a:lnTo>
                        <a:lnTo>
                          <a:pt x="517" y="332"/>
                        </a:lnTo>
                        <a:lnTo>
                          <a:pt x="459" y="368"/>
                        </a:lnTo>
                        <a:lnTo>
                          <a:pt x="409" y="409"/>
                        </a:lnTo>
                        <a:lnTo>
                          <a:pt x="368" y="459"/>
                        </a:lnTo>
                        <a:lnTo>
                          <a:pt x="332" y="515"/>
                        </a:lnTo>
                        <a:lnTo>
                          <a:pt x="306" y="576"/>
                        </a:lnTo>
                        <a:lnTo>
                          <a:pt x="290" y="642"/>
                        </a:lnTo>
                        <a:lnTo>
                          <a:pt x="284" y="711"/>
                        </a:lnTo>
                        <a:lnTo>
                          <a:pt x="290" y="781"/>
                        </a:lnTo>
                        <a:lnTo>
                          <a:pt x="306" y="846"/>
                        </a:lnTo>
                        <a:lnTo>
                          <a:pt x="332" y="908"/>
                        </a:lnTo>
                        <a:lnTo>
                          <a:pt x="368" y="964"/>
                        </a:lnTo>
                        <a:lnTo>
                          <a:pt x="409" y="1013"/>
                        </a:lnTo>
                        <a:lnTo>
                          <a:pt x="459" y="1057"/>
                        </a:lnTo>
                        <a:lnTo>
                          <a:pt x="517" y="1091"/>
                        </a:lnTo>
                        <a:lnTo>
                          <a:pt x="577" y="1117"/>
                        </a:lnTo>
                        <a:lnTo>
                          <a:pt x="644" y="1132"/>
                        </a:lnTo>
                        <a:lnTo>
                          <a:pt x="712" y="1138"/>
                        </a:lnTo>
                        <a:lnTo>
                          <a:pt x="782" y="1132"/>
                        </a:lnTo>
                        <a:lnTo>
                          <a:pt x="847" y="1117"/>
                        </a:lnTo>
                        <a:lnTo>
                          <a:pt x="909" y="1091"/>
                        </a:lnTo>
                        <a:lnTo>
                          <a:pt x="965" y="1057"/>
                        </a:lnTo>
                        <a:lnTo>
                          <a:pt x="1014" y="1013"/>
                        </a:lnTo>
                        <a:lnTo>
                          <a:pt x="1058" y="964"/>
                        </a:lnTo>
                        <a:lnTo>
                          <a:pt x="1092" y="908"/>
                        </a:lnTo>
                        <a:lnTo>
                          <a:pt x="1118" y="846"/>
                        </a:lnTo>
                        <a:lnTo>
                          <a:pt x="1136" y="781"/>
                        </a:lnTo>
                        <a:lnTo>
                          <a:pt x="1140" y="711"/>
                        </a:lnTo>
                        <a:lnTo>
                          <a:pt x="1136" y="642"/>
                        </a:lnTo>
                        <a:lnTo>
                          <a:pt x="1118" y="576"/>
                        </a:lnTo>
                        <a:lnTo>
                          <a:pt x="1092" y="515"/>
                        </a:lnTo>
                        <a:lnTo>
                          <a:pt x="1058" y="459"/>
                        </a:lnTo>
                        <a:lnTo>
                          <a:pt x="1014" y="409"/>
                        </a:lnTo>
                        <a:lnTo>
                          <a:pt x="965" y="368"/>
                        </a:lnTo>
                        <a:lnTo>
                          <a:pt x="909" y="332"/>
                        </a:lnTo>
                        <a:lnTo>
                          <a:pt x="847" y="306"/>
                        </a:lnTo>
                        <a:lnTo>
                          <a:pt x="782" y="290"/>
                        </a:lnTo>
                        <a:lnTo>
                          <a:pt x="712" y="284"/>
                        </a:lnTo>
                        <a:close/>
                        <a:moveTo>
                          <a:pt x="712" y="0"/>
                        </a:moveTo>
                        <a:lnTo>
                          <a:pt x="801" y="6"/>
                        </a:lnTo>
                        <a:lnTo>
                          <a:pt x="887" y="22"/>
                        </a:lnTo>
                        <a:lnTo>
                          <a:pt x="971" y="48"/>
                        </a:lnTo>
                        <a:lnTo>
                          <a:pt x="1048" y="83"/>
                        </a:lnTo>
                        <a:lnTo>
                          <a:pt x="1120" y="127"/>
                        </a:lnTo>
                        <a:lnTo>
                          <a:pt x="1185" y="179"/>
                        </a:lnTo>
                        <a:lnTo>
                          <a:pt x="1245" y="238"/>
                        </a:lnTo>
                        <a:lnTo>
                          <a:pt x="1297" y="306"/>
                        </a:lnTo>
                        <a:lnTo>
                          <a:pt x="1343" y="377"/>
                        </a:lnTo>
                        <a:lnTo>
                          <a:pt x="1378" y="455"/>
                        </a:lnTo>
                        <a:lnTo>
                          <a:pt x="1404" y="536"/>
                        </a:lnTo>
                        <a:lnTo>
                          <a:pt x="1420" y="622"/>
                        </a:lnTo>
                        <a:lnTo>
                          <a:pt x="1426" y="711"/>
                        </a:lnTo>
                        <a:lnTo>
                          <a:pt x="1420" y="801"/>
                        </a:lnTo>
                        <a:lnTo>
                          <a:pt x="1404" y="886"/>
                        </a:lnTo>
                        <a:lnTo>
                          <a:pt x="1378" y="970"/>
                        </a:lnTo>
                        <a:lnTo>
                          <a:pt x="1343" y="1045"/>
                        </a:lnTo>
                        <a:lnTo>
                          <a:pt x="1297" y="1119"/>
                        </a:lnTo>
                        <a:lnTo>
                          <a:pt x="1245" y="1184"/>
                        </a:lnTo>
                        <a:lnTo>
                          <a:pt x="1185" y="1244"/>
                        </a:lnTo>
                        <a:lnTo>
                          <a:pt x="1120" y="1295"/>
                        </a:lnTo>
                        <a:lnTo>
                          <a:pt x="1048" y="1339"/>
                        </a:lnTo>
                        <a:lnTo>
                          <a:pt x="971" y="1375"/>
                        </a:lnTo>
                        <a:lnTo>
                          <a:pt x="887" y="1403"/>
                        </a:lnTo>
                        <a:lnTo>
                          <a:pt x="801" y="1419"/>
                        </a:lnTo>
                        <a:lnTo>
                          <a:pt x="712" y="1425"/>
                        </a:lnTo>
                        <a:lnTo>
                          <a:pt x="622" y="1419"/>
                        </a:lnTo>
                        <a:lnTo>
                          <a:pt x="537" y="1403"/>
                        </a:lnTo>
                        <a:lnTo>
                          <a:pt x="455" y="1375"/>
                        </a:lnTo>
                        <a:lnTo>
                          <a:pt x="378" y="1339"/>
                        </a:lnTo>
                        <a:lnTo>
                          <a:pt x="306" y="1295"/>
                        </a:lnTo>
                        <a:lnTo>
                          <a:pt x="240" y="1244"/>
                        </a:lnTo>
                        <a:lnTo>
                          <a:pt x="181" y="1184"/>
                        </a:lnTo>
                        <a:lnTo>
                          <a:pt x="127" y="1119"/>
                        </a:lnTo>
                        <a:lnTo>
                          <a:pt x="83" y="1045"/>
                        </a:lnTo>
                        <a:lnTo>
                          <a:pt x="47" y="970"/>
                        </a:lnTo>
                        <a:lnTo>
                          <a:pt x="21" y="886"/>
                        </a:lnTo>
                        <a:lnTo>
                          <a:pt x="6" y="801"/>
                        </a:lnTo>
                        <a:lnTo>
                          <a:pt x="0" y="711"/>
                        </a:lnTo>
                        <a:lnTo>
                          <a:pt x="6" y="622"/>
                        </a:lnTo>
                        <a:lnTo>
                          <a:pt x="21" y="536"/>
                        </a:lnTo>
                        <a:lnTo>
                          <a:pt x="47" y="455"/>
                        </a:lnTo>
                        <a:lnTo>
                          <a:pt x="83" y="377"/>
                        </a:lnTo>
                        <a:lnTo>
                          <a:pt x="127" y="306"/>
                        </a:lnTo>
                        <a:lnTo>
                          <a:pt x="181" y="238"/>
                        </a:lnTo>
                        <a:lnTo>
                          <a:pt x="240" y="179"/>
                        </a:lnTo>
                        <a:lnTo>
                          <a:pt x="306" y="127"/>
                        </a:lnTo>
                        <a:lnTo>
                          <a:pt x="378" y="83"/>
                        </a:lnTo>
                        <a:lnTo>
                          <a:pt x="455" y="48"/>
                        </a:lnTo>
                        <a:lnTo>
                          <a:pt x="537" y="22"/>
                        </a:lnTo>
                        <a:lnTo>
                          <a:pt x="622" y="6"/>
                        </a:lnTo>
                        <a:lnTo>
                          <a:pt x="712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121" name="Freeform 134"/>
                  <p:cNvSpPr>
                    <a:spLocks noEditPoints="1"/>
                  </p:cNvSpPr>
                  <p:nvPr/>
                </p:nvSpPr>
                <p:spPr bwMode="auto">
                  <a:xfrm>
                    <a:off x="5734050" y="1285875"/>
                    <a:ext cx="1131888" cy="1131888"/>
                  </a:xfrm>
                  <a:custGeom>
                    <a:avLst/>
                    <a:gdLst>
                      <a:gd name="T0" fmla="*/ 645 w 1427"/>
                      <a:gd name="T1" fmla="*/ 290 h 1424"/>
                      <a:gd name="T2" fmla="*/ 517 w 1427"/>
                      <a:gd name="T3" fmla="*/ 334 h 1424"/>
                      <a:gd name="T4" fmla="*/ 410 w 1427"/>
                      <a:gd name="T5" fmla="*/ 411 h 1424"/>
                      <a:gd name="T6" fmla="*/ 332 w 1427"/>
                      <a:gd name="T7" fmla="*/ 516 h 1424"/>
                      <a:gd name="T8" fmla="*/ 290 w 1427"/>
                      <a:gd name="T9" fmla="*/ 643 h 1424"/>
                      <a:gd name="T10" fmla="*/ 290 w 1427"/>
                      <a:gd name="T11" fmla="*/ 781 h 1424"/>
                      <a:gd name="T12" fmla="*/ 332 w 1427"/>
                      <a:gd name="T13" fmla="*/ 908 h 1424"/>
                      <a:gd name="T14" fmla="*/ 410 w 1427"/>
                      <a:gd name="T15" fmla="*/ 1013 h 1424"/>
                      <a:gd name="T16" fmla="*/ 517 w 1427"/>
                      <a:gd name="T17" fmla="*/ 1091 h 1424"/>
                      <a:gd name="T18" fmla="*/ 645 w 1427"/>
                      <a:gd name="T19" fmla="*/ 1134 h 1424"/>
                      <a:gd name="T20" fmla="*/ 782 w 1427"/>
                      <a:gd name="T21" fmla="*/ 1134 h 1424"/>
                      <a:gd name="T22" fmla="*/ 909 w 1427"/>
                      <a:gd name="T23" fmla="*/ 1091 h 1424"/>
                      <a:gd name="T24" fmla="*/ 1015 w 1427"/>
                      <a:gd name="T25" fmla="*/ 1013 h 1424"/>
                      <a:gd name="T26" fmla="*/ 1092 w 1427"/>
                      <a:gd name="T27" fmla="*/ 908 h 1424"/>
                      <a:gd name="T28" fmla="*/ 1136 w 1427"/>
                      <a:gd name="T29" fmla="*/ 781 h 1424"/>
                      <a:gd name="T30" fmla="*/ 1136 w 1427"/>
                      <a:gd name="T31" fmla="*/ 643 h 1424"/>
                      <a:gd name="T32" fmla="*/ 1092 w 1427"/>
                      <a:gd name="T33" fmla="*/ 516 h 1424"/>
                      <a:gd name="T34" fmla="*/ 1015 w 1427"/>
                      <a:gd name="T35" fmla="*/ 411 h 1424"/>
                      <a:gd name="T36" fmla="*/ 909 w 1427"/>
                      <a:gd name="T37" fmla="*/ 334 h 1424"/>
                      <a:gd name="T38" fmla="*/ 782 w 1427"/>
                      <a:gd name="T39" fmla="*/ 290 h 1424"/>
                      <a:gd name="T40" fmla="*/ 712 w 1427"/>
                      <a:gd name="T41" fmla="*/ 0 h 1424"/>
                      <a:gd name="T42" fmla="*/ 887 w 1427"/>
                      <a:gd name="T43" fmla="*/ 22 h 1424"/>
                      <a:gd name="T44" fmla="*/ 1049 w 1427"/>
                      <a:gd name="T45" fmla="*/ 83 h 1424"/>
                      <a:gd name="T46" fmla="*/ 1186 w 1427"/>
                      <a:gd name="T47" fmla="*/ 181 h 1424"/>
                      <a:gd name="T48" fmla="*/ 1297 w 1427"/>
                      <a:gd name="T49" fmla="*/ 306 h 1424"/>
                      <a:gd name="T50" fmla="*/ 1379 w 1427"/>
                      <a:gd name="T51" fmla="*/ 455 h 1424"/>
                      <a:gd name="T52" fmla="*/ 1421 w 1427"/>
                      <a:gd name="T53" fmla="*/ 624 h 1424"/>
                      <a:gd name="T54" fmla="*/ 1421 w 1427"/>
                      <a:gd name="T55" fmla="*/ 800 h 1424"/>
                      <a:gd name="T56" fmla="*/ 1379 w 1427"/>
                      <a:gd name="T57" fmla="*/ 969 h 1424"/>
                      <a:gd name="T58" fmla="*/ 1297 w 1427"/>
                      <a:gd name="T59" fmla="*/ 1118 h 1424"/>
                      <a:gd name="T60" fmla="*/ 1186 w 1427"/>
                      <a:gd name="T61" fmla="*/ 1244 h 1424"/>
                      <a:gd name="T62" fmla="*/ 1049 w 1427"/>
                      <a:gd name="T63" fmla="*/ 1341 h 1424"/>
                      <a:gd name="T64" fmla="*/ 887 w 1427"/>
                      <a:gd name="T65" fmla="*/ 1402 h 1424"/>
                      <a:gd name="T66" fmla="*/ 712 w 1427"/>
                      <a:gd name="T67" fmla="*/ 1424 h 1424"/>
                      <a:gd name="T68" fmla="*/ 537 w 1427"/>
                      <a:gd name="T69" fmla="*/ 1402 h 1424"/>
                      <a:gd name="T70" fmla="*/ 378 w 1427"/>
                      <a:gd name="T71" fmla="*/ 1341 h 1424"/>
                      <a:gd name="T72" fmla="*/ 241 w 1427"/>
                      <a:gd name="T73" fmla="*/ 1244 h 1424"/>
                      <a:gd name="T74" fmla="*/ 127 w 1427"/>
                      <a:gd name="T75" fmla="*/ 1118 h 1424"/>
                      <a:gd name="T76" fmla="*/ 48 w 1427"/>
                      <a:gd name="T77" fmla="*/ 969 h 1424"/>
                      <a:gd name="T78" fmla="*/ 6 w 1427"/>
                      <a:gd name="T79" fmla="*/ 800 h 1424"/>
                      <a:gd name="T80" fmla="*/ 6 w 1427"/>
                      <a:gd name="T81" fmla="*/ 624 h 1424"/>
                      <a:gd name="T82" fmla="*/ 48 w 1427"/>
                      <a:gd name="T83" fmla="*/ 455 h 1424"/>
                      <a:gd name="T84" fmla="*/ 127 w 1427"/>
                      <a:gd name="T85" fmla="*/ 306 h 1424"/>
                      <a:gd name="T86" fmla="*/ 241 w 1427"/>
                      <a:gd name="T87" fmla="*/ 181 h 1424"/>
                      <a:gd name="T88" fmla="*/ 378 w 1427"/>
                      <a:gd name="T89" fmla="*/ 83 h 1424"/>
                      <a:gd name="T90" fmla="*/ 537 w 1427"/>
                      <a:gd name="T91" fmla="*/ 22 h 1424"/>
                      <a:gd name="T92" fmla="*/ 712 w 1427"/>
                      <a:gd name="T93" fmla="*/ 0 h 14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1427" h="1424">
                        <a:moveTo>
                          <a:pt x="712" y="286"/>
                        </a:moveTo>
                        <a:lnTo>
                          <a:pt x="645" y="290"/>
                        </a:lnTo>
                        <a:lnTo>
                          <a:pt x="577" y="308"/>
                        </a:lnTo>
                        <a:lnTo>
                          <a:pt x="517" y="334"/>
                        </a:lnTo>
                        <a:lnTo>
                          <a:pt x="460" y="367"/>
                        </a:lnTo>
                        <a:lnTo>
                          <a:pt x="410" y="411"/>
                        </a:lnTo>
                        <a:lnTo>
                          <a:pt x="368" y="461"/>
                        </a:lnTo>
                        <a:lnTo>
                          <a:pt x="332" y="516"/>
                        </a:lnTo>
                        <a:lnTo>
                          <a:pt x="306" y="578"/>
                        </a:lnTo>
                        <a:lnTo>
                          <a:pt x="290" y="643"/>
                        </a:lnTo>
                        <a:lnTo>
                          <a:pt x="285" y="713"/>
                        </a:lnTo>
                        <a:lnTo>
                          <a:pt x="290" y="781"/>
                        </a:lnTo>
                        <a:lnTo>
                          <a:pt x="306" y="846"/>
                        </a:lnTo>
                        <a:lnTo>
                          <a:pt x="332" y="908"/>
                        </a:lnTo>
                        <a:lnTo>
                          <a:pt x="368" y="963"/>
                        </a:lnTo>
                        <a:lnTo>
                          <a:pt x="410" y="1013"/>
                        </a:lnTo>
                        <a:lnTo>
                          <a:pt x="460" y="1057"/>
                        </a:lnTo>
                        <a:lnTo>
                          <a:pt x="517" y="1091"/>
                        </a:lnTo>
                        <a:lnTo>
                          <a:pt x="577" y="1118"/>
                        </a:lnTo>
                        <a:lnTo>
                          <a:pt x="645" y="1134"/>
                        </a:lnTo>
                        <a:lnTo>
                          <a:pt x="712" y="1140"/>
                        </a:lnTo>
                        <a:lnTo>
                          <a:pt x="782" y="1134"/>
                        </a:lnTo>
                        <a:lnTo>
                          <a:pt x="848" y="1118"/>
                        </a:lnTo>
                        <a:lnTo>
                          <a:pt x="909" y="1091"/>
                        </a:lnTo>
                        <a:lnTo>
                          <a:pt x="965" y="1057"/>
                        </a:lnTo>
                        <a:lnTo>
                          <a:pt x="1015" y="1013"/>
                        </a:lnTo>
                        <a:lnTo>
                          <a:pt x="1059" y="963"/>
                        </a:lnTo>
                        <a:lnTo>
                          <a:pt x="1092" y="908"/>
                        </a:lnTo>
                        <a:lnTo>
                          <a:pt x="1118" y="846"/>
                        </a:lnTo>
                        <a:lnTo>
                          <a:pt x="1136" y="781"/>
                        </a:lnTo>
                        <a:lnTo>
                          <a:pt x="1140" y="713"/>
                        </a:lnTo>
                        <a:lnTo>
                          <a:pt x="1136" y="643"/>
                        </a:lnTo>
                        <a:lnTo>
                          <a:pt x="1118" y="578"/>
                        </a:lnTo>
                        <a:lnTo>
                          <a:pt x="1092" y="516"/>
                        </a:lnTo>
                        <a:lnTo>
                          <a:pt x="1059" y="461"/>
                        </a:lnTo>
                        <a:lnTo>
                          <a:pt x="1015" y="411"/>
                        </a:lnTo>
                        <a:lnTo>
                          <a:pt x="965" y="367"/>
                        </a:lnTo>
                        <a:lnTo>
                          <a:pt x="909" y="334"/>
                        </a:lnTo>
                        <a:lnTo>
                          <a:pt x="848" y="308"/>
                        </a:lnTo>
                        <a:lnTo>
                          <a:pt x="782" y="290"/>
                        </a:lnTo>
                        <a:lnTo>
                          <a:pt x="712" y="286"/>
                        </a:lnTo>
                        <a:close/>
                        <a:moveTo>
                          <a:pt x="712" y="0"/>
                        </a:moveTo>
                        <a:lnTo>
                          <a:pt x="802" y="6"/>
                        </a:lnTo>
                        <a:lnTo>
                          <a:pt x="887" y="22"/>
                        </a:lnTo>
                        <a:lnTo>
                          <a:pt x="971" y="47"/>
                        </a:lnTo>
                        <a:lnTo>
                          <a:pt x="1049" y="83"/>
                        </a:lnTo>
                        <a:lnTo>
                          <a:pt x="1120" y="127"/>
                        </a:lnTo>
                        <a:lnTo>
                          <a:pt x="1186" y="181"/>
                        </a:lnTo>
                        <a:lnTo>
                          <a:pt x="1246" y="240"/>
                        </a:lnTo>
                        <a:lnTo>
                          <a:pt x="1297" y="306"/>
                        </a:lnTo>
                        <a:lnTo>
                          <a:pt x="1343" y="377"/>
                        </a:lnTo>
                        <a:lnTo>
                          <a:pt x="1379" y="455"/>
                        </a:lnTo>
                        <a:lnTo>
                          <a:pt x="1405" y="536"/>
                        </a:lnTo>
                        <a:lnTo>
                          <a:pt x="1421" y="624"/>
                        </a:lnTo>
                        <a:lnTo>
                          <a:pt x="1427" y="713"/>
                        </a:lnTo>
                        <a:lnTo>
                          <a:pt x="1421" y="800"/>
                        </a:lnTo>
                        <a:lnTo>
                          <a:pt x="1405" y="888"/>
                        </a:lnTo>
                        <a:lnTo>
                          <a:pt x="1379" y="969"/>
                        </a:lnTo>
                        <a:lnTo>
                          <a:pt x="1343" y="1047"/>
                        </a:lnTo>
                        <a:lnTo>
                          <a:pt x="1297" y="1118"/>
                        </a:lnTo>
                        <a:lnTo>
                          <a:pt x="1246" y="1184"/>
                        </a:lnTo>
                        <a:lnTo>
                          <a:pt x="1186" y="1244"/>
                        </a:lnTo>
                        <a:lnTo>
                          <a:pt x="1120" y="1297"/>
                        </a:lnTo>
                        <a:lnTo>
                          <a:pt x="1049" y="1341"/>
                        </a:lnTo>
                        <a:lnTo>
                          <a:pt x="971" y="1377"/>
                        </a:lnTo>
                        <a:lnTo>
                          <a:pt x="887" y="1402"/>
                        </a:lnTo>
                        <a:lnTo>
                          <a:pt x="802" y="1418"/>
                        </a:lnTo>
                        <a:lnTo>
                          <a:pt x="712" y="1424"/>
                        </a:lnTo>
                        <a:lnTo>
                          <a:pt x="623" y="1418"/>
                        </a:lnTo>
                        <a:lnTo>
                          <a:pt x="537" y="1402"/>
                        </a:lnTo>
                        <a:lnTo>
                          <a:pt x="456" y="1377"/>
                        </a:lnTo>
                        <a:lnTo>
                          <a:pt x="378" y="1341"/>
                        </a:lnTo>
                        <a:lnTo>
                          <a:pt x="306" y="1297"/>
                        </a:lnTo>
                        <a:lnTo>
                          <a:pt x="241" y="1244"/>
                        </a:lnTo>
                        <a:lnTo>
                          <a:pt x="181" y="1184"/>
                        </a:lnTo>
                        <a:lnTo>
                          <a:pt x="127" y="1118"/>
                        </a:lnTo>
                        <a:lnTo>
                          <a:pt x="84" y="1047"/>
                        </a:lnTo>
                        <a:lnTo>
                          <a:pt x="48" y="969"/>
                        </a:lnTo>
                        <a:lnTo>
                          <a:pt x="22" y="888"/>
                        </a:lnTo>
                        <a:lnTo>
                          <a:pt x="6" y="800"/>
                        </a:lnTo>
                        <a:lnTo>
                          <a:pt x="0" y="713"/>
                        </a:lnTo>
                        <a:lnTo>
                          <a:pt x="6" y="624"/>
                        </a:lnTo>
                        <a:lnTo>
                          <a:pt x="22" y="536"/>
                        </a:lnTo>
                        <a:lnTo>
                          <a:pt x="48" y="455"/>
                        </a:lnTo>
                        <a:lnTo>
                          <a:pt x="84" y="377"/>
                        </a:lnTo>
                        <a:lnTo>
                          <a:pt x="127" y="306"/>
                        </a:lnTo>
                        <a:lnTo>
                          <a:pt x="181" y="240"/>
                        </a:lnTo>
                        <a:lnTo>
                          <a:pt x="241" y="181"/>
                        </a:lnTo>
                        <a:lnTo>
                          <a:pt x="306" y="127"/>
                        </a:lnTo>
                        <a:lnTo>
                          <a:pt x="378" y="83"/>
                        </a:lnTo>
                        <a:lnTo>
                          <a:pt x="456" y="47"/>
                        </a:lnTo>
                        <a:lnTo>
                          <a:pt x="537" y="22"/>
                        </a:lnTo>
                        <a:lnTo>
                          <a:pt x="623" y="6"/>
                        </a:lnTo>
                        <a:lnTo>
                          <a:pt x="712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122" name="Freeform 135"/>
                  <p:cNvSpPr>
                    <a:spLocks noEditPoints="1"/>
                  </p:cNvSpPr>
                  <p:nvPr/>
                </p:nvSpPr>
                <p:spPr bwMode="auto">
                  <a:xfrm>
                    <a:off x="6413500" y="2870200"/>
                    <a:ext cx="1131888" cy="1128713"/>
                  </a:xfrm>
                  <a:custGeom>
                    <a:avLst/>
                    <a:gdLst>
                      <a:gd name="T0" fmla="*/ 644 w 1426"/>
                      <a:gd name="T1" fmla="*/ 290 h 1422"/>
                      <a:gd name="T2" fmla="*/ 517 w 1426"/>
                      <a:gd name="T3" fmla="*/ 331 h 1422"/>
                      <a:gd name="T4" fmla="*/ 409 w 1426"/>
                      <a:gd name="T5" fmla="*/ 409 h 1422"/>
                      <a:gd name="T6" fmla="*/ 332 w 1426"/>
                      <a:gd name="T7" fmla="*/ 514 h 1422"/>
                      <a:gd name="T8" fmla="*/ 290 w 1426"/>
                      <a:gd name="T9" fmla="*/ 641 h 1422"/>
                      <a:gd name="T10" fmla="*/ 290 w 1426"/>
                      <a:gd name="T11" fmla="*/ 780 h 1422"/>
                      <a:gd name="T12" fmla="*/ 332 w 1426"/>
                      <a:gd name="T13" fmla="*/ 908 h 1422"/>
                      <a:gd name="T14" fmla="*/ 409 w 1426"/>
                      <a:gd name="T15" fmla="*/ 1013 h 1422"/>
                      <a:gd name="T16" fmla="*/ 517 w 1426"/>
                      <a:gd name="T17" fmla="*/ 1090 h 1422"/>
                      <a:gd name="T18" fmla="*/ 644 w 1426"/>
                      <a:gd name="T19" fmla="*/ 1132 h 1422"/>
                      <a:gd name="T20" fmla="*/ 782 w 1426"/>
                      <a:gd name="T21" fmla="*/ 1132 h 1422"/>
                      <a:gd name="T22" fmla="*/ 909 w 1426"/>
                      <a:gd name="T23" fmla="*/ 1090 h 1422"/>
                      <a:gd name="T24" fmla="*/ 1014 w 1426"/>
                      <a:gd name="T25" fmla="*/ 1013 h 1422"/>
                      <a:gd name="T26" fmla="*/ 1092 w 1426"/>
                      <a:gd name="T27" fmla="*/ 908 h 1422"/>
                      <a:gd name="T28" fmla="*/ 1136 w 1426"/>
                      <a:gd name="T29" fmla="*/ 780 h 1422"/>
                      <a:gd name="T30" fmla="*/ 1136 w 1426"/>
                      <a:gd name="T31" fmla="*/ 641 h 1422"/>
                      <a:gd name="T32" fmla="*/ 1092 w 1426"/>
                      <a:gd name="T33" fmla="*/ 514 h 1422"/>
                      <a:gd name="T34" fmla="*/ 1014 w 1426"/>
                      <a:gd name="T35" fmla="*/ 409 h 1422"/>
                      <a:gd name="T36" fmla="*/ 909 w 1426"/>
                      <a:gd name="T37" fmla="*/ 331 h 1422"/>
                      <a:gd name="T38" fmla="*/ 782 w 1426"/>
                      <a:gd name="T39" fmla="*/ 290 h 1422"/>
                      <a:gd name="T40" fmla="*/ 712 w 1426"/>
                      <a:gd name="T41" fmla="*/ 0 h 1422"/>
                      <a:gd name="T42" fmla="*/ 887 w 1426"/>
                      <a:gd name="T43" fmla="*/ 21 h 1422"/>
                      <a:gd name="T44" fmla="*/ 1048 w 1426"/>
                      <a:gd name="T45" fmla="*/ 83 h 1422"/>
                      <a:gd name="T46" fmla="*/ 1185 w 1426"/>
                      <a:gd name="T47" fmla="*/ 178 h 1422"/>
                      <a:gd name="T48" fmla="*/ 1297 w 1426"/>
                      <a:gd name="T49" fmla="*/ 304 h 1422"/>
                      <a:gd name="T50" fmla="*/ 1378 w 1426"/>
                      <a:gd name="T51" fmla="*/ 455 h 1422"/>
                      <a:gd name="T52" fmla="*/ 1420 w 1426"/>
                      <a:gd name="T53" fmla="*/ 621 h 1422"/>
                      <a:gd name="T54" fmla="*/ 1420 w 1426"/>
                      <a:gd name="T55" fmla="*/ 800 h 1422"/>
                      <a:gd name="T56" fmla="*/ 1378 w 1426"/>
                      <a:gd name="T57" fmla="*/ 967 h 1422"/>
                      <a:gd name="T58" fmla="*/ 1297 w 1426"/>
                      <a:gd name="T59" fmla="*/ 1116 h 1422"/>
                      <a:gd name="T60" fmla="*/ 1185 w 1426"/>
                      <a:gd name="T61" fmla="*/ 1243 h 1422"/>
                      <a:gd name="T62" fmla="*/ 1048 w 1426"/>
                      <a:gd name="T63" fmla="*/ 1339 h 1422"/>
                      <a:gd name="T64" fmla="*/ 887 w 1426"/>
                      <a:gd name="T65" fmla="*/ 1400 h 1422"/>
                      <a:gd name="T66" fmla="*/ 712 w 1426"/>
                      <a:gd name="T67" fmla="*/ 1422 h 1422"/>
                      <a:gd name="T68" fmla="*/ 537 w 1426"/>
                      <a:gd name="T69" fmla="*/ 1400 h 1422"/>
                      <a:gd name="T70" fmla="*/ 378 w 1426"/>
                      <a:gd name="T71" fmla="*/ 1339 h 1422"/>
                      <a:gd name="T72" fmla="*/ 240 w 1426"/>
                      <a:gd name="T73" fmla="*/ 1243 h 1422"/>
                      <a:gd name="T74" fmla="*/ 127 w 1426"/>
                      <a:gd name="T75" fmla="*/ 1116 h 1422"/>
                      <a:gd name="T76" fmla="*/ 47 w 1426"/>
                      <a:gd name="T77" fmla="*/ 967 h 1422"/>
                      <a:gd name="T78" fmla="*/ 6 w 1426"/>
                      <a:gd name="T79" fmla="*/ 800 h 1422"/>
                      <a:gd name="T80" fmla="*/ 6 w 1426"/>
                      <a:gd name="T81" fmla="*/ 621 h 1422"/>
                      <a:gd name="T82" fmla="*/ 47 w 1426"/>
                      <a:gd name="T83" fmla="*/ 455 h 1422"/>
                      <a:gd name="T84" fmla="*/ 127 w 1426"/>
                      <a:gd name="T85" fmla="*/ 304 h 1422"/>
                      <a:gd name="T86" fmla="*/ 240 w 1426"/>
                      <a:gd name="T87" fmla="*/ 178 h 1422"/>
                      <a:gd name="T88" fmla="*/ 378 w 1426"/>
                      <a:gd name="T89" fmla="*/ 83 h 1422"/>
                      <a:gd name="T90" fmla="*/ 537 w 1426"/>
                      <a:gd name="T91" fmla="*/ 21 h 1422"/>
                      <a:gd name="T92" fmla="*/ 712 w 1426"/>
                      <a:gd name="T93" fmla="*/ 0 h 1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1426" h="1422">
                        <a:moveTo>
                          <a:pt x="712" y="284"/>
                        </a:moveTo>
                        <a:lnTo>
                          <a:pt x="644" y="290"/>
                        </a:lnTo>
                        <a:lnTo>
                          <a:pt x="577" y="306"/>
                        </a:lnTo>
                        <a:lnTo>
                          <a:pt x="517" y="331"/>
                        </a:lnTo>
                        <a:lnTo>
                          <a:pt x="459" y="365"/>
                        </a:lnTo>
                        <a:lnTo>
                          <a:pt x="409" y="409"/>
                        </a:lnTo>
                        <a:lnTo>
                          <a:pt x="368" y="458"/>
                        </a:lnTo>
                        <a:lnTo>
                          <a:pt x="332" y="514"/>
                        </a:lnTo>
                        <a:lnTo>
                          <a:pt x="306" y="576"/>
                        </a:lnTo>
                        <a:lnTo>
                          <a:pt x="290" y="641"/>
                        </a:lnTo>
                        <a:lnTo>
                          <a:pt x="284" y="711"/>
                        </a:lnTo>
                        <a:lnTo>
                          <a:pt x="290" y="780"/>
                        </a:lnTo>
                        <a:lnTo>
                          <a:pt x="306" y="846"/>
                        </a:lnTo>
                        <a:lnTo>
                          <a:pt x="332" y="908"/>
                        </a:lnTo>
                        <a:lnTo>
                          <a:pt x="368" y="963"/>
                        </a:lnTo>
                        <a:lnTo>
                          <a:pt x="409" y="1013"/>
                        </a:lnTo>
                        <a:lnTo>
                          <a:pt x="459" y="1055"/>
                        </a:lnTo>
                        <a:lnTo>
                          <a:pt x="517" y="1090"/>
                        </a:lnTo>
                        <a:lnTo>
                          <a:pt x="577" y="1116"/>
                        </a:lnTo>
                        <a:lnTo>
                          <a:pt x="644" y="1132"/>
                        </a:lnTo>
                        <a:lnTo>
                          <a:pt x="712" y="1138"/>
                        </a:lnTo>
                        <a:lnTo>
                          <a:pt x="782" y="1132"/>
                        </a:lnTo>
                        <a:lnTo>
                          <a:pt x="847" y="1116"/>
                        </a:lnTo>
                        <a:lnTo>
                          <a:pt x="909" y="1090"/>
                        </a:lnTo>
                        <a:lnTo>
                          <a:pt x="965" y="1055"/>
                        </a:lnTo>
                        <a:lnTo>
                          <a:pt x="1014" y="1013"/>
                        </a:lnTo>
                        <a:lnTo>
                          <a:pt x="1058" y="963"/>
                        </a:lnTo>
                        <a:lnTo>
                          <a:pt x="1092" y="908"/>
                        </a:lnTo>
                        <a:lnTo>
                          <a:pt x="1118" y="846"/>
                        </a:lnTo>
                        <a:lnTo>
                          <a:pt x="1136" y="780"/>
                        </a:lnTo>
                        <a:lnTo>
                          <a:pt x="1140" y="711"/>
                        </a:lnTo>
                        <a:lnTo>
                          <a:pt x="1136" y="641"/>
                        </a:lnTo>
                        <a:lnTo>
                          <a:pt x="1118" y="576"/>
                        </a:lnTo>
                        <a:lnTo>
                          <a:pt x="1092" y="514"/>
                        </a:lnTo>
                        <a:lnTo>
                          <a:pt x="1058" y="458"/>
                        </a:lnTo>
                        <a:lnTo>
                          <a:pt x="1014" y="409"/>
                        </a:lnTo>
                        <a:lnTo>
                          <a:pt x="965" y="365"/>
                        </a:lnTo>
                        <a:lnTo>
                          <a:pt x="909" y="331"/>
                        </a:lnTo>
                        <a:lnTo>
                          <a:pt x="847" y="306"/>
                        </a:lnTo>
                        <a:lnTo>
                          <a:pt x="782" y="290"/>
                        </a:lnTo>
                        <a:lnTo>
                          <a:pt x="712" y="284"/>
                        </a:lnTo>
                        <a:close/>
                        <a:moveTo>
                          <a:pt x="712" y="0"/>
                        </a:moveTo>
                        <a:lnTo>
                          <a:pt x="801" y="4"/>
                        </a:lnTo>
                        <a:lnTo>
                          <a:pt x="887" y="21"/>
                        </a:lnTo>
                        <a:lnTo>
                          <a:pt x="971" y="47"/>
                        </a:lnTo>
                        <a:lnTo>
                          <a:pt x="1048" y="83"/>
                        </a:lnTo>
                        <a:lnTo>
                          <a:pt x="1120" y="127"/>
                        </a:lnTo>
                        <a:lnTo>
                          <a:pt x="1185" y="178"/>
                        </a:lnTo>
                        <a:lnTo>
                          <a:pt x="1245" y="238"/>
                        </a:lnTo>
                        <a:lnTo>
                          <a:pt x="1297" y="304"/>
                        </a:lnTo>
                        <a:lnTo>
                          <a:pt x="1343" y="377"/>
                        </a:lnTo>
                        <a:lnTo>
                          <a:pt x="1378" y="455"/>
                        </a:lnTo>
                        <a:lnTo>
                          <a:pt x="1404" y="536"/>
                        </a:lnTo>
                        <a:lnTo>
                          <a:pt x="1420" y="621"/>
                        </a:lnTo>
                        <a:lnTo>
                          <a:pt x="1426" y="711"/>
                        </a:lnTo>
                        <a:lnTo>
                          <a:pt x="1420" y="800"/>
                        </a:lnTo>
                        <a:lnTo>
                          <a:pt x="1404" y="886"/>
                        </a:lnTo>
                        <a:lnTo>
                          <a:pt x="1378" y="967"/>
                        </a:lnTo>
                        <a:lnTo>
                          <a:pt x="1343" y="1045"/>
                        </a:lnTo>
                        <a:lnTo>
                          <a:pt x="1297" y="1116"/>
                        </a:lnTo>
                        <a:lnTo>
                          <a:pt x="1245" y="1184"/>
                        </a:lnTo>
                        <a:lnTo>
                          <a:pt x="1185" y="1243"/>
                        </a:lnTo>
                        <a:lnTo>
                          <a:pt x="1120" y="1295"/>
                        </a:lnTo>
                        <a:lnTo>
                          <a:pt x="1048" y="1339"/>
                        </a:lnTo>
                        <a:lnTo>
                          <a:pt x="971" y="1374"/>
                        </a:lnTo>
                        <a:lnTo>
                          <a:pt x="887" y="1400"/>
                        </a:lnTo>
                        <a:lnTo>
                          <a:pt x="801" y="1416"/>
                        </a:lnTo>
                        <a:lnTo>
                          <a:pt x="712" y="1422"/>
                        </a:lnTo>
                        <a:lnTo>
                          <a:pt x="622" y="1416"/>
                        </a:lnTo>
                        <a:lnTo>
                          <a:pt x="537" y="1400"/>
                        </a:lnTo>
                        <a:lnTo>
                          <a:pt x="455" y="1374"/>
                        </a:lnTo>
                        <a:lnTo>
                          <a:pt x="378" y="1339"/>
                        </a:lnTo>
                        <a:lnTo>
                          <a:pt x="306" y="1295"/>
                        </a:lnTo>
                        <a:lnTo>
                          <a:pt x="240" y="1243"/>
                        </a:lnTo>
                        <a:lnTo>
                          <a:pt x="181" y="1184"/>
                        </a:lnTo>
                        <a:lnTo>
                          <a:pt x="127" y="1116"/>
                        </a:lnTo>
                        <a:lnTo>
                          <a:pt x="83" y="1045"/>
                        </a:lnTo>
                        <a:lnTo>
                          <a:pt x="47" y="967"/>
                        </a:lnTo>
                        <a:lnTo>
                          <a:pt x="21" y="886"/>
                        </a:lnTo>
                        <a:lnTo>
                          <a:pt x="6" y="800"/>
                        </a:lnTo>
                        <a:lnTo>
                          <a:pt x="0" y="711"/>
                        </a:lnTo>
                        <a:lnTo>
                          <a:pt x="6" y="621"/>
                        </a:lnTo>
                        <a:lnTo>
                          <a:pt x="21" y="536"/>
                        </a:lnTo>
                        <a:lnTo>
                          <a:pt x="47" y="455"/>
                        </a:lnTo>
                        <a:lnTo>
                          <a:pt x="83" y="377"/>
                        </a:lnTo>
                        <a:lnTo>
                          <a:pt x="127" y="304"/>
                        </a:lnTo>
                        <a:lnTo>
                          <a:pt x="181" y="238"/>
                        </a:lnTo>
                        <a:lnTo>
                          <a:pt x="240" y="178"/>
                        </a:lnTo>
                        <a:lnTo>
                          <a:pt x="306" y="127"/>
                        </a:lnTo>
                        <a:lnTo>
                          <a:pt x="378" y="83"/>
                        </a:lnTo>
                        <a:lnTo>
                          <a:pt x="455" y="47"/>
                        </a:lnTo>
                        <a:lnTo>
                          <a:pt x="537" y="21"/>
                        </a:lnTo>
                        <a:lnTo>
                          <a:pt x="622" y="4"/>
                        </a:lnTo>
                        <a:lnTo>
                          <a:pt x="712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123" name="Freeform 136"/>
                  <p:cNvSpPr>
                    <a:spLocks noEditPoints="1"/>
                  </p:cNvSpPr>
                  <p:nvPr/>
                </p:nvSpPr>
                <p:spPr bwMode="auto">
                  <a:xfrm>
                    <a:off x="9129713" y="2870200"/>
                    <a:ext cx="1131888" cy="1128713"/>
                  </a:xfrm>
                  <a:custGeom>
                    <a:avLst/>
                    <a:gdLst>
                      <a:gd name="T0" fmla="*/ 645 w 1426"/>
                      <a:gd name="T1" fmla="*/ 290 h 1422"/>
                      <a:gd name="T2" fmla="*/ 517 w 1426"/>
                      <a:gd name="T3" fmla="*/ 331 h 1422"/>
                      <a:gd name="T4" fmla="*/ 410 w 1426"/>
                      <a:gd name="T5" fmla="*/ 409 h 1422"/>
                      <a:gd name="T6" fmla="*/ 332 w 1426"/>
                      <a:gd name="T7" fmla="*/ 514 h 1422"/>
                      <a:gd name="T8" fmla="*/ 290 w 1426"/>
                      <a:gd name="T9" fmla="*/ 641 h 1422"/>
                      <a:gd name="T10" fmla="*/ 290 w 1426"/>
                      <a:gd name="T11" fmla="*/ 780 h 1422"/>
                      <a:gd name="T12" fmla="*/ 332 w 1426"/>
                      <a:gd name="T13" fmla="*/ 908 h 1422"/>
                      <a:gd name="T14" fmla="*/ 410 w 1426"/>
                      <a:gd name="T15" fmla="*/ 1013 h 1422"/>
                      <a:gd name="T16" fmla="*/ 517 w 1426"/>
                      <a:gd name="T17" fmla="*/ 1090 h 1422"/>
                      <a:gd name="T18" fmla="*/ 645 w 1426"/>
                      <a:gd name="T19" fmla="*/ 1132 h 1422"/>
                      <a:gd name="T20" fmla="*/ 782 w 1426"/>
                      <a:gd name="T21" fmla="*/ 1132 h 1422"/>
                      <a:gd name="T22" fmla="*/ 909 w 1426"/>
                      <a:gd name="T23" fmla="*/ 1090 h 1422"/>
                      <a:gd name="T24" fmla="*/ 1015 w 1426"/>
                      <a:gd name="T25" fmla="*/ 1013 h 1422"/>
                      <a:gd name="T26" fmla="*/ 1092 w 1426"/>
                      <a:gd name="T27" fmla="*/ 908 h 1422"/>
                      <a:gd name="T28" fmla="*/ 1136 w 1426"/>
                      <a:gd name="T29" fmla="*/ 780 h 1422"/>
                      <a:gd name="T30" fmla="*/ 1136 w 1426"/>
                      <a:gd name="T31" fmla="*/ 641 h 1422"/>
                      <a:gd name="T32" fmla="*/ 1092 w 1426"/>
                      <a:gd name="T33" fmla="*/ 514 h 1422"/>
                      <a:gd name="T34" fmla="*/ 1015 w 1426"/>
                      <a:gd name="T35" fmla="*/ 409 h 1422"/>
                      <a:gd name="T36" fmla="*/ 909 w 1426"/>
                      <a:gd name="T37" fmla="*/ 331 h 1422"/>
                      <a:gd name="T38" fmla="*/ 782 w 1426"/>
                      <a:gd name="T39" fmla="*/ 290 h 1422"/>
                      <a:gd name="T40" fmla="*/ 712 w 1426"/>
                      <a:gd name="T41" fmla="*/ 0 h 1422"/>
                      <a:gd name="T42" fmla="*/ 889 w 1426"/>
                      <a:gd name="T43" fmla="*/ 21 h 1422"/>
                      <a:gd name="T44" fmla="*/ 1048 w 1426"/>
                      <a:gd name="T45" fmla="*/ 83 h 1422"/>
                      <a:gd name="T46" fmla="*/ 1186 w 1426"/>
                      <a:gd name="T47" fmla="*/ 178 h 1422"/>
                      <a:gd name="T48" fmla="*/ 1297 w 1426"/>
                      <a:gd name="T49" fmla="*/ 304 h 1422"/>
                      <a:gd name="T50" fmla="*/ 1379 w 1426"/>
                      <a:gd name="T51" fmla="*/ 455 h 1422"/>
                      <a:gd name="T52" fmla="*/ 1420 w 1426"/>
                      <a:gd name="T53" fmla="*/ 621 h 1422"/>
                      <a:gd name="T54" fmla="*/ 1420 w 1426"/>
                      <a:gd name="T55" fmla="*/ 800 h 1422"/>
                      <a:gd name="T56" fmla="*/ 1379 w 1426"/>
                      <a:gd name="T57" fmla="*/ 967 h 1422"/>
                      <a:gd name="T58" fmla="*/ 1297 w 1426"/>
                      <a:gd name="T59" fmla="*/ 1116 h 1422"/>
                      <a:gd name="T60" fmla="*/ 1186 w 1426"/>
                      <a:gd name="T61" fmla="*/ 1243 h 1422"/>
                      <a:gd name="T62" fmla="*/ 1048 w 1426"/>
                      <a:gd name="T63" fmla="*/ 1339 h 1422"/>
                      <a:gd name="T64" fmla="*/ 889 w 1426"/>
                      <a:gd name="T65" fmla="*/ 1400 h 1422"/>
                      <a:gd name="T66" fmla="*/ 712 w 1426"/>
                      <a:gd name="T67" fmla="*/ 1422 h 1422"/>
                      <a:gd name="T68" fmla="*/ 537 w 1426"/>
                      <a:gd name="T69" fmla="*/ 1400 h 1422"/>
                      <a:gd name="T70" fmla="*/ 378 w 1426"/>
                      <a:gd name="T71" fmla="*/ 1339 h 1422"/>
                      <a:gd name="T72" fmla="*/ 241 w 1426"/>
                      <a:gd name="T73" fmla="*/ 1243 h 1422"/>
                      <a:gd name="T74" fmla="*/ 127 w 1426"/>
                      <a:gd name="T75" fmla="*/ 1116 h 1422"/>
                      <a:gd name="T76" fmla="*/ 48 w 1426"/>
                      <a:gd name="T77" fmla="*/ 967 h 1422"/>
                      <a:gd name="T78" fmla="*/ 6 w 1426"/>
                      <a:gd name="T79" fmla="*/ 800 h 1422"/>
                      <a:gd name="T80" fmla="*/ 6 w 1426"/>
                      <a:gd name="T81" fmla="*/ 621 h 1422"/>
                      <a:gd name="T82" fmla="*/ 48 w 1426"/>
                      <a:gd name="T83" fmla="*/ 455 h 1422"/>
                      <a:gd name="T84" fmla="*/ 127 w 1426"/>
                      <a:gd name="T85" fmla="*/ 304 h 1422"/>
                      <a:gd name="T86" fmla="*/ 241 w 1426"/>
                      <a:gd name="T87" fmla="*/ 178 h 1422"/>
                      <a:gd name="T88" fmla="*/ 378 w 1426"/>
                      <a:gd name="T89" fmla="*/ 83 h 1422"/>
                      <a:gd name="T90" fmla="*/ 537 w 1426"/>
                      <a:gd name="T91" fmla="*/ 21 h 1422"/>
                      <a:gd name="T92" fmla="*/ 712 w 1426"/>
                      <a:gd name="T93" fmla="*/ 0 h 1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1426" h="1422">
                        <a:moveTo>
                          <a:pt x="712" y="284"/>
                        </a:moveTo>
                        <a:lnTo>
                          <a:pt x="645" y="290"/>
                        </a:lnTo>
                        <a:lnTo>
                          <a:pt x="579" y="306"/>
                        </a:lnTo>
                        <a:lnTo>
                          <a:pt x="517" y="331"/>
                        </a:lnTo>
                        <a:lnTo>
                          <a:pt x="461" y="365"/>
                        </a:lnTo>
                        <a:lnTo>
                          <a:pt x="410" y="409"/>
                        </a:lnTo>
                        <a:lnTo>
                          <a:pt x="368" y="458"/>
                        </a:lnTo>
                        <a:lnTo>
                          <a:pt x="332" y="514"/>
                        </a:lnTo>
                        <a:lnTo>
                          <a:pt x="306" y="576"/>
                        </a:lnTo>
                        <a:lnTo>
                          <a:pt x="290" y="641"/>
                        </a:lnTo>
                        <a:lnTo>
                          <a:pt x="284" y="711"/>
                        </a:lnTo>
                        <a:lnTo>
                          <a:pt x="290" y="780"/>
                        </a:lnTo>
                        <a:lnTo>
                          <a:pt x="306" y="846"/>
                        </a:lnTo>
                        <a:lnTo>
                          <a:pt x="332" y="908"/>
                        </a:lnTo>
                        <a:lnTo>
                          <a:pt x="368" y="963"/>
                        </a:lnTo>
                        <a:lnTo>
                          <a:pt x="410" y="1013"/>
                        </a:lnTo>
                        <a:lnTo>
                          <a:pt x="461" y="1055"/>
                        </a:lnTo>
                        <a:lnTo>
                          <a:pt x="517" y="1090"/>
                        </a:lnTo>
                        <a:lnTo>
                          <a:pt x="579" y="1116"/>
                        </a:lnTo>
                        <a:lnTo>
                          <a:pt x="645" y="1132"/>
                        </a:lnTo>
                        <a:lnTo>
                          <a:pt x="712" y="1138"/>
                        </a:lnTo>
                        <a:lnTo>
                          <a:pt x="782" y="1132"/>
                        </a:lnTo>
                        <a:lnTo>
                          <a:pt x="847" y="1116"/>
                        </a:lnTo>
                        <a:lnTo>
                          <a:pt x="909" y="1090"/>
                        </a:lnTo>
                        <a:lnTo>
                          <a:pt x="965" y="1055"/>
                        </a:lnTo>
                        <a:lnTo>
                          <a:pt x="1015" y="1013"/>
                        </a:lnTo>
                        <a:lnTo>
                          <a:pt x="1058" y="963"/>
                        </a:lnTo>
                        <a:lnTo>
                          <a:pt x="1092" y="908"/>
                        </a:lnTo>
                        <a:lnTo>
                          <a:pt x="1118" y="846"/>
                        </a:lnTo>
                        <a:lnTo>
                          <a:pt x="1136" y="780"/>
                        </a:lnTo>
                        <a:lnTo>
                          <a:pt x="1140" y="711"/>
                        </a:lnTo>
                        <a:lnTo>
                          <a:pt x="1136" y="641"/>
                        </a:lnTo>
                        <a:lnTo>
                          <a:pt x="1118" y="576"/>
                        </a:lnTo>
                        <a:lnTo>
                          <a:pt x="1092" y="514"/>
                        </a:lnTo>
                        <a:lnTo>
                          <a:pt x="1058" y="458"/>
                        </a:lnTo>
                        <a:lnTo>
                          <a:pt x="1015" y="409"/>
                        </a:lnTo>
                        <a:lnTo>
                          <a:pt x="965" y="365"/>
                        </a:lnTo>
                        <a:lnTo>
                          <a:pt x="909" y="331"/>
                        </a:lnTo>
                        <a:lnTo>
                          <a:pt x="847" y="306"/>
                        </a:lnTo>
                        <a:lnTo>
                          <a:pt x="782" y="290"/>
                        </a:lnTo>
                        <a:lnTo>
                          <a:pt x="712" y="284"/>
                        </a:lnTo>
                        <a:close/>
                        <a:moveTo>
                          <a:pt x="712" y="0"/>
                        </a:moveTo>
                        <a:lnTo>
                          <a:pt x="802" y="4"/>
                        </a:lnTo>
                        <a:lnTo>
                          <a:pt x="889" y="21"/>
                        </a:lnTo>
                        <a:lnTo>
                          <a:pt x="971" y="47"/>
                        </a:lnTo>
                        <a:lnTo>
                          <a:pt x="1048" y="83"/>
                        </a:lnTo>
                        <a:lnTo>
                          <a:pt x="1120" y="127"/>
                        </a:lnTo>
                        <a:lnTo>
                          <a:pt x="1186" y="178"/>
                        </a:lnTo>
                        <a:lnTo>
                          <a:pt x="1245" y="238"/>
                        </a:lnTo>
                        <a:lnTo>
                          <a:pt x="1297" y="304"/>
                        </a:lnTo>
                        <a:lnTo>
                          <a:pt x="1343" y="377"/>
                        </a:lnTo>
                        <a:lnTo>
                          <a:pt x="1379" y="455"/>
                        </a:lnTo>
                        <a:lnTo>
                          <a:pt x="1405" y="536"/>
                        </a:lnTo>
                        <a:lnTo>
                          <a:pt x="1420" y="621"/>
                        </a:lnTo>
                        <a:lnTo>
                          <a:pt x="1426" y="711"/>
                        </a:lnTo>
                        <a:lnTo>
                          <a:pt x="1420" y="800"/>
                        </a:lnTo>
                        <a:lnTo>
                          <a:pt x="1405" y="886"/>
                        </a:lnTo>
                        <a:lnTo>
                          <a:pt x="1379" y="967"/>
                        </a:lnTo>
                        <a:lnTo>
                          <a:pt x="1343" y="1045"/>
                        </a:lnTo>
                        <a:lnTo>
                          <a:pt x="1297" y="1116"/>
                        </a:lnTo>
                        <a:lnTo>
                          <a:pt x="1245" y="1184"/>
                        </a:lnTo>
                        <a:lnTo>
                          <a:pt x="1186" y="1243"/>
                        </a:lnTo>
                        <a:lnTo>
                          <a:pt x="1120" y="1295"/>
                        </a:lnTo>
                        <a:lnTo>
                          <a:pt x="1048" y="1339"/>
                        </a:lnTo>
                        <a:lnTo>
                          <a:pt x="971" y="1374"/>
                        </a:lnTo>
                        <a:lnTo>
                          <a:pt x="889" y="1400"/>
                        </a:lnTo>
                        <a:lnTo>
                          <a:pt x="802" y="1416"/>
                        </a:lnTo>
                        <a:lnTo>
                          <a:pt x="712" y="1422"/>
                        </a:lnTo>
                        <a:lnTo>
                          <a:pt x="625" y="1416"/>
                        </a:lnTo>
                        <a:lnTo>
                          <a:pt x="537" y="1400"/>
                        </a:lnTo>
                        <a:lnTo>
                          <a:pt x="455" y="1374"/>
                        </a:lnTo>
                        <a:lnTo>
                          <a:pt x="378" y="1339"/>
                        </a:lnTo>
                        <a:lnTo>
                          <a:pt x="306" y="1295"/>
                        </a:lnTo>
                        <a:lnTo>
                          <a:pt x="241" y="1243"/>
                        </a:lnTo>
                        <a:lnTo>
                          <a:pt x="181" y="1184"/>
                        </a:lnTo>
                        <a:lnTo>
                          <a:pt x="127" y="1116"/>
                        </a:lnTo>
                        <a:lnTo>
                          <a:pt x="83" y="1045"/>
                        </a:lnTo>
                        <a:lnTo>
                          <a:pt x="48" y="967"/>
                        </a:lnTo>
                        <a:lnTo>
                          <a:pt x="22" y="886"/>
                        </a:lnTo>
                        <a:lnTo>
                          <a:pt x="6" y="800"/>
                        </a:lnTo>
                        <a:lnTo>
                          <a:pt x="0" y="711"/>
                        </a:lnTo>
                        <a:lnTo>
                          <a:pt x="6" y="621"/>
                        </a:lnTo>
                        <a:lnTo>
                          <a:pt x="22" y="536"/>
                        </a:lnTo>
                        <a:lnTo>
                          <a:pt x="48" y="455"/>
                        </a:lnTo>
                        <a:lnTo>
                          <a:pt x="83" y="377"/>
                        </a:lnTo>
                        <a:lnTo>
                          <a:pt x="127" y="304"/>
                        </a:lnTo>
                        <a:lnTo>
                          <a:pt x="181" y="238"/>
                        </a:lnTo>
                        <a:lnTo>
                          <a:pt x="241" y="178"/>
                        </a:lnTo>
                        <a:lnTo>
                          <a:pt x="306" y="127"/>
                        </a:lnTo>
                        <a:lnTo>
                          <a:pt x="378" y="83"/>
                        </a:lnTo>
                        <a:lnTo>
                          <a:pt x="455" y="47"/>
                        </a:lnTo>
                        <a:lnTo>
                          <a:pt x="537" y="21"/>
                        </a:lnTo>
                        <a:lnTo>
                          <a:pt x="625" y="4"/>
                        </a:lnTo>
                        <a:lnTo>
                          <a:pt x="712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124" name="Freeform 137"/>
                  <p:cNvSpPr>
                    <a:spLocks noEditPoints="1"/>
                  </p:cNvSpPr>
                  <p:nvPr/>
                </p:nvSpPr>
                <p:spPr bwMode="auto">
                  <a:xfrm>
                    <a:off x="9809163" y="1285875"/>
                    <a:ext cx="1131888" cy="1131888"/>
                  </a:xfrm>
                  <a:custGeom>
                    <a:avLst/>
                    <a:gdLst>
                      <a:gd name="T0" fmla="*/ 645 w 1427"/>
                      <a:gd name="T1" fmla="*/ 290 h 1424"/>
                      <a:gd name="T2" fmla="*/ 518 w 1427"/>
                      <a:gd name="T3" fmla="*/ 334 h 1424"/>
                      <a:gd name="T4" fmla="*/ 410 w 1427"/>
                      <a:gd name="T5" fmla="*/ 411 h 1424"/>
                      <a:gd name="T6" fmla="*/ 333 w 1427"/>
                      <a:gd name="T7" fmla="*/ 516 h 1424"/>
                      <a:gd name="T8" fmla="*/ 291 w 1427"/>
                      <a:gd name="T9" fmla="*/ 643 h 1424"/>
                      <a:gd name="T10" fmla="*/ 291 w 1427"/>
                      <a:gd name="T11" fmla="*/ 781 h 1424"/>
                      <a:gd name="T12" fmla="*/ 333 w 1427"/>
                      <a:gd name="T13" fmla="*/ 908 h 1424"/>
                      <a:gd name="T14" fmla="*/ 410 w 1427"/>
                      <a:gd name="T15" fmla="*/ 1013 h 1424"/>
                      <a:gd name="T16" fmla="*/ 518 w 1427"/>
                      <a:gd name="T17" fmla="*/ 1091 h 1424"/>
                      <a:gd name="T18" fmla="*/ 645 w 1427"/>
                      <a:gd name="T19" fmla="*/ 1134 h 1424"/>
                      <a:gd name="T20" fmla="*/ 782 w 1427"/>
                      <a:gd name="T21" fmla="*/ 1134 h 1424"/>
                      <a:gd name="T22" fmla="*/ 910 w 1427"/>
                      <a:gd name="T23" fmla="*/ 1091 h 1424"/>
                      <a:gd name="T24" fmla="*/ 1015 w 1427"/>
                      <a:gd name="T25" fmla="*/ 1013 h 1424"/>
                      <a:gd name="T26" fmla="*/ 1093 w 1427"/>
                      <a:gd name="T27" fmla="*/ 908 h 1424"/>
                      <a:gd name="T28" fmla="*/ 1137 w 1427"/>
                      <a:gd name="T29" fmla="*/ 781 h 1424"/>
                      <a:gd name="T30" fmla="*/ 1137 w 1427"/>
                      <a:gd name="T31" fmla="*/ 643 h 1424"/>
                      <a:gd name="T32" fmla="*/ 1093 w 1427"/>
                      <a:gd name="T33" fmla="*/ 516 h 1424"/>
                      <a:gd name="T34" fmla="*/ 1015 w 1427"/>
                      <a:gd name="T35" fmla="*/ 411 h 1424"/>
                      <a:gd name="T36" fmla="*/ 910 w 1427"/>
                      <a:gd name="T37" fmla="*/ 334 h 1424"/>
                      <a:gd name="T38" fmla="*/ 782 w 1427"/>
                      <a:gd name="T39" fmla="*/ 290 h 1424"/>
                      <a:gd name="T40" fmla="*/ 713 w 1427"/>
                      <a:gd name="T41" fmla="*/ 0 h 1424"/>
                      <a:gd name="T42" fmla="*/ 890 w 1427"/>
                      <a:gd name="T43" fmla="*/ 22 h 1424"/>
                      <a:gd name="T44" fmla="*/ 1049 w 1427"/>
                      <a:gd name="T45" fmla="*/ 83 h 1424"/>
                      <a:gd name="T46" fmla="*/ 1186 w 1427"/>
                      <a:gd name="T47" fmla="*/ 181 h 1424"/>
                      <a:gd name="T48" fmla="*/ 1298 w 1427"/>
                      <a:gd name="T49" fmla="*/ 306 h 1424"/>
                      <a:gd name="T50" fmla="*/ 1379 w 1427"/>
                      <a:gd name="T51" fmla="*/ 455 h 1424"/>
                      <a:gd name="T52" fmla="*/ 1421 w 1427"/>
                      <a:gd name="T53" fmla="*/ 624 h 1424"/>
                      <a:gd name="T54" fmla="*/ 1421 w 1427"/>
                      <a:gd name="T55" fmla="*/ 800 h 1424"/>
                      <a:gd name="T56" fmla="*/ 1379 w 1427"/>
                      <a:gd name="T57" fmla="*/ 969 h 1424"/>
                      <a:gd name="T58" fmla="*/ 1298 w 1427"/>
                      <a:gd name="T59" fmla="*/ 1118 h 1424"/>
                      <a:gd name="T60" fmla="*/ 1186 w 1427"/>
                      <a:gd name="T61" fmla="*/ 1244 h 1424"/>
                      <a:gd name="T62" fmla="*/ 1049 w 1427"/>
                      <a:gd name="T63" fmla="*/ 1341 h 1424"/>
                      <a:gd name="T64" fmla="*/ 890 w 1427"/>
                      <a:gd name="T65" fmla="*/ 1402 h 1424"/>
                      <a:gd name="T66" fmla="*/ 713 w 1427"/>
                      <a:gd name="T67" fmla="*/ 1424 h 1424"/>
                      <a:gd name="T68" fmla="*/ 538 w 1427"/>
                      <a:gd name="T69" fmla="*/ 1402 h 1424"/>
                      <a:gd name="T70" fmla="*/ 378 w 1427"/>
                      <a:gd name="T71" fmla="*/ 1341 h 1424"/>
                      <a:gd name="T72" fmla="*/ 241 w 1427"/>
                      <a:gd name="T73" fmla="*/ 1244 h 1424"/>
                      <a:gd name="T74" fmla="*/ 128 w 1427"/>
                      <a:gd name="T75" fmla="*/ 1118 h 1424"/>
                      <a:gd name="T76" fmla="*/ 48 w 1427"/>
                      <a:gd name="T77" fmla="*/ 969 h 1424"/>
                      <a:gd name="T78" fmla="*/ 6 w 1427"/>
                      <a:gd name="T79" fmla="*/ 800 h 1424"/>
                      <a:gd name="T80" fmla="*/ 6 w 1427"/>
                      <a:gd name="T81" fmla="*/ 624 h 1424"/>
                      <a:gd name="T82" fmla="*/ 48 w 1427"/>
                      <a:gd name="T83" fmla="*/ 455 h 1424"/>
                      <a:gd name="T84" fmla="*/ 128 w 1427"/>
                      <a:gd name="T85" fmla="*/ 306 h 1424"/>
                      <a:gd name="T86" fmla="*/ 241 w 1427"/>
                      <a:gd name="T87" fmla="*/ 181 h 1424"/>
                      <a:gd name="T88" fmla="*/ 378 w 1427"/>
                      <a:gd name="T89" fmla="*/ 83 h 1424"/>
                      <a:gd name="T90" fmla="*/ 538 w 1427"/>
                      <a:gd name="T91" fmla="*/ 22 h 1424"/>
                      <a:gd name="T92" fmla="*/ 713 w 1427"/>
                      <a:gd name="T93" fmla="*/ 0 h 14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1427" h="1424">
                        <a:moveTo>
                          <a:pt x="713" y="286"/>
                        </a:moveTo>
                        <a:lnTo>
                          <a:pt x="645" y="290"/>
                        </a:lnTo>
                        <a:lnTo>
                          <a:pt x="579" y="308"/>
                        </a:lnTo>
                        <a:lnTo>
                          <a:pt x="518" y="334"/>
                        </a:lnTo>
                        <a:lnTo>
                          <a:pt x="462" y="367"/>
                        </a:lnTo>
                        <a:lnTo>
                          <a:pt x="410" y="411"/>
                        </a:lnTo>
                        <a:lnTo>
                          <a:pt x="369" y="461"/>
                        </a:lnTo>
                        <a:lnTo>
                          <a:pt x="333" y="516"/>
                        </a:lnTo>
                        <a:lnTo>
                          <a:pt x="307" y="578"/>
                        </a:lnTo>
                        <a:lnTo>
                          <a:pt x="291" y="643"/>
                        </a:lnTo>
                        <a:lnTo>
                          <a:pt x="285" y="713"/>
                        </a:lnTo>
                        <a:lnTo>
                          <a:pt x="291" y="781"/>
                        </a:lnTo>
                        <a:lnTo>
                          <a:pt x="307" y="846"/>
                        </a:lnTo>
                        <a:lnTo>
                          <a:pt x="333" y="908"/>
                        </a:lnTo>
                        <a:lnTo>
                          <a:pt x="369" y="963"/>
                        </a:lnTo>
                        <a:lnTo>
                          <a:pt x="410" y="1013"/>
                        </a:lnTo>
                        <a:lnTo>
                          <a:pt x="462" y="1057"/>
                        </a:lnTo>
                        <a:lnTo>
                          <a:pt x="518" y="1091"/>
                        </a:lnTo>
                        <a:lnTo>
                          <a:pt x="579" y="1118"/>
                        </a:lnTo>
                        <a:lnTo>
                          <a:pt x="645" y="1134"/>
                        </a:lnTo>
                        <a:lnTo>
                          <a:pt x="713" y="1140"/>
                        </a:lnTo>
                        <a:lnTo>
                          <a:pt x="782" y="1134"/>
                        </a:lnTo>
                        <a:lnTo>
                          <a:pt x="848" y="1118"/>
                        </a:lnTo>
                        <a:lnTo>
                          <a:pt x="910" y="1091"/>
                        </a:lnTo>
                        <a:lnTo>
                          <a:pt x="965" y="1057"/>
                        </a:lnTo>
                        <a:lnTo>
                          <a:pt x="1015" y="1013"/>
                        </a:lnTo>
                        <a:lnTo>
                          <a:pt x="1059" y="963"/>
                        </a:lnTo>
                        <a:lnTo>
                          <a:pt x="1093" y="908"/>
                        </a:lnTo>
                        <a:lnTo>
                          <a:pt x="1119" y="846"/>
                        </a:lnTo>
                        <a:lnTo>
                          <a:pt x="1137" y="781"/>
                        </a:lnTo>
                        <a:lnTo>
                          <a:pt x="1141" y="713"/>
                        </a:lnTo>
                        <a:lnTo>
                          <a:pt x="1137" y="643"/>
                        </a:lnTo>
                        <a:lnTo>
                          <a:pt x="1119" y="578"/>
                        </a:lnTo>
                        <a:lnTo>
                          <a:pt x="1093" y="516"/>
                        </a:lnTo>
                        <a:lnTo>
                          <a:pt x="1059" y="461"/>
                        </a:lnTo>
                        <a:lnTo>
                          <a:pt x="1015" y="411"/>
                        </a:lnTo>
                        <a:lnTo>
                          <a:pt x="965" y="367"/>
                        </a:lnTo>
                        <a:lnTo>
                          <a:pt x="910" y="334"/>
                        </a:lnTo>
                        <a:lnTo>
                          <a:pt x="848" y="308"/>
                        </a:lnTo>
                        <a:lnTo>
                          <a:pt x="782" y="290"/>
                        </a:lnTo>
                        <a:lnTo>
                          <a:pt x="713" y="286"/>
                        </a:lnTo>
                        <a:close/>
                        <a:moveTo>
                          <a:pt x="713" y="0"/>
                        </a:moveTo>
                        <a:lnTo>
                          <a:pt x="802" y="6"/>
                        </a:lnTo>
                        <a:lnTo>
                          <a:pt x="890" y="22"/>
                        </a:lnTo>
                        <a:lnTo>
                          <a:pt x="971" y="47"/>
                        </a:lnTo>
                        <a:lnTo>
                          <a:pt x="1049" y="83"/>
                        </a:lnTo>
                        <a:lnTo>
                          <a:pt x="1121" y="127"/>
                        </a:lnTo>
                        <a:lnTo>
                          <a:pt x="1186" y="181"/>
                        </a:lnTo>
                        <a:lnTo>
                          <a:pt x="1246" y="240"/>
                        </a:lnTo>
                        <a:lnTo>
                          <a:pt x="1298" y="306"/>
                        </a:lnTo>
                        <a:lnTo>
                          <a:pt x="1343" y="377"/>
                        </a:lnTo>
                        <a:lnTo>
                          <a:pt x="1379" y="455"/>
                        </a:lnTo>
                        <a:lnTo>
                          <a:pt x="1405" y="536"/>
                        </a:lnTo>
                        <a:lnTo>
                          <a:pt x="1421" y="624"/>
                        </a:lnTo>
                        <a:lnTo>
                          <a:pt x="1427" y="713"/>
                        </a:lnTo>
                        <a:lnTo>
                          <a:pt x="1421" y="800"/>
                        </a:lnTo>
                        <a:lnTo>
                          <a:pt x="1405" y="888"/>
                        </a:lnTo>
                        <a:lnTo>
                          <a:pt x="1379" y="969"/>
                        </a:lnTo>
                        <a:lnTo>
                          <a:pt x="1343" y="1047"/>
                        </a:lnTo>
                        <a:lnTo>
                          <a:pt x="1298" y="1118"/>
                        </a:lnTo>
                        <a:lnTo>
                          <a:pt x="1246" y="1184"/>
                        </a:lnTo>
                        <a:lnTo>
                          <a:pt x="1186" y="1244"/>
                        </a:lnTo>
                        <a:lnTo>
                          <a:pt x="1121" y="1297"/>
                        </a:lnTo>
                        <a:lnTo>
                          <a:pt x="1049" y="1341"/>
                        </a:lnTo>
                        <a:lnTo>
                          <a:pt x="971" y="1377"/>
                        </a:lnTo>
                        <a:lnTo>
                          <a:pt x="890" y="1402"/>
                        </a:lnTo>
                        <a:lnTo>
                          <a:pt x="802" y="1418"/>
                        </a:lnTo>
                        <a:lnTo>
                          <a:pt x="713" y="1424"/>
                        </a:lnTo>
                        <a:lnTo>
                          <a:pt x="625" y="1418"/>
                        </a:lnTo>
                        <a:lnTo>
                          <a:pt x="538" y="1402"/>
                        </a:lnTo>
                        <a:lnTo>
                          <a:pt x="456" y="1377"/>
                        </a:lnTo>
                        <a:lnTo>
                          <a:pt x="378" y="1341"/>
                        </a:lnTo>
                        <a:lnTo>
                          <a:pt x="307" y="1297"/>
                        </a:lnTo>
                        <a:lnTo>
                          <a:pt x="241" y="1244"/>
                        </a:lnTo>
                        <a:lnTo>
                          <a:pt x="181" y="1184"/>
                        </a:lnTo>
                        <a:lnTo>
                          <a:pt x="128" y="1118"/>
                        </a:lnTo>
                        <a:lnTo>
                          <a:pt x="84" y="1047"/>
                        </a:lnTo>
                        <a:lnTo>
                          <a:pt x="48" y="969"/>
                        </a:lnTo>
                        <a:lnTo>
                          <a:pt x="22" y="888"/>
                        </a:lnTo>
                        <a:lnTo>
                          <a:pt x="6" y="800"/>
                        </a:lnTo>
                        <a:lnTo>
                          <a:pt x="0" y="713"/>
                        </a:lnTo>
                        <a:lnTo>
                          <a:pt x="6" y="624"/>
                        </a:lnTo>
                        <a:lnTo>
                          <a:pt x="22" y="536"/>
                        </a:lnTo>
                        <a:lnTo>
                          <a:pt x="48" y="455"/>
                        </a:lnTo>
                        <a:lnTo>
                          <a:pt x="84" y="377"/>
                        </a:lnTo>
                        <a:lnTo>
                          <a:pt x="128" y="306"/>
                        </a:lnTo>
                        <a:lnTo>
                          <a:pt x="181" y="240"/>
                        </a:lnTo>
                        <a:lnTo>
                          <a:pt x="241" y="181"/>
                        </a:lnTo>
                        <a:lnTo>
                          <a:pt x="307" y="127"/>
                        </a:lnTo>
                        <a:lnTo>
                          <a:pt x="378" y="83"/>
                        </a:lnTo>
                        <a:lnTo>
                          <a:pt x="456" y="47"/>
                        </a:lnTo>
                        <a:lnTo>
                          <a:pt x="538" y="22"/>
                        </a:lnTo>
                        <a:lnTo>
                          <a:pt x="625" y="6"/>
                        </a:lnTo>
                        <a:lnTo>
                          <a:pt x="713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125" name="Freeform 138"/>
                  <p:cNvSpPr>
                    <a:spLocks noEditPoints="1"/>
                  </p:cNvSpPr>
                  <p:nvPr/>
                </p:nvSpPr>
                <p:spPr bwMode="auto">
                  <a:xfrm>
                    <a:off x="9129713" y="-295275"/>
                    <a:ext cx="1131888" cy="1130300"/>
                  </a:xfrm>
                  <a:custGeom>
                    <a:avLst/>
                    <a:gdLst>
                      <a:gd name="T0" fmla="*/ 645 w 1426"/>
                      <a:gd name="T1" fmla="*/ 290 h 1425"/>
                      <a:gd name="T2" fmla="*/ 517 w 1426"/>
                      <a:gd name="T3" fmla="*/ 332 h 1425"/>
                      <a:gd name="T4" fmla="*/ 410 w 1426"/>
                      <a:gd name="T5" fmla="*/ 409 h 1425"/>
                      <a:gd name="T6" fmla="*/ 332 w 1426"/>
                      <a:gd name="T7" fmla="*/ 515 h 1425"/>
                      <a:gd name="T8" fmla="*/ 290 w 1426"/>
                      <a:gd name="T9" fmla="*/ 642 h 1425"/>
                      <a:gd name="T10" fmla="*/ 290 w 1426"/>
                      <a:gd name="T11" fmla="*/ 781 h 1425"/>
                      <a:gd name="T12" fmla="*/ 332 w 1426"/>
                      <a:gd name="T13" fmla="*/ 908 h 1425"/>
                      <a:gd name="T14" fmla="*/ 410 w 1426"/>
                      <a:gd name="T15" fmla="*/ 1013 h 1425"/>
                      <a:gd name="T16" fmla="*/ 517 w 1426"/>
                      <a:gd name="T17" fmla="*/ 1091 h 1425"/>
                      <a:gd name="T18" fmla="*/ 645 w 1426"/>
                      <a:gd name="T19" fmla="*/ 1132 h 1425"/>
                      <a:gd name="T20" fmla="*/ 782 w 1426"/>
                      <a:gd name="T21" fmla="*/ 1132 h 1425"/>
                      <a:gd name="T22" fmla="*/ 909 w 1426"/>
                      <a:gd name="T23" fmla="*/ 1091 h 1425"/>
                      <a:gd name="T24" fmla="*/ 1015 w 1426"/>
                      <a:gd name="T25" fmla="*/ 1013 h 1425"/>
                      <a:gd name="T26" fmla="*/ 1092 w 1426"/>
                      <a:gd name="T27" fmla="*/ 908 h 1425"/>
                      <a:gd name="T28" fmla="*/ 1136 w 1426"/>
                      <a:gd name="T29" fmla="*/ 781 h 1425"/>
                      <a:gd name="T30" fmla="*/ 1136 w 1426"/>
                      <a:gd name="T31" fmla="*/ 642 h 1425"/>
                      <a:gd name="T32" fmla="*/ 1092 w 1426"/>
                      <a:gd name="T33" fmla="*/ 515 h 1425"/>
                      <a:gd name="T34" fmla="*/ 1015 w 1426"/>
                      <a:gd name="T35" fmla="*/ 409 h 1425"/>
                      <a:gd name="T36" fmla="*/ 909 w 1426"/>
                      <a:gd name="T37" fmla="*/ 332 h 1425"/>
                      <a:gd name="T38" fmla="*/ 782 w 1426"/>
                      <a:gd name="T39" fmla="*/ 290 h 1425"/>
                      <a:gd name="T40" fmla="*/ 712 w 1426"/>
                      <a:gd name="T41" fmla="*/ 0 h 1425"/>
                      <a:gd name="T42" fmla="*/ 889 w 1426"/>
                      <a:gd name="T43" fmla="*/ 22 h 1425"/>
                      <a:gd name="T44" fmla="*/ 1048 w 1426"/>
                      <a:gd name="T45" fmla="*/ 83 h 1425"/>
                      <a:gd name="T46" fmla="*/ 1186 w 1426"/>
                      <a:gd name="T47" fmla="*/ 179 h 1425"/>
                      <a:gd name="T48" fmla="*/ 1297 w 1426"/>
                      <a:gd name="T49" fmla="*/ 306 h 1425"/>
                      <a:gd name="T50" fmla="*/ 1379 w 1426"/>
                      <a:gd name="T51" fmla="*/ 455 h 1425"/>
                      <a:gd name="T52" fmla="*/ 1420 w 1426"/>
                      <a:gd name="T53" fmla="*/ 622 h 1425"/>
                      <a:gd name="T54" fmla="*/ 1420 w 1426"/>
                      <a:gd name="T55" fmla="*/ 801 h 1425"/>
                      <a:gd name="T56" fmla="*/ 1379 w 1426"/>
                      <a:gd name="T57" fmla="*/ 970 h 1425"/>
                      <a:gd name="T58" fmla="*/ 1297 w 1426"/>
                      <a:gd name="T59" fmla="*/ 1119 h 1425"/>
                      <a:gd name="T60" fmla="*/ 1186 w 1426"/>
                      <a:gd name="T61" fmla="*/ 1244 h 1425"/>
                      <a:gd name="T62" fmla="*/ 1048 w 1426"/>
                      <a:gd name="T63" fmla="*/ 1339 h 1425"/>
                      <a:gd name="T64" fmla="*/ 889 w 1426"/>
                      <a:gd name="T65" fmla="*/ 1403 h 1425"/>
                      <a:gd name="T66" fmla="*/ 712 w 1426"/>
                      <a:gd name="T67" fmla="*/ 1425 h 1425"/>
                      <a:gd name="T68" fmla="*/ 537 w 1426"/>
                      <a:gd name="T69" fmla="*/ 1403 h 1425"/>
                      <a:gd name="T70" fmla="*/ 378 w 1426"/>
                      <a:gd name="T71" fmla="*/ 1339 h 1425"/>
                      <a:gd name="T72" fmla="*/ 241 w 1426"/>
                      <a:gd name="T73" fmla="*/ 1244 h 1425"/>
                      <a:gd name="T74" fmla="*/ 127 w 1426"/>
                      <a:gd name="T75" fmla="*/ 1119 h 1425"/>
                      <a:gd name="T76" fmla="*/ 48 w 1426"/>
                      <a:gd name="T77" fmla="*/ 970 h 1425"/>
                      <a:gd name="T78" fmla="*/ 6 w 1426"/>
                      <a:gd name="T79" fmla="*/ 801 h 1425"/>
                      <a:gd name="T80" fmla="*/ 6 w 1426"/>
                      <a:gd name="T81" fmla="*/ 622 h 1425"/>
                      <a:gd name="T82" fmla="*/ 48 w 1426"/>
                      <a:gd name="T83" fmla="*/ 455 h 1425"/>
                      <a:gd name="T84" fmla="*/ 127 w 1426"/>
                      <a:gd name="T85" fmla="*/ 306 h 1425"/>
                      <a:gd name="T86" fmla="*/ 241 w 1426"/>
                      <a:gd name="T87" fmla="*/ 179 h 1425"/>
                      <a:gd name="T88" fmla="*/ 378 w 1426"/>
                      <a:gd name="T89" fmla="*/ 83 h 1425"/>
                      <a:gd name="T90" fmla="*/ 537 w 1426"/>
                      <a:gd name="T91" fmla="*/ 22 h 1425"/>
                      <a:gd name="T92" fmla="*/ 712 w 1426"/>
                      <a:gd name="T93" fmla="*/ 0 h 14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1426" h="1425">
                        <a:moveTo>
                          <a:pt x="712" y="284"/>
                        </a:moveTo>
                        <a:lnTo>
                          <a:pt x="645" y="290"/>
                        </a:lnTo>
                        <a:lnTo>
                          <a:pt x="579" y="306"/>
                        </a:lnTo>
                        <a:lnTo>
                          <a:pt x="517" y="332"/>
                        </a:lnTo>
                        <a:lnTo>
                          <a:pt x="461" y="368"/>
                        </a:lnTo>
                        <a:lnTo>
                          <a:pt x="410" y="409"/>
                        </a:lnTo>
                        <a:lnTo>
                          <a:pt x="368" y="459"/>
                        </a:lnTo>
                        <a:lnTo>
                          <a:pt x="332" y="515"/>
                        </a:lnTo>
                        <a:lnTo>
                          <a:pt x="306" y="576"/>
                        </a:lnTo>
                        <a:lnTo>
                          <a:pt x="290" y="642"/>
                        </a:lnTo>
                        <a:lnTo>
                          <a:pt x="284" y="711"/>
                        </a:lnTo>
                        <a:lnTo>
                          <a:pt x="290" y="781"/>
                        </a:lnTo>
                        <a:lnTo>
                          <a:pt x="306" y="846"/>
                        </a:lnTo>
                        <a:lnTo>
                          <a:pt x="332" y="908"/>
                        </a:lnTo>
                        <a:lnTo>
                          <a:pt x="368" y="964"/>
                        </a:lnTo>
                        <a:lnTo>
                          <a:pt x="410" y="1013"/>
                        </a:lnTo>
                        <a:lnTo>
                          <a:pt x="461" y="1057"/>
                        </a:lnTo>
                        <a:lnTo>
                          <a:pt x="517" y="1091"/>
                        </a:lnTo>
                        <a:lnTo>
                          <a:pt x="579" y="1117"/>
                        </a:lnTo>
                        <a:lnTo>
                          <a:pt x="645" y="1132"/>
                        </a:lnTo>
                        <a:lnTo>
                          <a:pt x="712" y="1138"/>
                        </a:lnTo>
                        <a:lnTo>
                          <a:pt x="782" y="1132"/>
                        </a:lnTo>
                        <a:lnTo>
                          <a:pt x="847" y="1117"/>
                        </a:lnTo>
                        <a:lnTo>
                          <a:pt x="909" y="1091"/>
                        </a:lnTo>
                        <a:lnTo>
                          <a:pt x="965" y="1057"/>
                        </a:lnTo>
                        <a:lnTo>
                          <a:pt x="1015" y="1013"/>
                        </a:lnTo>
                        <a:lnTo>
                          <a:pt x="1058" y="964"/>
                        </a:lnTo>
                        <a:lnTo>
                          <a:pt x="1092" y="908"/>
                        </a:lnTo>
                        <a:lnTo>
                          <a:pt x="1118" y="846"/>
                        </a:lnTo>
                        <a:lnTo>
                          <a:pt x="1136" y="781"/>
                        </a:lnTo>
                        <a:lnTo>
                          <a:pt x="1140" y="711"/>
                        </a:lnTo>
                        <a:lnTo>
                          <a:pt x="1136" y="642"/>
                        </a:lnTo>
                        <a:lnTo>
                          <a:pt x="1118" y="576"/>
                        </a:lnTo>
                        <a:lnTo>
                          <a:pt x="1092" y="515"/>
                        </a:lnTo>
                        <a:lnTo>
                          <a:pt x="1058" y="459"/>
                        </a:lnTo>
                        <a:lnTo>
                          <a:pt x="1015" y="409"/>
                        </a:lnTo>
                        <a:lnTo>
                          <a:pt x="965" y="368"/>
                        </a:lnTo>
                        <a:lnTo>
                          <a:pt x="909" y="332"/>
                        </a:lnTo>
                        <a:lnTo>
                          <a:pt x="847" y="306"/>
                        </a:lnTo>
                        <a:lnTo>
                          <a:pt x="782" y="290"/>
                        </a:lnTo>
                        <a:lnTo>
                          <a:pt x="712" y="284"/>
                        </a:lnTo>
                        <a:close/>
                        <a:moveTo>
                          <a:pt x="712" y="0"/>
                        </a:moveTo>
                        <a:lnTo>
                          <a:pt x="802" y="6"/>
                        </a:lnTo>
                        <a:lnTo>
                          <a:pt x="889" y="22"/>
                        </a:lnTo>
                        <a:lnTo>
                          <a:pt x="971" y="48"/>
                        </a:lnTo>
                        <a:lnTo>
                          <a:pt x="1048" y="83"/>
                        </a:lnTo>
                        <a:lnTo>
                          <a:pt x="1120" y="127"/>
                        </a:lnTo>
                        <a:lnTo>
                          <a:pt x="1186" y="179"/>
                        </a:lnTo>
                        <a:lnTo>
                          <a:pt x="1245" y="238"/>
                        </a:lnTo>
                        <a:lnTo>
                          <a:pt x="1297" y="306"/>
                        </a:lnTo>
                        <a:lnTo>
                          <a:pt x="1343" y="377"/>
                        </a:lnTo>
                        <a:lnTo>
                          <a:pt x="1379" y="455"/>
                        </a:lnTo>
                        <a:lnTo>
                          <a:pt x="1405" y="536"/>
                        </a:lnTo>
                        <a:lnTo>
                          <a:pt x="1420" y="622"/>
                        </a:lnTo>
                        <a:lnTo>
                          <a:pt x="1426" y="711"/>
                        </a:lnTo>
                        <a:lnTo>
                          <a:pt x="1420" y="801"/>
                        </a:lnTo>
                        <a:lnTo>
                          <a:pt x="1405" y="886"/>
                        </a:lnTo>
                        <a:lnTo>
                          <a:pt x="1379" y="970"/>
                        </a:lnTo>
                        <a:lnTo>
                          <a:pt x="1343" y="1045"/>
                        </a:lnTo>
                        <a:lnTo>
                          <a:pt x="1297" y="1119"/>
                        </a:lnTo>
                        <a:lnTo>
                          <a:pt x="1245" y="1184"/>
                        </a:lnTo>
                        <a:lnTo>
                          <a:pt x="1186" y="1244"/>
                        </a:lnTo>
                        <a:lnTo>
                          <a:pt x="1120" y="1295"/>
                        </a:lnTo>
                        <a:lnTo>
                          <a:pt x="1048" y="1339"/>
                        </a:lnTo>
                        <a:lnTo>
                          <a:pt x="971" y="1375"/>
                        </a:lnTo>
                        <a:lnTo>
                          <a:pt x="889" y="1403"/>
                        </a:lnTo>
                        <a:lnTo>
                          <a:pt x="802" y="1419"/>
                        </a:lnTo>
                        <a:lnTo>
                          <a:pt x="712" y="1425"/>
                        </a:lnTo>
                        <a:lnTo>
                          <a:pt x="625" y="1419"/>
                        </a:lnTo>
                        <a:lnTo>
                          <a:pt x="537" y="1403"/>
                        </a:lnTo>
                        <a:lnTo>
                          <a:pt x="455" y="1375"/>
                        </a:lnTo>
                        <a:lnTo>
                          <a:pt x="378" y="1339"/>
                        </a:lnTo>
                        <a:lnTo>
                          <a:pt x="306" y="1295"/>
                        </a:lnTo>
                        <a:lnTo>
                          <a:pt x="241" y="1244"/>
                        </a:lnTo>
                        <a:lnTo>
                          <a:pt x="181" y="1184"/>
                        </a:lnTo>
                        <a:lnTo>
                          <a:pt x="127" y="1119"/>
                        </a:lnTo>
                        <a:lnTo>
                          <a:pt x="83" y="1045"/>
                        </a:lnTo>
                        <a:lnTo>
                          <a:pt x="48" y="970"/>
                        </a:lnTo>
                        <a:lnTo>
                          <a:pt x="22" y="886"/>
                        </a:lnTo>
                        <a:lnTo>
                          <a:pt x="6" y="801"/>
                        </a:lnTo>
                        <a:lnTo>
                          <a:pt x="0" y="711"/>
                        </a:lnTo>
                        <a:lnTo>
                          <a:pt x="6" y="622"/>
                        </a:lnTo>
                        <a:lnTo>
                          <a:pt x="22" y="536"/>
                        </a:lnTo>
                        <a:lnTo>
                          <a:pt x="48" y="455"/>
                        </a:lnTo>
                        <a:lnTo>
                          <a:pt x="83" y="377"/>
                        </a:lnTo>
                        <a:lnTo>
                          <a:pt x="127" y="306"/>
                        </a:lnTo>
                        <a:lnTo>
                          <a:pt x="181" y="238"/>
                        </a:lnTo>
                        <a:lnTo>
                          <a:pt x="241" y="179"/>
                        </a:lnTo>
                        <a:lnTo>
                          <a:pt x="306" y="127"/>
                        </a:lnTo>
                        <a:lnTo>
                          <a:pt x="378" y="83"/>
                        </a:lnTo>
                        <a:lnTo>
                          <a:pt x="455" y="48"/>
                        </a:lnTo>
                        <a:lnTo>
                          <a:pt x="537" y="22"/>
                        </a:lnTo>
                        <a:lnTo>
                          <a:pt x="625" y="6"/>
                        </a:lnTo>
                        <a:lnTo>
                          <a:pt x="712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126" name="Freeform 139"/>
                  <p:cNvSpPr>
                    <a:spLocks/>
                  </p:cNvSpPr>
                  <p:nvPr/>
                </p:nvSpPr>
                <p:spPr bwMode="auto">
                  <a:xfrm>
                    <a:off x="7205663" y="496887"/>
                    <a:ext cx="452438" cy="450850"/>
                  </a:xfrm>
                  <a:custGeom>
                    <a:avLst/>
                    <a:gdLst>
                      <a:gd name="T0" fmla="*/ 142 w 569"/>
                      <a:gd name="T1" fmla="*/ 0 h 569"/>
                      <a:gd name="T2" fmla="*/ 177 w 569"/>
                      <a:gd name="T3" fmla="*/ 4 h 569"/>
                      <a:gd name="T4" fmla="*/ 213 w 569"/>
                      <a:gd name="T5" fmla="*/ 18 h 569"/>
                      <a:gd name="T6" fmla="*/ 243 w 569"/>
                      <a:gd name="T7" fmla="*/ 42 h 569"/>
                      <a:gd name="T8" fmla="*/ 528 w 569"/>
                      <a:gd name="T9" fmla="*/ 326 h 569"/>
                      <a:gd name="T10" fmla="*/ 552 w 569"/>
                      <a:gd name="T11" fmla="*/ 356 h 569"/>
                      <a:gd name="T12" fmla="*/ 565 w 569"/>
                      <a:gd name="T13" fmla="*/ 390 h 569"/>
                      <a:gd name="T14" fmla="*/ 569 w 569"/>
                      <a:gd name="T15" fmla="*/ 428 h 569"/>
                      <a:gd name="T16" fmla="*/ 565 w 569"/>
                      <a:gd name="T17" fmla="*/ 463 h 569"/>
                      <a:gd name="T18" fmla="*/ 552 w 569"/>
                      <a:gd name="T19" fmla="*/ 497 h 569"/>
                      <a:gd name="T20" fmla="*/ 528 w 569"/>
                      <a:gd name="T21" fmla="*/ 527 h 569"/>
                      <a:gd name="T22" fmla="*/ 498 w 569"/>
                      <a:gd name="T23" fmla="*/ 551 h 569"/>
                      <a:gd name="T24" fmla="*/ 464 w 569"/>
                      <a:gd name="T25" fmla="*/ 565 h 569"/>
                      <a:gd name="T26" fmla="*/ 428 w 569"/>
                      <a:gd name="T27" fmla="*/ 569 h 569"/>
                      <a:gd name="T28" fmla="*/ 392 w 569"/>
                      <a:gd name="T29" fmla="*/ 565 h 569"/>
                      <a:gd name="T30" fmla="*/ 357 w 569"/>
                      <a:gd name="T31" fmla="*/ 551 h 569"/>
                      <a:gd name="T32" fmla="*/ 327 w 569"/>
                      <a:gd name="T33" fmla="*/ 527 h 569"/>
                      <a:gd name="T34" fmla="*/ 42 w 569"/>
                      <a:gd name="T35" fmla="*/ 243 h 569"/>
                      <a:gd name="T36" fmla="*/ 18 w 569"/>
                      <a:gd name="T37" fmla="*/ 213 h 569"/>
                      <a:gd name="T38" fmla="*/ 4 w 569"/>
                      <a:gd name="T39" fmla="*/ 177 h 569"/>
                      <a:gd name="T40" fmla="*/ 0 w 569"/>
                      <a:gd name="T41" fmla="*/ 141 h 569"/>
                      <a:gd name="T42" fmla="*/ 4 w 569"/>
                      <a:gd name="T43" fmla="*/ 106 h 569"/>
                      <a:gd name="T44" fmla="*/ 18 w 569"/>
                      <a:gd name="T45" fmla="*/ 72 h 569"/>
                      <a:gd name="T46" fmla="*/ 42 w 569"/>
                      <a:gd name="T47" fmla="*/ 42 h 569"/>
                      <a:gd name="T48" fmla="*/ 72 w 569"/>
                      <a:gd name="T49" fmla="*/ 18 h 569"/>
                      <a:gd name="T50" fmla="*/ 106 w 569"/>
                      <a:gd name="T51" fmla="*/ 4 h 569"/>
                      <a:gd name="T52" fmla="*/ 142 w 569"/>
                      <a:gd name="T53" fmla="*/ 0 h 5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569" h="569">
                        <a:moveTo>
                          <a:pt x="142" y="0"/>
                        </a:moveTo>
                        <a:lnTo>
                          <a:pt x="177" y="4"/>
                        </a:lnTo>
                        <a:lnTo>
                          <a:pt x="213" y="18"/>
                        </a:lnTo>
                        <a:lnTo>
                          <a:pt x="243" y="42"/>
                        </a:lnTo>
                        <a:lnTo>
                          <a:pt x="528" y="326"/>
                        </a:lnTo>
                        <a:lnTo>
                          <a:pt x="552" y="356"/>
                        </a:lnTo>
                        <a:lnTo>
                          <a:pt x="565" y="390"/>
                        </a:lnTo>
                        <a:lnTo>
                          <a:pt x="569" y="428"/>
                        </a:lnTo>
                        <a:lnTo>
                          <a:pt x="565" y="463"/>
                        </a:lnTo>
                        <a:lnTo>
                          <a:pt x="552" y="497"/>
                        </a:lnTo>
                        <a:lnTo>
                          <a:pt x="528" y="527"/>
                        </a:lnTo>
                        <a:lnTo>
                          <a:pt x="498" y="551"/>
                        </a:lnTo>
                        <a:lnTo>
                          <a:pt x="464" y="565"/>
                        </a:lnTo>
                        <a:lnTo>
                          <a:pt x="428" y="569"/>
                        </a:lnTo>
                        <a:lnTo>
                          <a:pt x="392" y="565"/>
                        </a:lnTo>
                        <a:lnTo>
                          <a:pt x="357" y="551"/>
                        </a:lnTo>
                        <a:lnTo>
                          <a:pt x="327" y="527"/>
                        </a:lnTo>
                        <a:lnTo>
                          <a:pt x="42" y="243"/>
                        </a:lnTo>
                        <a:lnTo>
                          <a:pt x="18" y="213"/>
                        </a:lnTo>
                        <a:lnTo>
                          <a:pt x="4" y="177"/>
                        </a:lnTo>
                        <a:lnTo>
                          <a:pt x="0" y="141"/>
                        </a:lnTo>
                        <a:lnTo>
                          <a:pt x="4" y="106"/>
                        </a:lnTo>
                        <a:lnTo>
                          <a:pt x="18" y="72"/>
                        </a:lnTo>
                        <a:lnTo>
                          <a:pt x="42" y="42"/>
                        </a:lnTo>
                        <a:lnTo>
                          <a:pt x="72" y="18"/>
                        </a:lnTo>
                        <a:lnTo>
                          <a:pt x="106" y="4"/>
                        </a:lnTo>
                        <a:lnTo>
                          <a:pt x="142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127" name="Freeform 140"/>
                  <p:cNvSpPr>
                    <a:spLocks/>
                  </p:cNvSpPr>
                  <p:nvPr/>
                </p:nvSpPr>
                <p:spPr bwMode="auto">
                  <a:xfrm>
                    <a:off x="6638925" y="1738312"/>
                    <a:ext cx="679450" cy="227013"/>
                  </a:xfrm>
                  <a:custGeom>
                    <a:avLst/>
                    <a:gdLst>
                      <a:gd name="T0" fmla="*/ 143 w 856"/>
                      <a:gd name="T1" fmla="*/ 0 h 284"/>
                      <a:gd name="T2" fmla="*/ 714 w 856"/>
                      <a:gd name="T3" fmla="*/ 0 h 284"/>
                      <a:gd name="T4" fmla="*/ 752 w 856"/>
                      <a:gd name="T5" fmla="*/ 4 h 284"/>
                      <a:gd name="T6" fmla="*/ 786 w 856"/>
                      <a:gd name="T7" fmla="*/ 20 h 284"/>
                      <a:gd name="T8" fmla="*/ 814 w 856"/>
                      <a:gd name="T9" fmla="*/ 42 h 284"/>
                      <a:gd name="T10" fmla="*/ 838 w 856"/>
                      <a:gd name="T11" fmla="*/ 70 h 284"/>
                      <a:gd name="T12" fmla="*/ 852 w 856"/>
                      <a:gd name="T13" fmla="*/ 103 h 284"/>
                      <a:gd name="T14" fmla="*/ 856 w 856"/>
                      <a:gd name="T15" fmla="*/ 143 h 284"/>
                      <a:gd name="T16" fmla="*/ 852 w 856"/>
                      <a:gd name="T17" fmla="*/ 181 h 284"/>
                      <a:gd name="T18" fmla="*/ 838 w 856"/>
                      <a:gd name="T19" fmla="*/ 215 h 284"/>
                      <a:gd name="T20" fmla="*/ 814 w 856"/>
                      <a:gd name="T21" fmla="*/ 242 h 284"/>
                      <a:gd name="T22" fmla="*/ 786 w 856"/>
                      <a:gd name="T23" fmla="*/ 264 h 284"/>
                      <a:gd name="T24" fmla="*/ 752 w 856"/>
                      <a:gd name="T25" fmla="*/ 280 h 284"/>
                      <a:gd name="T26" fmla="*/ 714 w 856"/>
                      <a:gd name="T27" fmla="*/ 284 h 284"/>
                      <a:gd name="T28" fmla="*/ 143 w 856"/>
                      <a:gd name="T29" fmla="*/ 284 h 284"/>
                      <a:gd name="T30" fmla="*/ 106 w 856"/>
                      <a:gd name="T31" fmla="*/ 280 h 284"/>
                      <a:gd name="T32" fmla="*/ 72 w 856"/>
                      <a:gd name="T33" fmla="*/ 264 h 284"/>
                      <a:gd name="T34" fmla="*/ 42 w 856"/>
                      <a:gd name="T35" fmla="*/ 242 h 284"/>
                      <a:gd name="T36" fmla="*/ 20 w 856"/>
                      <a:gd name="T37" fmla="*/ 215 h 284"/>
                      <a:gd name="T38" fmla="*/ 6 w 856"/>
                      <a:gd name="T39" fmla="*/ 181 h 284"/>
                      <a:gd name="T40" fmla="*/ 0 w 856"/>
                      <a:gd name="T41" fmla="*/ 143 h 284"/>
                      <a:gd name="T42" fmla="*/ 6 w 856"/>
                      <a:gd name="T43" fmla="*/ 103 h 284"/>
                      <a:gd name="T44" fmla="*/ 20 w 856"/>
                      <a:gd name="T45" fmla="*/ 70 h 284"/>
                      <a:gd name="T46" fmla="*/ 42 w 856"/>
                      <a:gd name="T47" fmla="*/ 42 h 284"/>
                      <a:gd name="T48" fmla="*/ 72 w 856"/>
                      <a:gd name="T49" fmla="*/ 20 h 284"/>
                      <a:gd name="T50" fmla="*/ 106 w 856"/>
                      <a:gd name="T51" fmla="*/ 4 h 284"/>
                      <a:gd name="T52" fmla="*/ 143 w 856"/>
                      <a:gd name="T53" fmla="*/ 0 h 2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856" h="284">
                        <a:moveTo>
                          <a:pt x="143" y="0"/>
                        </a:moveTo>
                        <a:lnTo>
                          <a:pt x="714" y="0"/>
                        </a:lnTo>
                        <a:lnTo>
                          <a:pt x="752" y="4"/>
                        </a:lnTo>
                        <a:lnTo>
                          <a:pt x="786" y="20"/>
                        </a:lnTo>
                        <a:lnTo>
                          <a:pt x="814" y="42"/>
                        </a:lnTo>
                        <a:lnTo>
                          <a:pt x="838" y="70"/>
                        </a:lnTo>
                        <a:lnTo>
                          <a:pt x="852" y="103"/>
                        </a:lnTo>
                        <a:lnTo>
                          <a:pt x="856" y="143"/>
                        </a:lnTo>
                        <a:lnTo>
                          <a:pt x="852" y="181"/>
                        </a:lnTo>
                        <a:lnTo>
                          <a:pt x="838" y="215"/>
                        </a:lnTo>
                        <a:lnTo>
                          <a:pt x="814" y="242"/>
                        </a:lnTo>
                        <a:lnTo>
                          <a:pt x="786" y="264"/>
                        </a:lnTo>
                        <a:lnTo>
                          <a:pt x="752" y="280"/>
                        </a:lnTo>
                        <a:lnTo>
                          <a:pt x="714" y="284"/>
                        </a:lnTo>
                        <a:lnTo>
                          <a:pt x="143" y="284"/>
                        </a:lnTo>
                        <a:lnTo>
                          <a:pt x="106" y="280"/>
                        </a:lnTo>
                        <a:lnTo>
                          <a:pt x="72" y="264"/>
                        </a:lnTo>
                        <a:lnTo>
                          <a:pt x="42" y="242"/>
                        </a:lnTo>
                        <a:lnTo>
                          <a:pt x="20" y="215"/>
                        </a:lnTo>
                        <a:lnTo>
                          <a:pt x="6" y="181"/>
                        </a:lnTo>
                        <a:lnTo>
                          <a:pt x="0" y="143"/>
                        </a:lnTo>
                        <a:lnTo>
                          <a:pt x="6" y="103"/>
                        </a:lnTo>
                        <a:lnTo>
                          <a:pt x="20" y="70"/>
                        </a:lnTo>
                        <a:lnTo>
                          <a:pt x="42" y="42"/>
                        </a:lnTo>
                        <a:lnTo>
                          <a:pt x="72" y="20"/>
                        </a:lnTo>
                        <a:lnTo>
                          <a:pt x="106" y="4"/>
                        </a:lnTo>
                        <a:lnTo>
                          <a:pt x="143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128" name="Freeform 141"/>
                  <p:cNvSpPr>
                    <a:spLocks/>
                  </p:cNvSpPr>
                  <p:nvPr/>
                </p:nvSpPr>
                <p:spPr bwMode="auto">
                  <a:xfrm>
                    <a:off x="7205663" y="2755900"/>
                    <a:ext cx="452438" cy="452438"/>
                  </a:xfrm>
                  <a:custGeom>
                    <a:avLst/>
                    <a:gdLst>
                      <a:gd name="T0" fmla="*/ 428 w 569"/>
                      <a:gd name="T1" fmla="*/ 0 h 571"/>
                      <a:gd name="T2" fmla="*/ 464 w 569"/>
                      <a:gd name="T3" fmla="*/ 4 h 571"/>
                      <a:gd name="T4" fmla="*/ 498 w 569"/>
                      <a:gd name="T5" fmla="*/ 18 h 571"/>
                      <a:gd name="T6" fmla="*/ 528 w 569"/>
                      <a:gd name="T7" fmla="*/ 42 h 571"/>
                      <a:gd name="T8" fmla="*/ 552 w 569"/>
                      <a:gd name="T9" fmla="*/ 72 h 571"/>
                      <a:gd name="T10" fmla="*/ 565 w 569"/>
                      <a:gd name="T11" fmla="*/ 106 h 571"/>
                      <a:gd name="T12" fmla="*/ 569 w 569"/>
                      <a:gd name="T13" fmla="*/ 144 h 571"/>
                      <a:gd name="T14" fmla="*/ 565 w 569"/>
                      <a:gd name="T15" fmla="*/ 179 h 571"/>
                      <a:gd name="T16" fmla="*/ 552 w 569"/>
                      <a:gd name="T17" fmla="*/ 213 h 571"/>
                      <a:gd name="T18" fmla="*/ 528 w 569"/>
                      <a:gd name="T19" fmla="*/ 243 h 571"/>
                      <a:gd name="T20" fmla="*/ 243 w 569"/>
                      <a:gd name="T21" fmla="*/ 529 h 571"/>
                      <a:gd name="T22" fmla="*/ 213 w 569"/>
                      <a:gd name="T23" fmla="*/ 551 h 571"/>
                      <a:gd name="T24" fmla="*/ 179 w 569"/>
                      <a:gd name="T25" fmla="*/ 565 h 571"/>
                      <a:gd name="T26" fmla="*/ 142 w 569"/>
                      <a:gd name="T27" fmla="*/ 571 h 571"/>
                      <a:gd name="T28" fmla="*/ 106 w 569"/>
                      <a:gd name="T29" fmla="*/ 565 h 571"/>
                      <a:gd name="T30" fmla="*/ 72 w 569"/>
                      <a:gd name="T31" fmla="*/ 551 h 571"/>
                      <a:gd name="T32" fmla="*/ 42 w 569"/>
                      <a:gd name="T33" fmla="*/ 529 h 571"/>
                      <a:gd name="T34" fmla="*/ 18 w 569"/>
                      <a:gd name="T35" fmla="*/ 497 h 571"/>
                      <a:gd name="T36" fmla="*/ 4 w 569"/>
                      <a:gd name="T37" fmla="*/ 463 h 571"/>
                      <a:gd name="T38" fmla="*/ 0 w 569"/>
                      <a:gd name="T39" fmla="*/ 428 h 571"/>
                      <a:gd name="T40" fmla="*/ 4 w 569"/>
                      <a:gd name="T41" fmla="*/ 392 h 571"/>
                      <a:gd name="T42" fmla="*/ 18 w 569"/>
                      <a:gd name="T43" fmla="*/ 358 h 571"/>
                      <a:gd name="T44" fmla="*/ 42 w 569"/>
                      <a:gd name="T45" fmla="*/ 326 h 571"/>
                      <a:gd name="T46" fmla="*/ 327 w 569"/>
                      <a:gd name="T47" fmla="*/ 42 h 571"/>
                      <a:gd name="T48" fmla="*/ 357 w 569"/>
                      <a:gd name="T49" fmla="*/ 18 h 571"/>
                      <a:gd name="T50" fmla="*/ 390 w 569"/>
                      <a:gd name="T51" fmla="*/ 4 h 571"/>
                      <a:gd name="T52" fmla="*/ 428 w 569"/>
                      <a:gd name="T53" fmla="*/ 0 h 5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569" h="571">
                        <a:moveTo>
                          <a:pt x="428" y="0"/>
                        </a:moveTo>
                        <a:lnTo>
                          <a:pt x="464" y="4"/>
                        </a:lnTo>
                        <a:lnTo>
                          <a:pt x="498" y="18"/>
                        </a:lnTo>
                        <a:lnTo>
                          <a:pt x="528" y="42"/>
                        </a:lnTo>
                        <a:lnTo>
                          <a:pt x="552" y="72"/>
                        </a:lnTo>
                        <a:lnTo>
                          <a:pt x="565" y="106"/>
                        </a:lnTo>
                        <a:lnTo>
                          <a:pt x="569" y="144"/>
                        </a:lnTo>
                        <a:lnTo>
                          <a:pt x="565" y="179"/>
                        </a:lnTo>
                        <a:lnTo>
                          <a:pt x="552" y="213"/>
                        </a:lnTo>
                        <a:lnTo>
                          <a:pt x="528" y="243"/>
                        </a:lnTo>
                        <a:lnTo>
                          <a:pt x="243" y="529"/>
                        </a:lnTo>
                        <a:lnTo>
                          <a:pt x="213" y="551"/>
                        </a:lnTo>
                        <a:lnTo>
                          <a:pt x="179" y="565"/>
                        </a:lnTo>
                        <a:lnTo>
                          <a:pt x="142" y="571"/>
                        </a:lnTo>
                        <a:lnTo>
                          <a:pt x="106" y="565"/>
                        </a:lnTo>
                        <a:lnTo>
                          <a:pt x="72" y="551"/>
                        </a:lnTo>
                        <a:lnTo>
                          <a:pt x="42" y="529"/>
                        </a:lnTo>
                        <a:lnTo>
                          <a:pt x="18" y="497"/>
                        </a:lnTo>
                        <a:lnTo>
                          <a:pt x="4" y="463"/>
                        </a:lnTo>
                        <a:lnTo>
                          <a:pt x="0" y="428"/>
                        </a:lnTo>
                        <a:lnTo>
                          <a:pt x="4" y="392"/>
                        </a:lnTo>
                        <a:lnTo>
                          <a:pt x="18" y="358"/>
                        </a:lnTo>
                        <a:lnTo>
                          <a:pt x="42" y="326"/>
                        </a:lnTo>
                        <a:lnTo>
                          <a:pt x="327" y="42"/>
                        </a:lnTo>
                        <a:lnTo>
                          <a:pt x="357" y="18"/>
                        </a:lnTo>
                        <a:lnTo>
                          <a:pt x="390" y="4"/>
                        </a:lnTo>
                        <a:lnTo>
                          <a:pt x="428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129" name="Freeform 142"/>
                  <p:cNvSpPr>
                    <a:spLocks/>
                  </p:cNvSpPr>
                  <p:nvPr/>
                </p:nvSpPr>
                <p:spPr bwMode="auto">
                  <a:xfrm>
                    <a:off x="9015413" y="2755900"/>
                    <a:ext cx="454025" cy="452438"/>
                  </a:xfrm>
                  <a:custGeom>
                    <a:avLst/>
                    <a:gdLst>
                      <a:gd name="T0" fmla="*/ 143 w 571"/>
                      <a:gd name="T1" fmla="*/ 0 h 571"/>
                      <a:gd name="T2" fmla="*/ 179 w 571"/>
                      <a:gd name="T3" fmla="*/ 4 h 571"/>
                      <a:gd name="T4" fmla="*/ 212 w 571"/>
                      <a:gd name="T5" fmla="*/ 18 h 571"/>
                      <a:gd name="T6" fmla="*/ 244 w 571"/>
                      <a:gd name="T7" fmla="*/ 42 h 571"/>
                      <a:gd name="T8" fmla="*/ 529 w 571"/>
                      <a:gd name="T9" fmla="*/ 326 h 571"/>
                      <a:gd name="T10" fmla="*/ 553 w 571"/>
                      <a:gd name="T11" fmla="*/ 358 h 571"/>
                      <a:gd name="T12" fmla="*/ 567 w 571"/>
                      <a:gd name="T13" fmla="*/ 392 h 571"/>
                      <a:gd name="T14" fmla="*/ 571 w 571"/>
                      <a:gd name="T15" fmla="*/ 428 h 571"/>
                      <a:gd name="T16" fmla="*/ 567 w 571"/>
                      <a:gd name="T17" fmla="*/ 463 h 571"/>
                      <a:gd name="T18" fmla="*/ 553 w 571"/>
                      <a:gd name="T19" fmla="*/ 497 h 571"/>
                      <a:gd name="T20" fmla="*/ 529 w 571"/>
                      <a:gd name="T21" fmla="*/ 529 h 571"/>
                      <a:gd name="T22" fmla="*/ 499 w 571"/>
                      <a:gd name="T23" fmla="*/ 551 h 571"/>
                      <a:gd name="T24" fmla="*/ 465 w 571"/>
                      <a:gd name="T25" fmla="*/ 565 h 571"/>
                      <a:gd name="T26" fmla="*/ 427 w 571"/>
                      <a:gd name="T27" fmla="*/ 571 h 571"/>
                      <a:gd name="T28" fmla="*/ 392 w 571"/>
                      <a:gd name="T29" fmla="*/ 565 h 571"/>
                      <a:gd name="T30" fmla="*/ 358 w 571"/>
                      <a:gd name="T31" fmla="*/ 551 h 571"/>
                      <a:gd name="T32" fmla="*/ 328 w 571"/>
                      <a:gd name="T33" fmla="*/ 529 h 571"/>
                      <a:gd name="T34" fmla="*/ 41 w 571"/>
                      <a:gd name="T35" fmla="*/ 243 h 571"/>
                      <a:gd name="T36" fmla="*/ 19 w 571"/>
                      <a:gd name="T37" fmla="*/ 213 h 571"/>
                      <a:gd name="T38" fmla="*/ 6 w 571"/>
                      <a:gd name="T39" fmla="*/ 179 h 571"/>
                      <a:gd name="T40" fmla="*/ 0 w 571"/>
                      <a:gd name="T41" fmla="*/ 144 h 571"/>
                      <a:gd name="T42" fmla="*/ 6 w 571"/>
                      <a:gd name="T43" fmla="*/ 106 h 571"/>
                      <a:gd name="T44" fmla="*/ 19 w 571"/>
                      <a:gd name="T45" fmla="*/ 72 h 571"/>
                      <a:gd name="T46" fmla="*/ 41 w 571"/>
                      <a:gd name="T47" fmla="*/ 42 h 571"/>
                      <a:gd name="T48" fmla="*/ 73 w 571"/>
                      <a:gd name="T49" fmla="*/ 18 h 571"/>
                      <a:gd name="T50" fmla="*/ 107 w 571"/>
                      <a:gd name="T51" fmla="*/ 4 h 571"/>
                      <a:gd name="T52" fmla="*/ 143 w 571"/>
                      <a:gd name="T53" fmla="*/ 0 h 5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571" h="571">
                        <a:moveTo>
                          <a:pt x="143" y="0"/>
                        </a:moveTo>
                        <a:lnTo>
                          <a:pt x="179" y="4"/>
                        </a:lnTo>
                        <a:lnTo>
                          <a:pt x="212" y="18"/>
                        </a:lnTo>
                        <a:lnTo>
                          <a:pt x="244" y="42"/>
                        </a:lnTo>
                        <a:lnTo>
                          <a:pt x="529" y="326"/>
                        </a:lnTo>
                        <a:lnTo>
                          <a:pt x="553" y="358"/>
                        </a:lnTo>
                        <a:lnTo>
                          <a:pt x="567" y="392"/>
                        </a:lnTo>
                        <a:lnTo>
                          <a:pt x="571" y="428"/>
                        </a:lnTo>
                        <a:lnTo>
                          <a:pt x="567" y="463"/>
                        </a:lnTo>
                        <a:lnTo>
                          <a:pt x="553" y="497"/>
                        </a:lnTo>
                        <a:lnTo>
                          <a:pt x="529" y="529"/>
                        </a:lnTo>
                        <a:lnTo>
                          <a:pt x="499" y="551"/>
                        </a:lnTo>
                        <a:lnTo>
                          <a:pt x="465" y="565"/>
                        </a:lnTo>
                        <a:lnTo>
                          <a:pt x="427" y="571"/>
                        </a:lnTo>
                        <a:lnTo>
                          <a:pt x="392" y="565"/>
                        </a:lnTo>
                        <a:lnTo>
                          <a:pt x="358" y="551"/>
                        </a:lnTo>
                        <a:lnTo>
                          <a:pt x="328" y="529"/>
                        </a:lnTo>
                        <a:lnTo>
                          <a:pt x="41" y="243"/>
                        </a:lnTo>
                        <a:lnTo>
                          <a:pt x="19" y="213"/>
                        </a:lnTo>
                        <a:lnTo>
                          <a:pt x="6" y="179"/>
                        </a:lnTo>
                        <a:lnTo>
                          <a:pt x="0" y="144"/>
                        </a:lnTo>
                        <a:lnTo>
                          <a:pt x="6" y="106"/>
                        </a:lnTo>
                        <a:lnTo>
                          <a:pt x="19" y="72"/>
                        </a:lnTo>
                        <a:lnTo>
                          <a:pt x="41" y="42"/>
                        </a:lnTo>
                        <a:lnTo>
                          <a:pt x="73" y="18"/>
                        </a:lnTo>
                        <a:lnTo>
                          <a:pt x="107" y="4"/>
                        </a:lnTo>
                        <a:lnTo>
                          <a:pt x="143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130" name="Freeform 143"/>
                  <p:cNvSpPr>
                    <a:spLocks/>
                  </p:cNvSpPr>
                  <p:nvPr/>
                </p:nvSpPr>
                <p:spPr bwMode="auto">
                  <a:xfrm>
                    <a:off x="9355138" y="1738312"/>
                    <a:ext cx="679450" cy="227013"/>
                  </a:xfrm>
                  <a:custGeom>
                    <a:avLst/>
                    <a:gdLst>
                      <a:gd name="T0" fmla="*/ 144 w 856"/>
                      <a:gd name="T1" fmla="*/ 0 h 284"/>
                      <a:gd name="T2" fmla="*/ 715 w 856"/>
                      <a:gd name="T3" fmla="*/ 0 h 284"/>
                      <a:gd name="T4" fmla="*/ 752 w 856"/>
                      <a:gd name="T5" fmla="*/ 4 h 284"/>
                      <a:gd name="T6" fmla="*/ 786 w 856"/>
                      <a:gd name="T7" fmla="*/ 20 h 284"/>
                      <a:gd name="T8" fmla="*/ 814 w 856"/>
                      <a:gd name="T9" fmla="*/ 42 h 284"/>
                      <a:gd name="T10" fmla="*/ 838 w 856"/>
                      <a:gd name="T11" fmla="*/ 70 h 284"/>
                      <a:gd name="T12" fmla="*/ 852 w 856"/>
                      <a:gd name="T13" fmla="*/ 103 h 284"/>
                      <a:gd name="T14" fmla="*/ 856 w 856"/>
                      <a:gd name="T15" fmla="*/ 143 h 284"/>
                      <a:gd name="T16" fmla="*/ 852 w 856"/>
                      <a:gd name="T17" fmla="*/ 181 h 284"/>
                      <a:gd name="T18" fmla="*/ 838 w 856"/>
                      <a:gd name="T19" fmla="*/ 215 h 284"/>
                      <a:gd name="T20" fmla="*/ 814 w 856"/>
                      <a:gd name="T21" fmla="*/ 242 h 284"/>
                      <a:gd name="T22" fmla="*/ 786 w 856"/>
                      <a:gd name="T23" fmla="*/ 264 h 284"/>
                      <a:gd name="T24" fmla="*/ 752 w 856"/>
                      <a:gd name="T25" fmla="*/ 280 h 284"/>
                      <a:gd name="T26" fmla="*/ 715 w 856"/>
                      <a:gd name="T27" fmla="*/ 284 h 284"/>
                      <a:gd name="T28" fmla="*/ 144 w 856"/>
                      <a:gd name="T29" fmla="*/ 284 h 284"/>
                      <a:gd name="T30" fmla="*/ 106 w 856"/>
                      <a:gd name="T31" fmla="*/ 280 h 284"/>
                      <a:gd name="T32" fmla="*/ 72 w 856"/>
                      <a:gd name="T33" fmla="*/ 264 h 284"/>
                      <a:gd name="T34" fmla="*/ 42 w 856"/>
                      <a:gd name="T35" fmla="*/ 242 h 284"/>
                      <a:gd name="T36" fmla="*/ 20 w 856"/>
                      <a:gd name="T37" fmla="*/ 215 h 284"/>
                      <a:gd name="T38" fmla="*/ 6 w 856"/>
                      <a:gd name="T39" fmla="*/ 181 h 284"/>
                      <a:gd name="T40" fmla="*/ 0 w 856"/>
                      <a:gd name="T41" fmla="*/ 143 h 284"/>
                      <a:gd name="T42" fmla="*/ 6 w 856"/>
                      <a:gd name="T43" fmla="*/ 103 h 284"/>
                      <a:gd name="T44" fmla="*/ 20 w 856"/>
                      <a:gd name="T45" fmla="*/ 70 h 284"/>
                      <a:gd name="T46" fmla="*/ 42 w 856"/>
                      <a:gd name="T47" fmla="*/ 42 h 284"/>
                      <a:gd name="T48" fmla="*/ 72 w 856"/>
                      <a:gd name="T49" fmla="*/ 20 h 284"/>
                      <a:gd name="T50" fmla="*/ 106 w 856"/>
                      <a:gd name="T51" fmla="*/ 4 h 284"/>
                      <a:gd name="T52" fmla="*/ 144 w 856"/>
                      <a:gd name="T53" fmla="*/ 0 h 2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856" h="284">
                        <a:moveTo>
                          <a:pt x="144" y="0"/>
                        </a:moveTo>
                        <a:lnTo>
                          <a:pt x="715" y="0"/>
                        </a:lnTo>
                        <a:lnTo>
                          <a:pt x="752" y="4"/>
                        </a:lnTo>
                        <a:lnTo>
                          <a:pt x="786" y="20"/>
                        </a:lnTo>
                        <a:lnTo>
                          <a:pt x="814" y="42"/>
                        </a:lnTo>
                        <a:lnTo>
                          <a:pt x="838" y="70"/>
                        </a:lnTo>
                        <a:lnTo>
                          <a:pt x="852" y="103"/>
                        </a:lnTo>
                        <a:lnTo>
                          <a:pt x="856" y="143"/>
                        </a:lnTo>
                        <a:lnTo>
                          <a:pt x="852" y="181"/>
                        </a:lnTo>
                        <a:lnTo>
                          <a:pt x="838" y="215"/>
                        </a:lnTo>
                        <a:lnTo>
                          <a:pt x="814" y="242"/>
                        </a:lnTo>
                        <a:lnTo>
                          <a:pt x="786" y="264"/>
                        </a:lnTo>
                        <a:lnTo>
                          <a:pt x="752" y="280"/>
                        </a:lnTo>
                        <a:lnTo>
                          <a:pt x="715" y="284"/>
                        </a:lnTo>
                        <a:lnTo>
                          <a:pt x="144" y="284"/>
                        </a:lnTo>
                        <a:lnTo>
                          <a:pt x="106" y="280"/>
                        </a:lnTo>
                        <a:lnTo>
                          <a:pt x="72" y="264"/>
                        </a:lnTo>
                        <a:lnTo>
                          <a:pt x="42" y="242"/>
                        </a:lnTo>
                        <a:lnTo>
                          <a:pt x="20" y="215"/>
                        </a:lnTo>
                        <a:lnTo>
                          <a:pt x="6" y="181"/>
                        </a:lnTo>
                        <a:lnTo>
                          <a:pt x="0" y="143"/>
                        </a:lnTo>
                        <a:lnTo>
                          <a:pt x="6" y="103"/>
                        </a:lnTo>
                        <a:lnTo>
                          <a:pt x="20" y="70"/>
                        </a:lnTo>
                        <a:lnTo>
                          <a:pt x="42" y="42"/>
                        </a:lnTo>
                        <a:lnTo>
                          <a:pt x="72" y="20"/>
                        </a:lnTo>
                        <a:lnTo>
                          <a:pt x="106" y="4"/>
                        </a:lnTo>
                        <a:lnTo>
                          <a:pt x="144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131" name="Freeform 144"/>
                  <p:cNvSpPr>
                    <a:spLocks/>
                  </p:cNvSpPr>
                  <p:nvPr/>
                </p:nvSpPr>
                <p:spPr bwMode="auto">
                  <a:xfrm>
                    <a:off x="9015413" y="496887"/>
                    <a:ext cx="454025" cy="450850"/>
                  </a:xfrm>
                  <a:custGeom>
                    <a:avLst/>
                    <a:gdLst>
                      <a:gd name="T0" fmla="*/ 427 w 571"/>
                      <a:gd name="T1" fmla="*/ 0 h 569"/>
                      <a:gd name="T2" fmla="*/ 465 w 571"/>
                      <a:gd name="T3" fmla="*/ 4 h 569"/>
                      <a:gd name="T4" fmla="*/ 499 w 571"/>
                      <a:gd name="T5" fmla="*/ 18 h 569"/>
                      <a:gd name="T6" fmla="*/ 529 w 571"/>
                      <a:gd name="T7" fmla="*/ 42 h 569"/>
                      <a:gd name="T8" fmla="*/ 553 w 571"/>
                      <a:gd name="T9" fmla="*/ 72 h 569"/>
                      <a:gd name="T10" fmla="*/ 567 w 571"/>
                      <a:gd name="T11" fmla="*/ 106 h 569"/>
                      <a:gd name="T12" fmla="*/ 571 w 571"/>
                      <a:gd name="T13" fmla="*/ 141 h 569"/>
                      <a:gd name="T14" fmla="*/ 567 w 571"/>
                      <a:gd name="T15" fmla="*/ 177 h 569"/>
                      <a:gd name="T16" fmla="*/ 553 w 571"/>
                      <a:gd name="T17" fmla="*/ 213 h 569"/>
                      <a:gd name="T18" fmla="*/ 529 w 571"/>
                      <a:gd name="T19" fmla="*/ 243 h 569"/>
                      <a:gd name="T20" fmla="*/ 244 w 571"/>
                      <a:gd name="T21" fmla="*/ 527 h 569"/>
                      <a:gd name="T22" fmla="*/ 212 w 571"/>
                      <a:gd name="T23" fmla="*/ 551 h 569"/>
                      <a:gd name="T24" fmla="*/ 179 w 571"/>
                      <a:gd name="T25" fmla="*/ 565 h 569"/>
                      <a:gd name="T26" fmla="*/ 143 w 571"/>
                      <a:gd name="T27" fmla="*/ 569 h 569"/>
                      <a:gd name="T28" fmla="*/ 107 w 571"/>
                      <a:gd name="T29" fmla="*/ 565 h 569"/>
                      <a:gd name="T30" fmla="*/ 73 w 571"/>
                      <a:gd name="T31" fmla="*/ 551 h 569"/>
                      <a:gd name="T32" fmla="*/ 41 w 571"/>
                      <a:gd name="T33" fmla="*/ 527 h 569"/>
                      <a:gd name="T34" fmla="*/ 19 w 571"/>
                      <a:gd name="T35" fmla="*/ 497 h 569"/>
                      <a:gd name="T36" fmla="*/ 6 w 571"/>
                      <a:gd name="T37" fmla="*/ 463 h 569"/>
                      <a:gd name="T38" fmla="*/ 0 w 571"/>
                      <a:gd name="T39" fmla="*/ 428 h 569"/>
                      <a:gd name="T40" fmla="*/ 6 w 571"/>
                      <a:gd name="T41" fmla="*/ 390 h 569"/>
                      <a:gd name="T42" fmla="*/ 19 w 571"/>
                      <a:gd name="T43" fmla="*/ 356 h 569"/>
                      <a:gd name="T44" fmla="*/ 41 w 571"/>
                      <a:gd name="T45" fmla="*/ 326 h 569"/>
                      <a:gd name="T46" fmla="*/ 328 w 571"/>
                      <a:gd name="T47" fmla="*/ 42 h 569"/>
                      <a:gd name="T48" fmla="*/ 358 w 571"/>
                      <a:gd name="T49" fmla="*/ 18 h 569"/>
                      <a:gd name="T50" fmla="*/ 392 w 571"/>
                      <a:gd name="T51" fmla="*/ 4 h 569"/>
                      <a:gd name="T52" fmla="*/ 427 w 571"/>
                      <a:gd name="T53" fmla="*/ 0 h 5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571" h="569">
                        <a:moveTo>
                          <a:pt x="427" y="0"/>
                        </a:moveTo>
                        <a:lnTo>
                          <a:pt x="465" y="4"/>
                        </a:lnTo>
                        <a:lnTo>
                          <a:pt x="499" y="18"/>
                        </a:lnTo>
                        <a:lnTo>
                          <a:pt x="529" y="42"/>
                        </a:lnTo>
                        <a:lnTo>
                          <a:pt x="553" y="72"/>
                        </a:lnTo>
                        <a:lnTo>
                          <a:pt x="567" y="106"/>
                        </a:lnTo>
                        <a:lnTo>
                          <a:pt x="571" y="141"/>
                        </a:lnTo>
                        <a:lnTo>
                          <a:pt x="567" y="177"/>
                        </a:lnTo>
                        <a:lnTo>
                          <a:pt x="553" y="213"/>
                        </a:lnTo>
                        <a:lnTo>
                          <a:pt x="529" y="243"/>
                        </a:lnTo>
                        <a:lnTo>
                          <a:pt x="244" y="527"/>
                        </a:lnTo>
                        <a:lnTo>
                          <a:pt x="212" y="551"/>
                        </a:lnTo>
                        <a:lnTo>
                          <a:pt x="179" y="565"/>
                        </a:lnTo>
                        <a:lnTo>
                          <a:pt x="143" y="569"/>
                        </a:lnTo>
                        <a:lnTo>
                          <a:pt x="107" y="565"/>
                        </a:lnTo>
                        <a:lnTo>
                          <a:pt x="73" y="551"/>
                        </a:lnTo>
                        <a:lnTo>
                          <a:pt x="41" y="527"/>
                        </a:lnTo>
                        <a:lnTo>
                          <a:pt x="19" y="497"/>
                        </a:lnTo>
                        <a:lnTo>
                          <a:pt x="6" y="463"/>
                        </a:lnTo>
                        <a:lnTo>
                          <a:pt x="0" y="428"/>
                        </a:lnTo>
                        <a:lnTo>
                          <a:pt x="6" y="390"/>
                        </a:lnTo>
                        <a:lnTo>
                          <a:pt x="19" y="356"/>
                        </a:lnTo>
                        <a:lnTo>
                          <a:pt x="41" y="326"/>
                        </a:lnTo>
                        <a:lnTo>
                          <a:pt x="328" y="42"/>
                        </a:lnTo>
                        <a:lnTo>
                          <a:pt x="358" y="18"/>
                        </a:lnTo>
                        <a:lnTo>
                          <a:pt x="392" y="4"/>
                        </a:lnTo>
                        <a:lnTo>
                          <a:pt x="427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</p:grpSp>
            <p:sp>
              <p:nvSpPr>
                <p:cNvPr id="148" name="TextBox 147"/>
                <p:cNvSpPr txBox="1"/>
                <p:nvPr/>
              </p:nvSpPr>
              <p:spPr>
                <a:xfrm>
                  <a:off x="1035303" y="4206137"/>
                  <a:ext cx="1946232" cy="2862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1400" b="1" kern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Linkages</a:t>
                  </a:r>
                </a:p>
              </p:txBody>
            </p:sp>
            <p:grpSp>
              <p:nvGrpSpPr>
                <p:cNvPr id="25" name="Group 148"/>
                <p:cNvGrpSpPr/>
                <p:nvPr/>
              </p:nvGrpSpPr>
              <p:grpSpPr>
                <a:xfrm>
                  <a:off x="6934147" y="2215680"/>
                  <a:ext cx="604856" cy="825661"/>
                  <a:chOff x="6205538" y="769938"/>
                  <a:chExt cx="4986337" cy="5203826"/>
                </a:xfrm>
                <a:solidFill>
                  <a:schemeClr val="accent6"/>
                </a:solidFill>
              </p:grpSpPr>
              <p:sp>
                <p:nvSpPr>
                  <p:cNvPr id="150" name="Freeform 188"/>
                  <p:cNvSpPr>
                    <a:spLocks noEditPoints="1"/>
                  </p:cNvSpPr>
                  <p:nvPr/>
                </p:nvSpPr>
                <p:spPr bwMode="auto">
                  <a:xfrm>
                    <a:off x="8158166" y="769938"/>
                    <a:ext cx="1082672" cy="1084263"/>
                  </a:xfrm>
                  <a:custGeom>
                    <a:avLst/>
                    <a:gdLst>
                      <a:gd name="T0" fmla="*/ 616 w 1366"/>
                      <a:gd name="T1" fmla="*/ 279 h 1365"/>
                      <a:gd name="T2" fmla="*/ 495 w 1366"/>
                      <a:gd name="T3" fmla="*/ 319 h 1365"/>
                      <a:gd name="T4" fmla="*/ 393 w 1366"/>
                      <a:gd name="T5" fmla="*/ 395 h 1365"/>
                      <a:gd name="T6" fmla="*/ 319 w 1366"/>
                      <a:gd name="T7" fmla="*/ 494 h 1365"/>
                      <a:gd name="T8" fmla="*/ 277 w 1366"/>
                      <a:gd name="T9" fmla="*/ 618 h 1365"/>
                      <a:gd name="T10" fmla="*/ 277 w 1366"/>
                      <a:gd name="T11" fmla="*/ 749 h 1365"/>
                      <a:gd name="T12" fmla="*/ 319 w 1366"/>
                      <a:gd name="T13" fmla="*/ 871 h 1365"/>
                      <a:gd name="T14" fmla="*/ 393 w 1366"/>
                      <a:gd name="T15" fmla="*/ 973 h 1365"/>
                      <a:gd name="T16" fmla="*/ 495 w 1366"/>
                      <a:gd name="T17" fmla="*/ 1046 h 1365"/>
                      <a:gd name="T18" fmla="*/ 616 w 1366"/>
                      <a:gd name="T19" fmla="*/ 1088 h 1365"/>
                      <a:gd name="T20" fmla="*/ 748 w 1366"/>
                      <a:gd name="T21" fmla="*/ 1088 h 1365"/>
                      <a:gd name="T22" fmla="*/ 869 w 1366"/>
                      <a:gd name="T23" fmla="*/ 1046 h 1365"/>
                      <a:gd name="T24" fmla="*/ 971 w 1366"/>
                      <a:gd name="T25" fmla="*/ 973 h 1365"/>
                      <a:gd name="T26" fmla="*/ 1047 w 1366"/>
                      <a:gd name="T27" fmla="*/ 871 h 1365"/>
                      <a:gd name="T28" fmla="*/ 1087 w 1366"/>
                      <a:gd name="T29" fmla="*/ 749 h 1365"/>
                      <a:gd name="T30" fmla="*/ 1087 w 1366"/>
                      <a:gd name="T31" fmla="*/ 618 h 1365"/>
                      <a:gd name="T32" fmla="*/ 1047 w 1366"/>
                      <a:gd name="T33" fmla="*/ 494 h 1365"/>
                      <a:gd name="T34" fmla="*/ 971 w 1366"/>
                      <a:gd name="T35" fmla="*/ 395 h 1365"/>
                      <a:gd name="T36" fmla="*/ 869 w 1366"/>
                      <a:gd name="T37" fmla="*/ 319 h 1365"/>
                      <a:gd name="T38" fmla="*/ 748 w 1366"/>
                      <a:gd name="T39" fmla="*/ 279 h 1365"/>
                      <a:gd name="T40" fmla="*/ 682 w 1366"/>
                      <a:gd name="T41" fmla="*/ 0 h 1365"/>
                      <a:gd name="T42" fmla="*/ 863 w 1366"/>
                      <a:gd name="T43" fmla="*/ 24 h 1365"/>
                      <a:gd name="T44" fmla="*/ 1027 w 1366"/>
                      <a:gd name="T45" fmla="*/ 94 h 1365"/>
                      <a:gd name="T46" fmla="*/ 1164 w 1366"/>
                      <a:gd name="T47" fmla="*/ 201 h 1365"/>
                      <a:gd name="T48" fmla="*/ 1272 w 1366"/>
                      <a:gd name="T49" fmla="*/ 339 h 1365"/>
                      <a:gd name="T50" fmla="*/ 1340 w 1366"/>
                      <a:gd name="T51" fmla="*/ 502 h 1365"/>
                      <a:gd name="T52" fmla="*/ 1366 w 1366"/>
                      <a:gd name="T53" fmla="*/ 684 h 1365"/>
                      <a:gd name="T54" fmla="*/ 1340 w 1366"/>
                      <a:gd name="T55" fmla="*/ 865 h 1365"/>
                      <a:gd name="T56" fmla="*/ 1272 w 1366"/>
                      <a:gd name="T57" fmla="*/ 1029 h 1365"/>
                      <a:gd name="T58" fmla="*/ 1164 w 1366"/>
                      <a:gd name="T59" fmla="*/ 1166 h 1365"/>
                      <a:gd name="T60" fmla="*/ 1027 w 1366"/>
                      <a:gd name="T61" fmla="*/ 1274 h 1365"/>
                      <a:gd name="T62" fmla="*/ 863 w 1366"/>
                      <a:gd name="T63" fmla="*/ 1341 h 1365"/>
                      <a:gd name="T64" fmla="*/ 682 w 1366"/>
                      <a:gd name="T65" fmla="*/ 1365 h 1365"/>
                      <a:gd name="T66" fmla="*/ 501 w 1366"/>
                      <a:gd name="T67" fmla="*/ 1341 h 1365"/>
                      <a:gd name="T68" fmla="*/ 337 w 1366"/>
                      <a:gd name="T69" fmla="*/ 1274 h 1365"/>
                      <a:gd name="T70" fmla="*/ 200 w 1366"/>
                      <a:gd name="T71" fmla="*/ 1166 h 1365"/>
                      <a:gd name="T72" fmla="*/ 92 w 1366"/>
                      <a:gd name="T73" fmla="*/ 1029 h 1365"/>
                      <a:gd name="T74" fmla="*/ 24 w 1366"/>
                      <a:gd name="T75" fmla="*/ 865 h 1365"/>
                      <a:gd name="T76" fmla="*/ 0 w 1366"/>
                      <a:gd name="T77" fmla="*/ 684 h 1365"/>
                      <a:gd name="T78" fmla="*/ 24 w 1366"/>
                      <a:gd name="T79" fmla="*/ 502 h 1365"/>
                      <a:gd name="T80" fmla="*/ 92 w 1366"/>
                      <a:gd name="T81" fmla="*/ 339 h 1365"/>
                      <a:gd name="T82" fmla="*/ 200 w 1366"/>
                      <a:gd name="T83" fmla="*/ 201 h 1365"/>
                      <a:gd name="T84" fmla="*/ 337 w 1366"/>
                      <a:gd name="T85" fmla="*/ 94 h 1365"/>
                      <a:gd name="T86" fmla="*/ 501 w 1366"/>
                      <a:gd name="T87" fmla="*/ 24 h 1365"/>
                      <a:gd name="T88" fmla="*/ 682 w 1366"/>
                      <a:gd name="T89" fmla="*/ 0 h 13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1366" h="1365">
                        <a:moveTo>
                          <a:pt x="682" y="273"/>
                        </a:moveTo>
                        <a:lnTo>
                          <a:pt x="616" y="279"/>
                        </a:lnTo>
                        <a:lnTo>
                          <a:pt x="552" y="295"/>
                        </a:lnTo>
                        <a:lnTo>
                          <a:pt x="495" y="319"/>
                        </a:lnTo>
                        <a:lnTo>
                          <a:pt x="441" y="353"/>
                        </a:lnTo>
                        <a:lnTo>
                          <a:pt x="393" y="395"/>
                        </a:lnTo>
                        <a:lnTo>
                          <a:pt x="351" y="441"/>
                        </a:lnTo>
                        <a:lnTo>
                          <a:pt x="319" y="494"/>
                        </a:lnTo>
                        <a:lnTo>
                          <a:pt x="293" y="554"/>
                        </a:lnTo>
                        <a:lnTo>
                          <a:pt x="277" y="618"/>
                        </a:lnTo>
                        <a:lnTo>
                          <a:pt x="273" y="684"/>
                        </a:lnTo>
                        <a:lnTo>
                          <a:pt x="277" y="749"/>
                        </a:lnTo>
                        <a:lnTo>
                          <a:pt x="293" y="813"/>
                        </a:lnTo>
                        <a:lnTo>
                          <a:pt x="319" y="871"/>
                        </a:lnTo>
                        <a:lnTo>
                          <a:pt x="351" y="925"/>
                        </a:lnTo>
                        <a:lnTo>
                          <a:pt x="393" y="973"/>
                        </a:lnTo>
                        <a:lnTo>
                          <a:pt x="441" y="1015"/>
                        </a:lnTo>
                        <a:lnTo>
                          <a:pt x="495" y="1046"/>
                        </a:lnTo>
                        <a:lnTo>
                          <a:pt x="552" y="1072"/>
                        </a:lnTo>
                        <a:lnTo>
                          <a:pt x="616" y="1088"/>
                        </a:lnTo>
                        <a:lnTo>
                          <a:pt x="682" y="1092"/>
                        </a:lnTo>
                        <a:lnTo>
                          <a:pt x="748" y="1088"/>
                        </a:lnTo>
                        <a:lnTo>
                          <a:pt x="812" y="1072"/>
                        </a:lnTo>
                        <a:lnTo>
                          <a:pt x="869" y="1046"/>
                        </a:lnTo>
                        <a:lnTo>
                          <a:pt x="923" y="1015"/>
                        </a:lnTo>
                        <a:lnTo>
                          <a:pt x="971" y="973"/>
                        </a:lnTo>
                        <a:lnTo>
                          <a:pt x="1013" y="925"/>
                        </a:lnTo>
                        <a:lnTo>
                          <a:pt x="1047" y="871"/>
                        </a:lnTo>
                        <a:lnTo>
                          <a:pt x="1071" y="813"/>
                        </a:lnTo>
                        <a:lnTo>
                          <a:pt x="1087" y="749"/>
                        </a:lnTo>
                        <a:lnTo>
                          <a:pt x="1093" y="684"/>
                        </a:lnTo>
                        <a:lnTo>
                          <a:pt x="1087" y="618"/>
                        </a:lnTo>
                        <a:lnTo>
                          <a:pt x="1071" y="554"/>
                        </a:lnTo>
                        <a:lnTo>
                          <a:pt x="1047" y="494"/>
                        </a:lnTo>
                        <a:lnTo>
                          <a:pt x="1013" y="441"/>
                        </a:lnTo>
                        <a:lnTo>
                          <a:pt x="971" y="395"/>
                        </a:lnTo>
                        <a:lnTo>
                          <a:pt x="923" y="353"/>
                        </a:lnTo>
                        <a:lnTo>
                          <a:pt x="869" y="319"/>
                        </a:lnTo>
                        <a:lnTo>
                          <a:pt x="812" y="295"/>
                        </a:lnTo>
                        <a:lnTo>
                          <a:pt x="748" y="279"/>
                        </a:lnTo>
                        <a:lnTo>
                          <a:pt x="682" y="273"/>
                        </a:lnTo>
                        <a:close/>
                        <a:moveTo>
                          <a:pt x="682" y="0"/>
                        </a:moveTo>
                        <a:lnTo>
                          <a:pt x="776" y="6"/>
                        </a:lnTo>
                        <a:lnTo>
                          <a:pt x="863" y="24"/>
                        </a:lnTo>
                        <a:lnTo>
                          <a:pt x="947" y="54"/>
                        </a:lnTo>
                        <a:lnTo>
                          <a:pt x="1027" y="94"/>
                        </a:lnTo>
                        <a:lnTo>
                          <a:pt x="1099" y="144"/>
                        </a:lnTo>
                        <a:lnTo>
                          <a:pt x="1164" y="201"/>
                        </a:lnTo>
                        <a:lnTo>
                          <a:pt x="1222" y="267"/>
                        </a:lnTo>
                        <a:lnTo>
                          <a:pt x="1272" y="339"/>
                        </a:lnTo>
                        <a:lnTo>
                          <a:pt x="1312" y="419"/>
                        </a:lnTo>
                        <a:lnTo>
                          <a:pt x="1340" y="502"/>
                        </a:lnTo>
                        <a:lnTo>
                          <a:pt x="1360" y="590"/>
                        </a:lnTo>
                        <a:lnTo>
                          <a:pt x="1366" y="684"/>
                        </a:lnTo>
                        <a:lnTo>
                          <a:pt x="1360" y="775"/>
                        </a:lnTo>
                        <a:lnTo>
                          <a:pt x="1340" y="865"/>
                        </a:lnTo>
                        <a:lnTo>
                          <a:pt x="1312" y="949"/>
                        </a:lnTo>
                        <a:lnTo>
                          <a:pt x="1272" y="1029"/>
                        </a:lnTo>
                        <a:lnTo>
                          <a:pt x="1222" y="1100"/>
                        </a:lnTo>
                        <a:lnTo>
                          <a:pt x="1164" y="1166"/>
                        </a:lnTo>
                        <a:lnTo>
                          <a:pt x="1099" y="1224"/>
                        </a:lnTo>
                        <a:lnTo>
                          <a:pt x="1027" y="1274"/>
                        </a:lnTo>
                        <a:lnTo>
                          <a:pt x="947" y="1312"/>
                        </a:lnTo>
                        <a:lnTo>
                          <a:pt x="863" y="1341"/>
                        </a:lnTo>
                        <a:lnTo>
                          <a:pt x="776" y="1359"/>
                        </a:lnTo>
                        <a:lnTo>
                          <a:pt x="682" y="1365"/>
                        </a:lnTo>
                        <a:lnTo>
                          <a:pt x="590" y="1359"/>
                        </a:lnTo>
                        <a:lnTo>
                          <a:pt x="501" y="1341"/>
                        </a:lnTo>
                        <a:lnTo>
                          <a:pt x="417" y="1312"/>
                        </a:lnTo>
                        <a:lnTo>
                          <a:pt x="337" y="1274"/>
                        </a:lnTo>
                        <a:lnTo>
                          <a:pt x="265" y="1224"/>
                        </a:lnTo>
                        <a:lnTo>
                          <a:pt x="200" y="1166"/>
                        </a:lnTo>
                        <a:lnTo>
                          <a:pt x="142" y="1100"/>
                        </a:lnTo>
                        <a:lnTo>
                          <a:pt x="92" y="1029"/>
                        </a:lnTo>
                        <a:lnTo>
                          <a:pt x="54" y="949"/>
                        </a:lnTo>
                        <a:lnTo>
                          <a:pt x="24" y="865"/>
                        </a:lnTo>
                        <a:lnTo>
                          <a:pt x="6" y="775"/>
                        </a:lnTo>
                        <a:lnTo>
                          <a:pt x="0" y="684"/>
                        </a:lnTo>
                        <a:lnTo>
                          <a:pt x="6" y="590"/>
                        </a:lnTo>
                        <a:lnTo>
                          <a:pt x="24" y="502"/>
                        </a:lnTo>
                        <a:lnTo>
                          <a:pt x="54" y="419"/>
                        </a:lnTo>
                        <a:lnTo>
                          <a:pt x="92" y="339"/>
                        </a:lnTo>
                        <a:lnTo>
                          <a:pt x="142" y="267"/>
                        </a:lnTo>
                        <a:lnTo>
                          <a:pt x="200" y="201"/>
                        </a:lnTo>
                        <a:lnTo>
                          <a:pt x="265" y="144"/>
                        </a:lnTo>
                        <a:lnTo>
                          <a:pt x="337" y="94"/>
                        </a:lnTo>
                        <a:lnTo>
                          <a:pt x="417" y="54"/>
                        </a:lnTo>
                        <a:lnTo>
                          <a:pt x="501" y="24"/>
                        </a:lnTo>
                        <a:lnTo>
                          <a:pt x="590" y="6"/>
                        </a:lnTo>
                        <a:lnTo>
                          <a:pt x="682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151" name="Freeform 189"/>
                  <p:cNvSpPr>
                    <a:spLocks noEditPoints="1"/>
                  </p:cNvSpPr>
                  <p:nvPr/>
                </p:nvSpPr>
                <p:spPr bwMode="auto">
                  <a:xfrm>
                    <a:off x="7723188" y="1636712"/>
                    <a:ext cx="1951037" cy="1085853"/>
                  </a:xfrm>
                  <a:custGeom>
                    <a:avLst/>
                    <a:gdLst>
                      <a:gd name="T0" fmla="*/ 1120 w 2460"/>
                      <a:gd name="T1" fmla="*/ 279 h 1368"/>
                      <a:gd name="T2" fmla="*/ 913 w 2460"/>
                      <a:gd name="T3" fmla="*/ 327 h 1368"/>
                      <a:gd name="T4" fmla="*/ 726 w 2460"/>
                      <a:gd name="T5" fmla="*/ 419 h 1368"/>
                      <a:gd name="T6" fmla="*/ 564 w 2460"/>
                      <a:gd name="T7" fmla="*/ 545 h 1368"/>
                      <a:gd name="T8" fmla="*/ 433 w 2460"/>
                      <a:gd name="T9" fmla="*/ 704 h 1368"/>
                      <a:gd name="T10" fmla="*/ 337 w 2460"/>
                      <a:gd name="T11" fmla="*/ 889 h 1368"/>
                      <a:gd name="T12" fmla="*/ 283 w 2460"/>
                      <a:gd name="T13" fmla="*/ 1093 h 1368"/>
                      <a:gd name="T14" fmla="*/ 2155 w 2460"/>
                      <a:gd name="T15" fmla="*/ 989 h 1368"/>
                      <a:gd name="T16" fmla="*/ 2081 w 2460"/>
                      <a:gd name="T17" fmla="*/ 794 h 1368"/>
                      <a:gd name="T18" fmla="*/ 1967 w 2460"/>
                      <a:gd name="T19" fmla="*/ 620 h 1368"/>
                      <a:gd name="T20" fmla="*/ 1820 w 2460"/>
                      <a:gd name="T21" fmla="*/ 477 h 1368"/>
                      <a:gd name="T22" fmla="*/ 1643 w 2460"/>
                      <a:gd name="T23" fmla="*/ 369 h 1368"/>
                      <a:gd name="T24" fmla="*/ 1445 w 2460"/>
                      <a:gd name="T25" fmla="*/ 299 h 1368"/>
                      <a:gd name="T26" fmla="*/ 1230 w 2460"/>
                      <a:gd name="T27" fmla="*/ 273 h 1368"/>
                      <a:gd name="T28" fmla="*/ 1356 w 2460"/>
                      <a:gd name="T29" fmla="*/ 8 h 1368"/>
                      <a:gd name="T30" fmla="*/ 1595 w 2460"/>
                      <a:gd name="T31" fmla="*/ 56 h 1368"/>
                      <a:gd name="T32" fmla="*/ 1816 w 2460"/>
                      <a:gd name="T33" fmla="*/ 150 h 1368"/>
                      <a:gd name="T34" fmla="*/ 2011 w 2460"/>
                      <a:gd name="T35" fmla="*/ 281 h 1368"/>
                      <a:gd name="T36" fmla="*/ 2179 w 2460"/>
                      <a:gd name="T37" fmla="*/ 449 h 1368"/>
                      <a:gd name="T38" fmla="*/ 2310 w 2460"/>
                      <a:gd name="T39" fmla="*/ 644 h 1368"/>
                      <a:gd name="T40" fmla="*/ 2404 w 2460"/>
                      <a:gd name="T41" fmla="*/ 865 h 1368"/>
                      <a:gd name="T42" fmla="*/ 2454 w 2460"/>
                      <a:gd name="T43" fmla="*/ 1105 h 1368"/>
                      <a:gd name="T44" fmla="*/ 2454 w 2460"/>
                      <a:gd name="T45" fmla="*/ 1266 h 1368"/>
                      <a:gd name="T46" fmla="*/ 2420 w 2460"/>
                      <a:gd name="T47" fmla="*/ 1326 h 1368"/>
                      <a:gd name="T48" fmla="*/ 2358 w 2460"/>
                      <a:gd name="T49" fmla="*/ 1362 h 1368"/>
                      <a:gd name="T50" fmla="*/ 138 w 2460"/>
                      <a:gd name="T51" fmla="*/ 1368 h 1368"/>
                      <a:gd name="T52" fmla="*/ 68 w 2460"/>
                      <a:gd name="T53" fmla="*/ 1348 h 1368"/>
                      <a:gd name="T54" fmla="*/ 20 w 2460"/>
                      <a:gd name="T55" fmla="*/ 1300 h 1368"/>
                      <a:gd name="T56" fmla="*/ 0 w 2460"/>
                      <a:gd name="T57" fmla="*/ 1230 h 1368"/>
                      <a:gd name="T58" fmla="*/ 26 w 2460"/>
                      <a:gd name="T59" fmla="*/ 983 h 1368"/>
                      <a:gd name="T60" fmla="*/ 98 w 2460"/>
                      <a:gd name="T61" fmla="*/ 752 h 1368"/>
                      <a:gd name="T62" fmla="*/ 212 w 2460"/>
                      <a:gd name="T63" fmla="*/ 543 h 1368"/>
                      <a:gd name="T64" fmla="*/ 361 w 2460"/>
                      <a:gd name="T65" fmla="*/ 361 h 1368"/>
                      <a:gd name="T66" fmla="*/ 544 w 2460"/>
                      <a:gd name="T67" fmla="*/ 212 h 1368"/>
                      <a:gd name="T68" fmla="*/ 752 w 2460"/>
                      <a:gd name="T69" fmla="*/ 98 h 1368"/>
                      <a:gd name="T70" fmla="*/ 983 w 2460"/>
                      <a:gd name="T71" fmla="*/ 26 h 1368"/>
                      <a:gd name="T72" fmla="*/ 1230 w 2460"/>
                      <a:gd name="T73" fmla="*/ 0 h 13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2460" h="1368">
                        <a:moveTo>
                          <a:pt x="1230" y="273"/>
                        </a:moveTo>
                        <a:lnTo>
                          <a:pt x="1120" y="279"/>
                        </a:lnTo>
                        <a:lnTo>
                          <a:pt x="1015" y="299"/>
                        </a:lnTo>
                        <a:lnTo>
                          <a:pt x="913" y="327"/>
                        </a:lnTo>
                        <a:lnTo>
                          <a:pt x="817" y="369"/>
                        </a:lnTo>
                        <a:lnTo>
                          <a:pt x="726" y="419"/>
                        </a:lnTo>
                        <a:lnTo>
                          <a:pt x="642" y="477"/>
                        </a:lnTo>
                        <a:lnTo>
                          <a:pt x="564" y="545"/>
                        </a:lnTo>
                        <a:lnTo>
                          <a:pt x="495" y="620"/>
                        </a:lnTo>
                        <a:lnTo>
                          <a:pt x="433" y="704"/>
                        </a:lnTo>
                        <a:lnTo>
                          <a:pt x="381" y="794"/>
                        </a:lnTo>
                        <a:lnTo>
                          <a:pt x="337" y="889"/>
                        </a:lnTo>
                        <a:lnTo>
                          <a:pt x="305" y="989"/>
                        </a:lnTo>
                        <a:lnTo>
                          <a:pt x="283" y="1093"/>
                        </a:lnTo>
                        <a:lnTo>
                          <a:pt x="2177" y="1093"/>
                        </a:lnTo>
                        <a:lnTo>
                          <a:pt x="2155" y="989"/>
                        </a:lnTo>
                        <a:lnTo>
                          <a:pt x="2123" y="889"/>
                        </a:lnTo>
                        <a:lnTo>
                          <a:pt x="2081" y="794"/>
                        </a:lnTo>
                        <a:lnTo>
                          <a:pt x="2027" y="704"/>
                        </a:lnTo>
                        <a:lnTo>
                          <a:pt x="1967" y="620"/>
                        </a:lnTo>
                        <a:lnTo>
                          <a:pt x="1896" y="545"/>
                        </a:lnTo>
                        <a:lnTo>
                          <a:pt x="1820" y="477"/>
                        </a:lnTo>
                        <a:lnTo>
                          <a:pt x="1734" y="419"/>
                        </a:lnTo>
                        <a:lnTo>
                          <a:pt x="1643" y="369"/>
                        </a:lnTo>
                        <a:lnTo>
                          <a:pt x="1547" y="327"/>
                        </a:lnTo>
                        <a:lnTo>
                          <a:pt x="1445" y="299"/>
                        </a:lnTo>
                        <a:lnTo>
                          <a:pt x="1340" y="279"/>
                        </a:lnTo>
                        <a:lnTo>
                          <a:pt x="1230" y="273"/>
                        </a:lnTo>
                        <a:close/>
                        <a:moveTo>
                          <a:pt x="1230" y="0"/>
                        </a:moveTo>
                        <a:lnTo>
                          <a:pt x="1356" y="8"/>
                        </a:lnTo>
                        <a:lnTo>
                          <a:pt x="1477" y="26"/>
                        </a:lnTo>
                        <a:lnTo>
                          <a:pt x="1595" y="56"/>
                        </a:lnTo>
                        <a:lnTo>
                          <a:pt x="1708" y="98"/>
                        </a:lnTo>
                        <a:lnTo>
                          <a:pt x="1816" y="150"/>
                        </a:lnTo>
                        <a:lnTo>
                          <a:pt x="1918" y="212"/>
                        </a:lnTo>
                        <a:lnTo>
                          <a:pt x="2011" y="281"/>
                        </a:lnTo>
                        <a:lnTo>
                          <a:pt x="2099" y="361"/>
                        </a:lnTo>
                        <a:lnTo>
                          <a:pt x="2179" y="449"/>
                        </a:lnTo>
                        <a:lnTo>
                          <a:pt x="2248" y="543"/>
                        </a:lnTo>
                        <a:lnTo>
                          <a:pt x="2310" y="644"/>
                        </a:lnTo>
                        <a:lnTo>
                          <a:pt x="2362" y="752"/>
                        </a:lnTo>
                        <a:lnTo>
                          <a:pt x="2404" y="865"/>
                        </a:lnTo>
                        <a:lnTo>
                          <a:pt x="2434" y="983"/>
                        </a:lnTo>
                        <a:lnTo>
                          <a:pt x="2454" y="1105"/>
                        </a:lnTo>
                        <a:lnTo>
                          <a:pt x="2460" y="1230"/>
                        </a:lnTo>
                        <a:lnTo>
                          <a:pt x="2454" y="1266"/>
                        </a:lnTo>
                        <a:lnTo>
                          <a:pt x="2440" y="1300"/>
                        </a:lnTo>
                        <a:lnTo>
                          <a:pt x="2420" y="1326"/>
                        </a:lnTo>
                        <a:lnTo>
                          <a:pt x="2392" y="1348"/>
                        </a:lnTo>
                        <a:lnTo>
                          <a:pt x="2358" y="1362"/>
                        </a:lnTo>
                        <a:lnTo>
                          <a:pt x="2322" y="1368"/>
                        </a:lnTo>
                        <a:lnTo>
                          <a:pt x="138" y="1368"/>
                        </a:lnTo>
                        <a:lnTo>
                          <a:pt x="102" y="1362"/>
                        </a:lnTo>
                        <a:lnTo>
                          <a:pt x="68" y="1348"/>
                        </a:lnTo>
                        <a:lnTo>
                          <a:pt x="42" y="1326"/>
                        </a:lnTo>
                        <a:lnTo>
                          <a:pt x="20" y="1300"/>
                        </a:lnTo>
                        <a:lnTo>
                          <a:pt x="6" y="1266"/>
                        </a:lnTo>
                        <a:lnTo>
                          <a:pt x="0" y="1230"/>
                        </a:lnTo>
                        <a:lnTo>
                          <a:pt x="8" y="1105"/>
                        </a:lnTo>
                        <a:lnTo>
                          <a:pt x="26" y="983"/>
                        </a:lnTo>
                        <a:lnTo>
                          <a:pt x="56" y="865"/>
                        </a:lnTo>
                        <a:lnTo>
                          <a:pt x="98" y="752"/>
                        </a:lnTo>
                        <a:lnTo>
                          <a:pt x="150" y="644"/>
                        </a:lnTo>
                        <a:lnTo>
                          <a:pt x="212" y="543"/>
                        </a:lnTo>
                        <a:lnTo>
                          <a:pt x="281" y="449"/>
                        </a:lnTo>
                        <a:lnTo>
                          <a:pt x="361" y="361"/>
                        </a:lnTo>
                        <a:lnTo>
                          <a:pt x="449" y="281"/>
                        </a:lnTo>
                        <a:lnTo>
                          <a:pt x="544" y="212"/>
                        </a:lnTo>
                        <a:lnTo>
                          <a:pt x="644" y="150"/>
                        </a:lnTo>
                        <a:lnTo>
                          <a:pt x="752" y="98"/>
                        </a:lnTo>
                        <a:lnTo>
                          <a:pt x="865" y="56"/>
                        </a:lnTo>
                        <a:lnTo>
                          <a:pt x="983" y="26"/>
                        </a:lnTo>
                        <a:lnTo>
                          <a:pt x="1104" y="8"/>
                        </a:lnTo>
                        <a:lnTo>
                          <a:pt x="123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152" name="Freeform 190"/>
                  <p:cNvSpPr>
                    <a:spLocks noEditPoints="1"/>
                  </p:cNvSpPr>
                  <p:nvPr/>
                </p:nvSpPr>
                <p:spPr bwMode="auto">
                  <a:xfrm>
                    <a:off x="6638925" y="4022727"/>
                    <a:ext cx="1084263" cy="1084263"/>
                  </a:xfrm>
                  <a:custGeom>
                    <a:avLst/>
                    <a:gdLst>
                      <a:gd name="T0" fmla="*/ 618 w 1365"/>
                      <a:gd name="T1" fmla="*/ 277 h 1366"/>
                      <a:gd name="T2" fmla="*/ 496 w 1365"/>
                      <a:gd name="T3" fmla="*/ 319 h 1366"/>
                      <a:gd name="T4" fmla="*/ 395 w 1365"/>
                      <a:gd name="T5" fmla="*/ 393 h 1366"/>
                      <a:gd name="T6" fmla="*/ 319 w 1365"/>
                      <a:gd name="T7" fmla="*/ 495 h 1366"/>
                      <a:gd name="T8" fmla="*/ 279 w 1365"/>
                      <a:gd name="T9" fmla="*/ 616 h 1366"/>
                      <a:gd name="T10" fmla="*/ 279 w 1365"/>
                      <a:gd name="T11" fmla="*/ 750 h 1366"/>
                      <a:gd name="T12" fmla="*/ 319 w 1365"/>
                      <a:gd name="T13" fmla="*/ 871 h 1366"/>
                      <a:gd name="T14" fmla="*/ 395 w 1365"/>
                      <a:gd name="T15" fmla="*/ 973 h 1366"/>
                      <a:gd name="T16" fmla="*/ 496 w 1365"/>
                      <a:gd name="T17" fmla="*/ 1047 h 1366"/>
                      <a:gd name="T18" fmla="*/ 618 w 1365"/>
                      <a:gd name="T19" fmla="*/ 1087 h 1366"/>
                      <a:gd name="T20" fmla="*/ 749 w 1365"/>
                      <a:gd name="T21" fmla="*/ 1087 h 1366"/>
                      <a:gd name="T22" fmla="*/ 871 w 1365"/>
                      <a:gd name="T23" fmla="*/ 1047 h 1366"/>
                      <a:gd name="T24" fmla="*/ 973 w 1365"/>
                      <a:gd name="T25" fmla="*/ 973 h 1366"/>
                      <a:gd name="T26" fmla="*/ 1046 w 1365"/>
                      <a:gd name="T27" fmla="*/ 871 h 1366"/>
                      <a:gd name="T28" fmla="*/ 1088 w 1365"/>
                      <a:gd name="T29" fmla="*/ 750 h 1366"/>
                      <a:gd name="T30" fmla="*/ 1088 w 1365"/>
                      <a:gd name="T31" fmla="*/ 616 h 1366"/>
                      <a:gd name="T32" fmla="*/ 1046 w 1365"/>
                      <a:gd name="T33" fmla="*/ 495 h 1366"/>
                      <a:gd name="T34" fmla="*/ 973 w 1365"/>
                      <a:gd name="T35" fmla="*/ 393 h 1366"/>
                      <a:gd name="T36" fmla="*/ 871 w 1365"/>
                      <a:gd name="T37" fmla="*/ 319 h 1366"/>
                      <a:gd name="T38" fmla="*/ 749 w 1365"/>
                      <a:gd name="T39" fmla="*/ 277 h 1366"/>
                      <a:gd name="T40" fmla="*/ 684 w 1365"/>
                      <a:gd name="T41" fmla="*/ 0 h 1366"/>
                      <a:gd name="T42" fmla="*/ 865 w 1365"/>
                      <a:gd name="T43" fmla="*/ 24 h 1366"/>
                      <a:gd name="T44" fmla="*/ 1028 w 1365"/>
                      <a:gd name="T45" fmla="*/ 94 h 1366"/>
                      <a:gd name="T46" fmla="*/ 1166 w 1365"/>
                      <a:gd name="T47" fmla="*/ 200 h 1366"/>
                      <a:gd name="T48" fmla="*/ 1274 w 1365"/>
                      <a:gd name="T49" fmla="*/ 339 h 1366"/>
                      <a:gd name="T50" fmla="*/ 1341 w 1365"/>
                      <a:gd name="T51" fmla="*/ 501 h 1366"/>
                      <a:gd name="T52" fmla="*/ 1365 w 1365"/>
                      <a:gd name="T53" fmla="*/ 682 h 1366"/>
                      <a:gd name="T54" fmla="*/ 1341 w 1365"/>
                      <a:gd name="T55" fmla="*/ 863 h 1366"/>
                      <a:gd name="T56" fmla="*/ 1274 w 1365"/>
                      <a:gd name="T57" fmla="*/ 1027 h 1366"/>
                      <a:gd name="T58" fmla="*/ 1166 w 1365"/>
                      <a:gd name="T59" fmla="*/ 1164 h 1366"/>
                      <a:gd name="T60" fmla="*/ 1028 w 1365"/>
                      <a:gd name="T61" fmla="*/ 1272 h 1366"/>
                      <a:gd name="T62" fmla="*/ 865 w 1365"/>
                      <a:gd name="T63" fmla="*/ 1342 h 1366"/>
                      <a:gd name="T64" fmla="*/ 684 w 1365"/>
                      <a:gd name="T65" fmla="*/ 1366 h 1366"/>
                      <a:gd name="T66" fmla="*/ 502 w 1365"/>
                      <a:gd name="T67" fmla="*/ 1342 h 1366"/>
                      <a:gd name="T68" fmla="*/ 339 w 1365"/>
                      <a:gd name="T69" fmla="*/ 1272 h 1366"/>
                      <a:gd name="T70" fmla="*/ 201 w 1365"/>
                      <a:gd name="T71" fmla="*/ 1164 h 1366"/>
                      <a:gd name="T72" fmla="*/ 94 w 1365"/>
                      <a:gd name="T73" fmla="*/ 1027 h 1366"/>
                      <a:gd name="T74" fmla="*/ 26 w 1365"/>
                      <a:gd name="T75" fmla="*/ 863 h 1366"/>
                      <a:gd name="T76" fmla="*/ 0 w 1365"/>
                      <a:gd name="T77" fmla="*/ 682 h 1366"/>
                      <a:gd name="T78" fmla="*/ 26 w 1365"/>
                      <a:gd name="T79" fmla="*/ 501 h 1366"/>
                      <a:gd name="T80" fmla="*/ 94 w 1365"/>
                      <a:gd name="T81" fmla="*/ 339 h 1366"/>
                      <a:gd name="T82" fmla="*/ 201 w 1365"/>
                      <a:gd name="T83" fmla="*/ 200 h 1366"/>
                      <a:gd name="T84" fmla="*/ 339 w 1365"/>
                      <a:gd name="T85" fmla="*/ 94 h 1366"/>
                      <a:gd name="T86" fmla="*/ 502 w 1365"/>
                      <a:gd name="T87" fmla="*/ 24 h 1366"/>
                      <a:gd name="T88" fmla="*/ 684 w 1365"/>
                      <a:gd name="T89" fmla="*/ 0 h 13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1365" h="1366">
                        <a:moveTo>
                          <a:pt x="684" y="273"/>
                        </a:moveTo>
                        <a:lnTo>
                          <a:pt x="618" y="277"/>
                        </a:lnTo>
                        <a:lnTo>
                          <a:pt x="554" y="293"/>
                        </a:lnTo>
                        <a:lnTo>
                          <a:pt x="496" y="319"/>
                        </a:lnTo>
                        <a:lnTo>
                          <a:pt x="443" y="351"/>
                        </a:lnTo>
                        <a:lnTo>
                          <a:pt x="395" y="393"/>
                        </a:lnTo>
                        <a:lnTo>
                          <a:pt x="353" y="441"/>
                        </a:lnTo>
                        <a:lnTo>
                          <a:pt x="319" y="495"/>
                        </a:lnTo>
                        <a:lnTo>
                          <a:pt x="295" y="552"/>
                        </a:lnTo>
                        <a:lnTo>
                          <a:pt x="279" y="616"/>
                        </a:lnTo>
                        <a:lnTo>
                          <a:pt x="273" y="682"/>
                        </a:lnTo>
                        <a:lnTo>
                          <a:pt x="279" y="750"/>
                        </a:lnTo>
                        <a:lnTo>
                          <a:pt x="295" y="812"/>
                        </a:lnTo>
                        <a:lnTo>
                          <a:pt x="319" y="871"/>
                        </a:lnTo>
                        <a:lnTo>
                          <a:pt x="353" y="925"/>
                        </a:lnTo>
                        <a:lnTo>
                          <a:pt x="395" y="973"/>
                        </a:lnTo>
                        <a:lnTo>
                          <a:pt x="443" y="1013"/>
                        </a:lnTo>
                        <a:lnTo>
                          <a:pt x="496" y="1047"/>
                        </a:lnTo>
                        <a:lnTo>
                          <a:pt x="554" y="1071"/>
                        </a:lnTo>
                        <a:lnTo>
                          <a:pt x="618" y="1087"/>
                        </a:lnTo>
                        <a:lnTo>
                          <a:pt x="684" y="1093"/>
                        </a:lnTo>
                        <a:lnTo>
                          <a:pt x="749" y="1087"/>
                        </a:lnTo>
                        <a:lnTo>
                          <a:pt x="813" y="1071"/>
                        </a:lnTo>
                        <a:lnTo>
                          <a:pt x="871" y="1047"/>
                        </a:lnTo>
                        <a:lnTo>
                          <a:pt x="925" y="1013"/>
                        </a:lnTo>
                        <a:lnTo>
                          <a:pt x="973" y="973"/>
                        </a:lnTo>
                        <a:lnTo>
                          <a:pt x="1015" y="925"/>
                        </a:lnTo>
                        <a:lnTo>
                          <a:pt x="1046" y="871"/>
                        </a:lnTo>
                        <a:lnTo>
                          <a:pt x="1072" y="812"/>
                        </a:lnTo>
                        <a:lnTo>
                          <a:pt x="1088" y="750"/>
                        </a:lnTo>
                        <a:lnTo>
                          <a:pt x="1092" y="682"/>
                        </a:lnTo>
                        <a:lnTo>
                          <a:pt x="1088" y="616"/>
                        </a:lnTo>
                        <a:lnTo>
                          <a:pt x="1072" y="552"/>
                        </a:lnTo>
                        <a:lnTo>
                          <a:pt x="1046" y="495"/>
                        </a:lnTo>
                        <a:lnTo>
                          <a:pt x="1015" y="441"/>
                        </a:lnTo>
                        <a:lnTo>
                          <a:pt x="973" y="393"/>
                        </a:lnTo>
                        <a:lnTo>
                          <a:pt x="925" y="351"/>
                        </a:lnTo>
                        <a:lnTo>
                          <a:pt x="871" y="319"/>
                        </a:lnTo>
                        <a:lnTo>
                          <a:pt x="813" y="293"/>
                        </a:lnTo>
                        <a:lnTo>
                          <a:pt x="749" y="277"/>
                        </a:lnTo>
                        <a:lnTo>
                          <a:pt x="684" y="273"/>
                        </a:lnTo>
                        <a:close/>
                        <a:moveTo>
                          <a:pt x="684" y="0"/>
                        </a:moveTo>
                        <a:lnTo>
                          <a:pt x="775" y="6"/>
                        </a:lnTo>
                        <a:lnTo>
                          <a:pt x="865" y="24"/>
                        </a:lnTo>
                        <a:lnTo>
                          <a:pt x="949" y="54"/>
                        </a:lnTo>
                        <a:lnTo>
                          <a:pt x="1028" y="94"/>
                        </a:lnTo>
                        <a:lnTo>
                          <a:pt x="1100" y="142"/>
                        </a:lnTo>
                        <a:lnTo>
                          <a:pt x="1166" y="200"/>
                        </a:lnTo>
                        <a:lnTo>
                          <a:pt x="1224" y="265"/>
                        </a:lnTo>
                        <a:lnTo>
                          <a:pt x="1274" y="339"/>
                        </a:lnTo>
                        <a:lnTo>
                          <a:pt x="1312" y="417"/>
                        </a:lnTo>
                        <a:lnTo>
                          <a:pt x="1341" y="501"/>
                        </a:lnTo>
                        <a:lnTo>
                          <a:pt x="1359" y="590"/>
                        </a:lnTo>
                        <a:lnTo>
                          <a:pt x="1365" y="682"/>
                        </a:lnTo>
                        <a:lnTo>
                          <a:pt x="1359" y="776"/>
                        </a:lnTo>
                        <a:lnTo>
                          <a:pt x="1341" y="863"/>
                        </a:lnTo>
                        <a:lnTo>
                          <a:pt x="1312" y="947"/>
                        </a:lnTo>
                        <a:lnTo>
                          <a:pt x="1274" y="1027"/>
                        </a:lnTo>
                        <a:lnTo>
                          <a:pt x="1224" y="1099"/>
                        </a:lnTo>
                        <a:lnTo>
                          <a:pt x="1166" y="1164"/>
                        </a:lnTo>
                        <a:lnTo>
                          <a:pt x="1100" y="1222"/>
                        </a:lnTo>
                        <a:lnTo>
                          <a:pt x="1028" y="1272"/>
                        </a:lnTo>
                        <a:lnTo>
                          <a:pt x="949" y="1312"/>
                        </a:lnTo>
                        <a:lnTo>
                          <a:pt x="865" y="1342"/>
                        </a:lnTo>
                        <a:lnTo>
                          <a:pt x="775" y="1360"/>
                        </a:lnTo>
                        <a:lnTo>
                          <a:pt x="684" y="1366"/>
                        </a:lnTo>
                        <a:lnTo>
                          <a:pt x="592" y="1360"/>
                        </a:lnTo>
                        <a:lnTo>
                          <a:pt x="502" y="1342"/>
                        </a:lnTo>
                        <a:lnTo>
                          <a:pt x="419" y="1312"/>
                        </a:lnTo>
                        <a:lnTo>
                          <a:pt x="339" y="1272"/>
                        </a:lnTo>
                        <a:lnTo>
                          <a:pt x="267" y="1222"/>
                        </a:lnTo>
                        <a:lnTo>
                          <a:pt x="201" y="1164"/>
                        </a:lnTo>
                        <a:lnTo>
                          <a:pt x="144" y="1099"/>
                        </a:lnTo>
                        <a:lnTo>
                          <a:pt x="94" y="1027"/>
                        </a:lnTo>
                        <a:lnTo>
                          <a:pt x="54" y="947"/>
                        </a:lnTo>
                        <a:lnTo>
                          <a:pt x="26" y="863"/>
                        </a:lnTo>
                        <a:lnTo>
                          <a:pt x="6" y="776"/>
                        </a:lnTo>
                        <a:lnTo>
                          <a:pt x="0" y="682"/>
                        </a:lnTo>
                        <a:lnTo>
                          <a:pt x="6" y="590"/>
                        </a:lnTo>
                        <a:lnTo>
                          <a:pt x="26" y="501"/>
                        </a:lnTo>
                        <a:lnTo>
                          <a:pt x="54" y="417"/>
                        </a:lnTo>
                        <a:lnTo>
                          <a:pt x="94" y="339"/>
                        </a:lnTo>
                        <a:lnTo>
                          <a:pt x="144" y="265"/>
                        </a:lnTo>
                        <a:lnTo>
                          <a:pt x="201" y="200"/>
                        </a:lnTo>
                        <a:lnTo>
                          <a:pt x="267" y="142"/>
                        </a:lnTo>
                        <a:lnTo>
                          <a:pt x="339" y="94"/>
                        </a:lnTo>
                        <a:lnTo>
                          <a:pt x="419" y="54"/>
                        </a:lnTo>
                        <a:lnTo>
                          <a:pt x="502" y="24"/>
                        </a:lnTo>
                        <a:lnTo>
                          <a:pt x="592" y="6"/>
                        </a:lnTo>
                        <a:lnTo>
                          <a:pt x="684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153" name="Freeform 191"/>
                  <p:cNvSpPr>
                    <a:spLocks noEditPoints="1"/>
                  </p:cNvSpPr>
                  <p:nvPr/>
                </p:nvSpPr>
                <p:spPr bwMode="auto">
                  <a:xfrm>
                    <a:off x="6205538" y="4889501"/>
                    <a:ext cx="1952625" cy="1084263"/>
                  </a:xfrm>
                  <a:custGeom>
                    <a:avLst/>
                    <a:gdLst>
                      <a:gd name="T0" fmla="*/ 1120 w 2459"/>
                      <a:gd name="T1" fmla="*/ 279 h 1365"/>
                      <a:gd name="T2" fmla="*/ 913 w 2459"/>
                      <a:gd name="T3" fmla="*/ 327 h 1365"/>
                      <a:gd name="T4" fmla="*/ 725 w 2459"/>
                      <a:gd name="T5" fmla="*/ 416 h 1365"/>
                      <a:gd name="T6" fmla="*/ 564 w 2459"/>
                      <a:gd name="T7" fmla="*/ 544 h 1365"/>
                      <a:gd name="T8" fmla="*/ 432 w 2459"/>
                      <a:gd name="T9" fmla="*/ 701 h 1365"/>
                      <a:gd name="T10" fmla="*/ 337 w 2459"/>
                      <a:gd name="T11" fmla="*/ 887 h 1365"/>
                      <a:gd name="T12" fmla="*/ 283 w 2459"/>
                      <a:gd name="T13" fmla="*/ 1092 h 1365"/>
                      <a:gd name="T14" fmla="*/ 2154 w 2459"/>
                      <a:gd name="T15" fmla="*/ 986 h 1365"/>
                      <a:gd name="T16" fmla="*/ 2079 w 2459"/>
                      <a:gd name="T17" fmla="*/ 791 h 1365"/>
                      <a:gd name="T18" fmla="*/ 1965 w 2459"/>
                      <a:gd name="T19" fmla="*/ 620 h 1365"/>
                      <a:gd name="T20" fmla="*/ 1818 w 2459"/>
                      <a:gd name="T21" fmla="*/ 476 h 1365"/>
                      <a:gd name="T22" fmla="*/ 1642 w 2459"/>
                      <a:gd name="T23" fmla="*/ 366 h 1365"/>
                      <a:gd name="T24" fmla="*/ 1445 w 2459"/>
                      <a:gd name="T25" fmla="*/ 297 h 1365"/>
                      <a:gd name="T26" fmla="*/ 1230 w 2459"/>
                      <a:gd name="T27" fmla="*/ 273 h 1365"/>
                      <a:gd name="T28" fmla="*/ 1355 w 2459"/>
                      <a:gd name="T29" fmla="*/ 6 h 1365"/>
                      <a:gd name="T30" fmla="*/ 1594 w 2459"/>
                      <a:gd name="T31" fmla="*/ 55 h 1365"/>
                      <a:gd name="T32" fmla="*/ 1816 w 2459"/>
                      <a:gd name="T33" fmla="*/ 147 h 1365"/>
                      <a:gd name="T34" fmla="*/ 2011 w 2459"/>
                      <a:gd name="T35" fmla="*/ 281 h 1365"/>
                      <a:gd name="T36" fmla="*/ 2178 w 2459"/>
                      <a:gd name="T37" fmla="*/ 446 h 1365"/>
                      <a:gd name="T38" fmla="*/ 2310 w 2459"/>
                      <a:gd name="T39" fmla="*/ 643 h 1365"/>
                      <a:gd name="T40" fmla="*/ 2404 w 2459"/>
                      <a:gd name="T41" fmla="*/ 863 h 1365"/>
                      <a:gd name="T42" fmla="*/ 2451 w 2459"/>
                      <a:gd name="T43" fmla="*/ 1102 h 1365"/>
                      <a:gd name="T44" fmla="*/ 2453 w 2459"/>
                      <a:gd name="T45" fmla="*/ 1265 h 1365"/>
                      <a:gd name="T46" fmla="*/ 2418 w 2459"/>
                      <a:gd name="T47" fmla="*/ 1325 h 1365"/>
                      <a:gd name="T48" fmla="*/ 2358 w 2459"/>
                      <a:gd name="T49" fmla="*/ 1361 h 1365"/>
                      <a:gd name="T50" fmla="*/ 138 w 2459"/>
                      <a:gd name="T51" fmla="*/ 1365 h 1365"/>
                      <a:gd name="T52" fmla="*/ 68 w 2459"/>
                      <a:gd name="T53" fmla="*/ 1347 h 1365"/>
                      <a:gd name="T54" fmla="*/ 20 w 2459"/>
                      <a:gd name="T55" fmla="*/ 1297 h 1365"/>
                      <a:gd name="T56" fmla="*/ 0 w 2459"/>
                      <a:gd name="T57" fmla="*/ 1228 h 1365"/>
                      <a:gd name="T58" fmla="*/ 26 w 2459"/>
                      <a:gd name="T59" fmla="*/ 980 h 1365"/>
                      <a:gd name="T60" fmla="*/ 98 w 2459"/>
                      <a:gd name="T61" fmla="*/ 751 h 1365"/>
                      <a:gd name="T62" fmla="*/ 211 w 2459"/>
                      <a:gd name="T63" fmla="*/ 542 h 1365"/>
                      <a:gd name="T64" fmla="*/ 361 w 2459"/>
                      <a:gd name="T65" fmla="*/ 360 h 1365"/>
                      <a:gd name="T66" fmla="*/ 542 w 2459"/>
                      <a:gd name="T67" fmla="*/ 209 h 1365"/>
                      <a:gd name="T68" fmla="*/ 751 w 2459"/>
                      <a:gd name="T69" fmla="*/ 95 h 1365"/>
                      <a:gd name="T70" fmla="*/ 983 w 2459"/>
                      <a:gd name="T71" fmla="*/ 24 h 1365"/>
                      <a:gd name="T72" fmla="*/ 1230 w 2459"/>
                      <a:gd name="T73" fmla="*/ 0 h 13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2459" h="1365">
                        <a:moveTo>
                          <a:pt x="1230" y="273"/>
                        </a:moveTo>
                        <a:lnTo>
                          <a:pt x="1120" y="279"/>
                        </a:lnTo>
                        <a:lnTo>
                          <a:pt x="1014" y="297"/>
                        </a:lnTo>
                        <a:lnTo>
                          <a:pt x="913" y="327"/>
                        </a:lnTo>
                        <a:lnTo>
                          <a:pt x="817" y="366"/>
                        </a:lnTo>
                        <a:lnTo>
                          <a:pt x="725" y="416"/>
                        </a:lnTo>
                        <a:lnTo>
                          <a:pt x="642" y="476"/>
                        </a:lnTo>
                        <a:lnTo>
                          <a:pt x="564" y="544"/>
                        </a:lnTo>
                        <a:lnTo>
                          <a:pt x="494" y="620"/>
                        </a:lnTo>
                        <a:lnTo>
                          <a:pt x="432" y="701"/>
                        </a:lnTo>
                        <a:lnTo>
                          <a:pt x="379" y="791"/>
                        </a:lnTo>
                        <a:lnTo>
                          <a:pt x="337" y="887"/>
                        </a:lnTo>
                        <a:lnTo>
                          <a:pt x="305" y="986"/>
                        </a:lnTo>
                        <a:lnTo>
                          <a:pt x="283" y="1092"/>
                        </a:lnTo>
                        <a:lnTo>
                          <a:pt x="2176" y="1092"/>
                        </a:lnTo>
                        <a:lnTo>
                          <a:pt x="2154" y="986"/>
                        </a:lnTo>
                        <a:lnTo>
                          <a:pt x="2123" y="887"/>
                        </a:lnTo>
                        <a:lnTo>
                          <a:pt x="2079" y="791"/>
                        </a:lnTo>
                        <a:lnTo>
                          <a:pt x="2027" y="701"/>
                        </a:lnTo>
                        <a:lnTo>
                          <a:pt x="1965" y="620"/>
                        </a:lnTo>
                        <a:lnTo>
                          <a:pt x="1895" y="544"/>
                        </a:lnTo>
                        <a:lnTo>
                          <a:pt x="1818" y="476"/>
                        </a:lnTo>
                        <a:lnTo>
                          <a:pt x="1734" y="416"/>
                        </a:lnTo>
                        <a:lnTo>
                          <a:pt x="1642" y="366"/>
                        </a:lnTo>
                        <a:lnTo>
                          <a:pt x="1547" y="327"/>
                        </a:lnTo>
                        <a:lnTo>
                          <a:pt x="1445" y="297"/>
                        </a:lnTo>
                        <a:lnTo>
                          <a:pt x="1339" y="279"/>
                        </a:lnTo>
                        <a:lnTo>
                          <a:pt x="1230" y="273"/>
                        </a:lnTo>
                        <a:close/>
                        <a:moveTo>
                          <a:pt x="1230" y="0"/>
                        </a:moveTo>
                        <a:lnTo>
                          <a:pt x="1355" y="6"/>
                        </a:lnTo>
                        <a:lnTo>
                          <a:pt x="1477" y="24"/>
                        </a:lnTo>
                        <a:lnTo>
                          <a:pt x="1594" y="55"/>
                        </a:lnTo>
                        <a:lnTo>
                          <a:pt x="1708" y="95"/>
                        </a:lnTo>
                        <a:lnTo>
                          <a:pt x="1816" y="147"/>
                        </a:lnTo>
                        <a:lnTo>
                          <a:pt x="1915" y="209"/>
                        </a:lnTo>
                        <a:lnTo>
                          <a:pt x="2011" y="281"/>
                        </a:lnTo>
                        <a:lnTo>
                          <a:pt x="2099" y="360"/>
                        </a:lnTo>
                        <a:lnTo>
                          <a:pt x="2178" y="446"/>
                        </a:lnTo>
                        <a:lnTo>
                          <a:pt x="2248" y="542"/>
                        </a:lnTo>
                        <a:lnTo>
                          <a:pt x="2310" y="643"/>
                        </a:lnTo>
                        <a:lnTo>
                          <a:pt x="2362" y="751"/>
                        </a:lnTo>
                        <a:lnTo>
                          <a:pt x="2404" y="863"/>
                        </a:lnTo>
                        <a:lnTo>
                          <a:pt x="2433" y="980"/>
                        </a:lnTo>
                        <a:lnTo>
                          <a:pt x="2451" y="1102"/>
                        </a:lnTo>
                        <a:lnTo>
                          <a:pt x="2459" y="1228"/>
                        </a:lnTo>
                        <a:lnTo>
                          <a:pt x="2453" y="1265"/>
                        </a:lnTo>
                        <a:lnTo>
                          <a:pt x="2439" y="1297"/>
                        </a:lnTo>
                        <a:lnTo>
                          <a:pt x="2418" y="1325"/>
                        </a:lnTo>
                        <a:lnTo>
                          <a:pt x="2392" y="1347"/>
                        </a:lnTo>
                        <a:lnTo>
                          <a:pt x="2358" y="1361"/>
                        </a:lnTo>
                        <a:lnTo>
                          <a:pt x="2322" y="1365"/>
                        </a:lnTo>
                        <a:lnTo>
                          <a:pt x="138" y="1365"/>
                        </a:lnTo>
                        <a:lnTo>
                          <a:pt x="102" y="1361"/>
                        </a:lnTo>
                        <a:lnTo>
                          <a:pt x="68" y="1347"/>
                        </a:lnTo>
                        <a:lnTo>
                          <a:pt x="40" y="1325"/>
                        </a:lnTo>
                        <a:lnTo>
                          <a:pt x="20" y="1297"/>
                        </a:lnTo>
                        <a:lnTo>
                          <a:pt x="6" y="1265"/>
                        </a:lnTo>
                        <a:lnTo>
                          <a:pt x="0" y="1228"/>
                        </a:lnTo>
                        <a:lnTo>
                          <a:pt x="6" y="1102"/>
                        </a:lnTo>
                        <a:lnTo>
                          <a:pt x="26" y="980"/>
                        </a:lnTo>
                        <a:lnTo>
                          <a:pt x="56" y="863"/>
                        </a:lnTo>
                        <a:lnTo>
                          <a:pt x="98" y="751"/>
                        </a:lnTo>
                        <a:lnTo>
                          <a:pt x="149" y="643"/>
                        </a:lnTo>
                        <a:lnTo>
                          <a:pt x="211" y="542"/>
                        </a:lnTo>
                        <a:lnTo>
                          <a:pt x="281" y="446"/>
                        </a:lnTo>
                        <a:lnTo>
                          <a:pt x="361" y="360"/>
                        </a:lnTo>
                        <a:lnTo>
                          <a:pt x="448" y="281"/>
                        </a:lnTo>
                        <a:lnTo>
                          <a:pt x="542" y="209"/>
                        </a:lnTo>
                        <a:lnTo>
                          <a:pt x="644" y="147"/>
                        </a:lnTo>
                        <a:lnTo>
                          <a:pt x="751" y="95"/>
                        </a:lnTo>
                        <a:lnTo>
                          <a:pt x="865" y="55"/>
                        </a:lnTo>
                        <a:lnTo>
                          <a:pt x="983" y="24"/>
                        </a:lnTo>
                        <a:lnTo>
                          <a:pt x="1104" y="6"/>
                        </a:lnTo>
                        <a:lnTo>
                          <a:pt x="123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154" name="Freeform 192"/>
                  <p:cNvSpPr>
                    <a:spLocks noEditPoints="1"/>
                  </p:cNvSpPr>
                  <p:nvPr/>
                </p:nvSpPr>
                <p:spPr bwMode="auto">
                  <a:xfrm>
                    <a:off x="9674225" y="4022726"/>
                    <a:ext cx="1084263" cy="1084263"/>
                  </a:xfrm>
                  <a:custGeom>
                    <a:avLst/>
                    <a:gdLst>
                      <a:gd name="T0" fmla="*/ 616 w 1365"/>
                      <a:gd name="T1" fmla="*/ 277 h 1366"/>
                      <a:gd name="T2" fmla="*/ 494 w 1365"/>
                      <a:gd name="T3" fmla="*/ 319 h 1366"/>
                      <a:gd name="T4" fmla="*/ 392 w 1365"/>
                      <a:gd name="T5" fmla="*/ 393 h 1366"/>
                      <a:gd name="T6" fmla="*/ 319 w 1365"/>
                      <a:gd name="T7" fmla="*/ 495 h 1366"/>
                      <a:gd name="T8" fmla="*/ 277 w 1365"/>
                      <a:gd name="T9" fmla="*/ 616 h 1366"/>
                      <a:gd name="T10" fmla="*/ 277 w 1365"/>
                      <a:gd name="T11" fmla="*/ 750 h 1366"/>
                      <a:gd name="T12" fmla="*/ 319 w 1365"/>
                      <a:gd name="T13" fmla="*/ 871 h 1366"/>
                      <a:gd name="T14" fmla="*/ 392 w 1365"/>
                      <a:gd name="T15" fmla="*/ 973 h 1366"/>
                      <a:gd name="T16" fmla="*/ 494 w 1365"/>
                      <a:gd name="T17" fmla="*/ 1047 h 1366"/>
                      <a:gd name="T18" fmla="*/ 616 w 1365"/>
                      <a:gd name="T19" fmla="*/ 1087 h 1366"/>
                      <a:gd name="T20" fmla="*/ 749 w 1365"/>
                      <a:gd name="T21" fmla="*/ 1087 h 1366"/>
                      <a:gd name="T22" fmla="*/ 871 w 1365"/>
                      <a:gd name="T23" fmla="*/ 1047 h 1366"/>
                      <a:gd name="T24" fmla="*/ 972 w 1365"/>
                      <a:gd name="T25" fmla="*/ 973 h 1366"/>
                      <a:gd name="T26" fmla="*/ 1046 w 1365"/>
                      <a:gd name="T27" fmla="*/ 871 h 1366"/>
                      <a:gd name="T28" fmla="*/ 1086 w 1365"/>
                      <a:gd name="T29" fmla="*/ 750 h 1366"/>
                      <a:gd name="T30" fmla="*/ 1086 w 1365"/>
                      <a:gd name="T31" fmla="*/ 616 h 1366"/>
                      <a:gd name="T32" fmla="*/ 1046 w 1365"/>
                      <a:gd name="T33" fmla="*/ 495 h 1366"/>
                      <a:gd name="T34" fmla="*/ 972 w 1365"/>
                      <a:gd name="T35" fmla="*/ 393 h 1366"/>
                      <a:gd name="T36" fmla="*/ 871 w 1365"/>
                      <a:gd name="T37" fmla="*/ 319 h 1366"/>
                      <a:gd name="T38" fmla="*/ 749 w 1365"/>
                      <a:gd name="T39" fmla="*/ 277 h 1366"/>
                      <a:gd name="T40" fmla="*/ 681 w 1365"/>
                      <a:gd name="T41" fmla="*/ 0 h 1366"/>
                      <a:gd name="T42" fmla="*/ 863 w 1365"/>
                      <a:gd name="T43" fmla="*/ 24 h 1366"/>
                      <a:gd name="T44" fmla="*/ 1026 w 1365"/>
                      <a:gd name="T45" fmla="*/ 94 h 1366"/>
                      <a:gd name="T46" fmla="*/ 1164 w 1365"/>
                      <a:gd name="T47" fmla="*/ 200 h 1366"/>
                      <a:gd name="T48" fmla="*/ 1271 w 1365"/>
                      <a:gd name="T49" fmla="*/ 339 h 1366"/>
                      <a:gd name="T50" fmla="*/ 1341 w 1365"/>
                      <a:gd name="T51" fmla="*/ 501 h 1366"/>
                      <a:gd name="T52" fmla="*/ 1365 w 1365"/>
                      <a:gd name="T53" fmla="*/ 682 h 1366"/>
                      <a:gd name="T54" fmla="*/ 1341 w 1365"/>
                      <a:gd name="T55" fmla="*/ 863 h 1366"/>
                      <a:gd name="T56" fmla="*/ 1271 w 1365"/>
                      <a:gd name="T57" fmla="*/ 1027 h 1366"/>
                      <a:gd name="T58" fmla="*/ 1164 w 1365"/>
                      <a:gd name="T59" fmla="*/ 1164 h 1366"/>
                      <a:gd name="T60" fmla="*/ 1026 w 1365"/>
                      <a:gd name="T61" fmla="*/ 1272 h 1366"/>
                      <a:gd name="T62" fmla="*/ 863 w 1365"/>
                      <a:gd name="T63" fmla="*/ 1342 h 1366"/>
                      <a:gd name="T64" fmla="*/ 681 w 1365"/>
                      <a:gd name="T65" fmla="*/ 1366 h 1366"/>
                      <a:gd name="T66" fmla="*/ 500 w 1365"/>
                      <a:gd name="T67" fmla="*/ 1342 h 1366"/>
                      <a:gd name="T68" fmla="*/ 339 w 1365"/>
                      <a:gd name="T69" fmla="*/ 1272 h 1366"/>
                      <a:gd name="T70" fmla="*/ 199 w 1365"/>
                      <a:gd name="T71" fmla="*/ 1164 h 1366"/>
                      <a:gd name="T72" fmla="*/ 93 w 1365"/>
                      <a:gd name="T73" fmla="*/ 1027 h 1366"/>
                      <a:gd name="T74" fmla="*/ 24 w 1365"/>
                      <a:gd name="T75" fmla="*/ 863 h 1366"/>
                      <a:gd name="T76" fmla="*/ 0 w 1365"/>
                      <a:gd name="T77" fmla="*/ 682 h 1366"/>
                      <a:gd name="T78" fmla="*/ 24 w 1365"/>
                      <a:gd name="T79" fmla="*/ 501 h 1366"/>
                      <a:gd name="T80" fmla="*/ 93 w 1365"/>
                      <a:gd name="T81" fmla="*/ 339 h 1366"/>
                      <a:gd name="T82" fmla="*/ 199 w 1365"/>
                      <a:gd name="T83" fmla="*/ 200 h 1366"/>
                      <a:gd name="T84" fmla="*/ 339 w 1365"/>
                      <a:gd name="T85" fmla="*/ 94 h 1366"/>
                      <a:gd name="T86" fmla="*/ 500 w 1365"/>
                      <a:gd name="T87" fmla="*/ 24 h 1366"/>
                      <a:gd name="T88" fmla="*/ 681 w 1365"/>
                      <a:gd name="T89" fmla="*/ 0 h 13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1365" h="1366">
                        <a:moveTo>
                          <a:pt x="681" y="273"/>
                        </a:moveTo>
                        <a:lnTo>
                          <a:pt x="616" y="277"/>
                        </a:lnTo>
                        <a:lnTo>
                          <a:pt x="552" y="293"/>
                        </a:lnTo>
                        <a:lnTo>
                          <a:pt x="494" y="319"/>
                        </a:lnTo>
                        <a:lnTo>
                          <a:pt x="440" y="351"/>
                        </a:lnTo>
                        <a:lnTo>
                          <a:pt x="392" y="393"/>
                        </a:lnTo>
                        <a:lnTo>
                          <a:pt x="352" y="441"/>
                        </a:lnTo>
                        <a:lnTo>
                          <a:pt x="319" y="495"/>
                        </a:lnTo>
                        <a:lnTo>
                          <a:pt x="293" y="552"/>
                        </a:lnTo>
                        <a:lnTo>
                          <a:pt x="277" y="616"/>
                        </a:lnTo>
                        <a:lnTo>
                          <a:pt x="273" y="682"/>
                        </a:lnTo>
                        <a:lnTo>
                          <a:pt x="277" y="750"/>
                        </a:lnTo>
                        <a:lnTo>
                          <a:pt x="293" y="812"/>
                        </a:lnTo>
                        <a:lnTo>
                          <a:pt x="319" y="871"/>
                        </a:lnTo>
                        <a:lnTo>
                          <a:pt x="352" y="925"/>
                        </a:lnTo>
                        <a:lnTo>
                          <a:pt x="392" y="973"/>
                        </a:lnTo>
                        <a:lnTo>
                          <a:pt x="440" y="1013"/>
                        </a:lnTo>
                        <a:lnTo>
                          <a:pt x="494" y="1047"/>
                        </a:lnTo>
                        <a:lnTo>
                          <a:pt x="552" y="1071"/>
                        </a:lnTo>
                        <a:lnTo>
                          <a:pt x="616" y="1087"/>
                        </a:lnTo>
                        <a:lnTo>
                          <a:pt x="681" y="1093"/>
                        </a:lnTo>
                        <a:lnTo>
                          <a:pt x="749" y="1087"/>
                        </a:lnTo>
                        <a:lnTo>
                          <a:pt x="811" y="1071"/>
                        </a:lnTo>
                        <a:lnTo>
                          <a:pt x="871" y="1047"/>
                        </a:lnTo>
                        <a:lnTo>
                          <a:pt x="924" y="1013"/>
                        </a:lnTo>
                        <a:lnTo>
                          <a:pt x="972" y="973"/>
                        </a:lnTo>
                        <a:lnTo>
                          <a:pt x="1012" y="925"/>
                        </a:lnTo>
                        <a:lnTo>
                          <a:pt x="1046" y="871"/>
                        </a:lnTo>
                        <a:lnTo>
                          <a:pt x="1070" y="812"/>
                        </a:lnTo>
                        <a:lnTo>
                          <a:pt x="1086" y="750"/>
                        </a:lnTo>
                        <a:lnTo>
                          <a:pt x="1092" y="682"/>
                        </a:lnTo>
                        <a:lnTo>
                          <a:pt x="1086" y="616"/>
                        </a:lnTo>
                        <a:lnTo>
                          <a:pt x="1070" y="552"/>
                        </a:lnTo>
                        <a:lnTo>
                          <a:pt x="1046" y="495"/>
                        </a:lnTo>
                        <a:lnTo>
                          <a:pt x="1012" y="441"/>
                        </a:lnTo>
                        <a:lnTo>
                          <a:pt x="972" y="393"/>
                        </a:lnTo>
                        <a:lnTo>
                          <a:pt x="924" y="351"/>
                        </a:lnTo>
                        <a:lnTo>
                          <a:pt x="871" y="319"/>
                        </a:lnTo>
                        <a:lnTo>
                          <a:pt x="811" y="293"/>
                        </a:lnTo>
                        <a:lnTo>
                          <a:pt x="749" y="277"/>
                        </a:lnTo>
                        <a:lnTo>
                          <a:pt x="681" y="273"/>
                        </a:lnTo>
                        <a:close/>
                        <a:moveTo>
                          <a:pt x="681" y="0"/>
                        </a:moveTo>
                        <a:lnTo>
                          <a:pt x="775" y="6"/>
                        </a:lnTo>
                        <a:lnTo>
                          <a:pt x="863" y="24"/>
                        </a:lnTo>
                        <a:lnTo>
                          <a:pt x="948" y="54"/>
                        </a:lnTo>
                        <a:lnTo>
                          <a:pt x="1026" y="94"/>
                        </a:lnTo>
                        <a:lnTo>
                          <a:pt x="1100" y="142"/>
                        </a:lnTo>
                        <a:lnTo>
                          <a:pt x="1164" y="200"/>
                        </a:lnTo>
                        <a:lnTo>
                          <a:pt x="1221" y="265"/>
                        </a:lnTo>
                        <a:lnTo>
                          <a:pt x="1271" y="339"/>
                        </a:lnTo>
                        <a:lnTo>
                          <a:pt x="1311" y="417"/>
                        </a:lnTo>
                        <a:lnTo>
                          <a:pt x="1341" y="501"/>
                        </a:lnTo>
                        <a:lnTo>
                          <a:pt x="1359" y="590"/>
                        </a:lnTo>
                        <a:lnTo>
                          <a:pt x="1365" y="682"/>
                        </a:lnTo>
                        <a:lnTo>
                          <a:pt x="1359" y="776"/>
                        </a:lnTo>
                        <a:lnTo>
                          <a:pt x="1341" y="863"/>
                        </a:lnTo>
                        <a:lnTo>
                          <a:pt x="1311" y="947"/>
                        </a:lnTo>
                        <a:lnTo>
                          <a:pt x="1271" y="1027"/>
                        </a:lnTo>
                        <a:lnTo>
                          <a:pt x="1221" y="1099"/>
                        </a:lnTo>
                        <a:lnTo>
                          <a:pt x="1164" y="1164"/>
                        </a:lnTo>
                        <a:lnTo>
                          <a:pt x="1100" y="1222"/>
                        </a:lnTo>
                        <a:lnTo>
                          <a:pt x="1026" y="1272"/>
                        </a:lnTo>
                        <a:lnTo>
                          <a:pt x="948" y="1312"/>
                        </a:lnTo>
                        <a:lnTo>
                          <a:pt x="863" y="1342"/>
                        </a:lnTo>
                        <a:lnTo>
                          <a:pt x="775" y="1360"/>
                        </a:lnTo>
                        <a:lnTo>
                          <a:pt x="681" y="1366"/>
                        </a:lnTo>
                        <a:lnTo>
                          <a:pt x="590" y="1360"/>
                        </a:lnTo>
                        <a:lnTo>
                          <a:pt x="500" y="1342"/>
                        </a:lnTo>
                        <a:lnTo>
                          <a:pt x="416" y="1312"/>
                        </a:lnTo>
                        <a:lnTo>
                          <a:pt x="339" y="1272"/>
                        </a:lnTo>
                        <a:lnTo>
                          <a:pt x="265" y="1222"/>
                        </a:lnTo>
                        <a:lnTo>
                          <a:pt x="199" y="1164"/>
                        </a:lnTo>
                        <a:lnTo>
                          <a:pt x="141" y="1099"/>
                        </a:lnTo>
                        <a:lnTo>
                          <a:pt x="93" y="1027"/>
                        </a:lnTo>
                        <a:lnTo>
                          <a:pt x="54" y="947"/>
                        </a:lnTo>
                        <a:lnTo>
                          <a:pt x="24" y="863"/>
                        </a:lnTo>
                        <a:lnTo>
                          <a:pt x="6" y="776"/>
                        </a:lnTo>
                        <a:lnTo>
                          <a:pt x="0" y="682"/>
                        </a:lnTo>
                        <a:lnTo>
                          <a:pt x="6" y="590"/>
                        </a:lnTo>
                        <a:lnTo>
                          <a:pt x="24" y="501"/>
                        </a:lnTo>
                        <a:lnTo>
                          <a:pt x="54" y="417"/>
                        </a:lnTo>
                        <a:lnTo>
                          <a:pt x="93" y="339"/>
                        </a:lnTo>
                        <a:lnTo>
                          <a:pt x="141" y="265"/>
                        </a:lnTo>
                        <a:lnTo>
                          <a:pt x="199" y="200"/>
                        </a:lnTo>
                        <a:lnTo>
                          <a:pt x="265" y="142"/>
                        </a:lnTo>
                        <a:lnTo>
                          <a:pt x="339" y="94"/>
                        </a:lnTo>
                        <a:lnTo>
                          <a:pt x="416" y="54"/>
                        </a:lnTo>
                        <a:lnTo>
                          <a:pt x="500" y="24"/>
                        </a:lnTo>
                        <a:lnTo>
                          <a:pt x="590" y="6"/>
                        </a:lnTo>
                        <a:lnTo>
                          <a:pt x="681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155" name="Freeform 193"/>
                  <p:cNvSpPr>
                    <a:spLocks noEditPoints="1"/>
                  </p:cNvSpPr>
                  <p:nvPr/>
                </p:nvSpPr>
                <p:spPr bwMode="auto">
                  <a:xfrm>
                    <a:off x="9240838" y="4889501"/>
                    <a:ext cx="1951037" cy="1084263"/>
                  </a:xfrm>
                  <a:custGeom>
                    <a:avLst/>
                    <a:gdLst>
                      <a:gd name="T0" fmla="*/ 1120 w 2457"/>
                      <a:gd name="T1" fmla="*/ 279 h 1365"/>
                      <a:gd name="T2" fmla="*/ 912 w 2457"/>
                      <a:gd name="T3" fmla="*/ 327 h 1365"/>
                      <a:gd name="T4" fmla="*/ 725 w 2457"/>
                      <a:gd name="T5" fmla="*/ 416 h 1365"/>
                      <a:gd name="T6" fmla="*/ 562 w 2457"/>
                      <a:gd name="T7" fmla="*/ 544 h 1365"/>
                      <a:gd name="T8" fmla="*/ 430 w 2457"/>
                      <a:gd name="T9" fmla="*/ 701 h 1365"/>
                      <a:gd name="T10" fmla="*/ 334 w 2457"/>
                      <a:gd name="T11" fmla="*/ 887 h 1365"/>
                      <a:gd name="T12" fmla="*/ 283 w 2457"/>
                      <a:gd name="T13" fmla="*/ 1092 h 1365"/>
                      <a:gd name="T14" fmla="*/ 2154 w 2457"/>
                      <a:gd name="T15" fmla="*/ 986 h 1365"/>
                      <a:gd name="T16" fmla="*/ 2078 w 2457"/>
                      <a:gd name="T17" fmla="*/ 791 h 1365"/>
                      <a:gd name="T18" fmla="*/ 1965 w 2457"/>
                      <a:gd name="T19" fmla="*/ 620 h 1365"/>
                      <a:gd name="T20" fmla="*/ 1817 w 2457"/>
                      <a:gd name="T21" fmla="*/ 476 h 1365"/>
                      <a:gd name="T22" fmla="*/ 1642 w 2457"/>
                      <a:gd name="T23" fmla="*/ 366 h 1365"/>
                      <a:gd name="T24" fmla="*/ 1443 w 2457"/>
                      <a:gd name="T25" fmla="*/ 297 h 1365"/>
                      <a:gd name="T26" fmla="*/ 1227 w 2457"/>
                      <a:gd name="T27" fmla="*/ 273 h 1365"/>
                      <a:gd name="T28" fmla="*/ 1353 w 2457"/>
                      <a:gd name="T29" fmla="*/ 6 h 1365"/>
                      <a:gd name="T30" fmla="*/ 1592 w 2457"/>
                      <a:gd name="T31" fmla="*/ 55 h 1365"/>
                      <a:gd name="T32" fmla="*/ 1813 w 2457"/>
                      <a:gd name="T33" fmla="*/ 147 h 1365"/>
                      <a:gd name="T34" fmla="*/ 2009 w 2457"/>
                      <a:gd name="T35" fmla="*/ 281 h 1365"/>
                      <a:gd name="T36" fmla="*/ 2176 w 2457"/>
                      <a:gd name="T37" fmla="*/ 446 h 1365"/>
                      <a:gd name="T38" fmla="*/ 2308 w 2457"/>
                      <a:gd name="T39" fmla="*/ 643 h 1365"/>
                      <a:gd name="T40" fmla="*/ 2401 w 2457"/>
                      <a:gd name="T41" fmla="*/ 863 h 1365"/>
                      <a:gd name="T42" fmla="*/ 2451 w 2457"/>
                      <a:gd name="T43" fmla="*/ 1102 h 1365"/>
                      <a:gd name="T44" fmla="*/ 2453 w 2457"/>
                      <a:gd name="T45" fmla="*/ 1265 h 1365"/>
                      <a:gd name="T46" fmla="*/ 2417 w 2457"/>
                      <a:gd name="T47" fmla="*/ 1325 h 1365"/>
                      <a:gd name="T48" fmla="*/ 2357 w 2457"/>
                      <a:gd name="T49" fmla="*/ 1361 h 1365"/>
                      <a:gd name="T50" fmla="*/ 135 w 2457"/>
                      <a:gd name="T51" fmla="*/ 1365 h 1365"/>
                      <a:gd name="T52" fmla="*/ 67 w 2457"/>
                      <a:gd name="T53" fmla="*/ 1347 h 1365"/>
                      <a:gd name="T54" fmla="*/ 18 w 2457"/>
                      <a:gd name="T55" fmla="*/ 1297 h 1365"/>
                      <a:gd name="T56" fmla="*/ 0 w 2457"/>
                      <a:gd name="T57" fmla="*/ 1228 h 1365"/>
                      <a:gd name="T58" fmla="*/ 24 w 2457"/>
                      <a:gd name="T59" fmla="*/ 980 h 1365"/>
                      <a:gd name="T60" fmla="*/ 95 w 2457"/>
                      <a:gd name="T61" fmla="*/ 751 h 1365"/>
                      <a:gd name="T62" fmla="*/ 209 w 2457"/>
                      <a:gd name="T63" fmla="*/ 542 h 1365"/>
                      <a:gd name="T64" fmla="*/ 360 w 2457"/>
                      <a:gd name="T65" fmla="*/ 360 h 1365"/>
                      <a:gd name="T66" fmla="*/ 542 w 2457"/>
                      <a:gd name="T67" fmla="*/ 209 h 1365"/>
                      <a:gd name="T68" fmla="*/ 751 w 2457"/>
                      <a:gd name="T69" fmla="*/ 95 h 1365"/>
                      <a:gd name="T70" fmla="*/ 980 w 2457"/>
                      <a:gd name="T71" fmla="*/ 24 h 1365"/>
                      <a:gd name="T72" fmla="*/ 1227 w 2457"/>
                      <a:gd name="T73" fmla="*/ 0 h 13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2457" h="1365">
                        <a:moveTo>
                          <a:pt x="1227" y="273"/>
                        </a:moveTo>
                        <a:lnTo>
                          <a:pt x="1120" y="279"/>
                        </a:lnTo>
                        <a:lnTo>
                          <a:pt x="1014" y="297"/>
                        </a:lnTo>
                        <a:lnTo>
                          <a:pt x="912" y="327"/>
                        </a:lnTo>
                        <a:lnTo>
                          <a:pt x="815" y="366"/>
                        </a:lnTo>
                        <a:lnTo>
                          <a:pt x="725" y="416"/>
                        </a:lnTo>
                        <a:lnTo>
                          <a:pt x="639" y="476"/>
                        </a:lnTo>
                        <a:lnTo>
                          <a:pt x="562" y="544"/>
                        </a:lnTo>
                        <a:lnTo>
                          <a:pt x="492" y="620"/>
                        </a:lnTo>
                        <a:lnTo>
                          <a:pt x="430" y="701"/>
                        </a:lnTo>
                        <a:lnTo>
                          <a:pt x="378" y="791"/>
                        </a:lnTo>
                        <a:lnTo>
                          <a:pt x="334" y="887"/>
                        </a:lnTo>
                        <a:lnTo>
                          <a:pt x="303" y="986"/>
                        </a:lnTo>
                        <a:lnTo>
                          <a:pt x="283" y="1092"/>
                        </a:lnTo>
                        <a:lnTo>
                          <a:pt x="2174" y="1092"/>
                        </a:lnTo>
                        <a:lnTo>
                          <a:pt x="2154" y="986"/>
                        </a:lnTo>
                        <a:lnTo>
                          <a:pt x="2120" y="887"/>
                        </a:lnTo>
                        <a:lnTo>
                          <a:pt x="2078" y="791"/>
                        </a:lnTo>
                        <a:lnTo>
                          <a:pt x="2027" y="701"/>
                        </a:lnTo>
                        <a:lnTo>
                          <a:pt x="1965" y="620"/>
                        </a:lnTo>
                        <a:lnTo>
                          <a:pt x="1895" y="544"/>
                        </a:lnTo>
                        <a:lnTo>
                          <a:pt x="1817" y="476"/>
                        </a:lnTo>
                        <a:lnTo>
                          <a:pt x="1732" y="416"/>
                        </a:lnTo>
                        <a:lnTo>
                          <a:pt x="1642" y="366"/>
                        </a:lnTo>
                        <a:lnTo>
                          <a:pt x="1544" y="327"/>
                        </a:lnTo>
                        <a:lnTo>
                          <a:pt x="1443" y="297"/>
                        </a:lnTo>
                        <a:lnTo>
                          <a:pt x="1337" y="279"/>
                        </a:lnTo>
                        <a:lnTo>
                          <a:pt x="1227" y="273"/>
                        </a:lnTo>
                        <a:close/>
                        <a:moveTo>
                          <a:pt x="1227" y="0"/>
                        </a:moveTo>
                        <a:lnTo>
                          <a:pt x="1353" y="6"/>
                        </a:lnTo>
                        <a:lnTo>
                          <a:pt x="1474" y="24"/>
                        </a:lnTo>
                        <a:lnTo>
                          <a:pt x="1592" y="55"/>
                        </a:lnTo>
                        <a:lnTo>
                          <a:pt x="1706" y="95"/>
                        </a:lnTo>
                        <a:lnTo>
                          <a:pt x="1813" y="147"/>
                        </a:lnTo>
                        <a:lnTo>
                          <a:pt x="1915" y="209"/>
                        </a:lnTo>
                        <a:lnTo>
                          <a:pt x="2009" y="281"/>
                        </a:lnTo>
                        <a:lnTo>
                          <a:pt x="2096" y="360"/>
                        </a:lnTo>
                        <a:lnTo>
                          <a:pt x="2176" y="446"/>
                        </a:lnTo>
                        <a:lnTo>
                          <a:pt x="2248" y="542"/>
                        </a:lnTo>
                        <a:lnTo>
                          <a:pt x="2308" y="643"/>
                        </a:lnTo>
                        <a:lnTo>
                          <a:pt x="2359" y="751"/>
                        </a:lnTo>
                        <a:lnTo>
                          <a:pt x="2401" y="863"/>
                        </a:lnTo>
                        <a:lnTo>
                          <a:pt x="2431" y="980"/>
                        </a:lnTo>
                        <a:lnTo>
                          <a:pt x="2451" y="1102"/>
                        </a:lnTo>
                        <a:lnTo>
                          <a:pt x="2457" y="1228"/>
                        </a:lnTo>
                        <a:lnTo>
                          <a:pt x="2453" y="1265"/>
                        </a:lnTo>
                        <a:lnTo>
                          <a:pt x="2439" y="1297"/>
                        </a:lnTo>
                        <a:lnTo>
                          <a:pt x="2417" y="1325"/>
                        </a:lnTo>
                        <a:lnTo>
                          <a:pt x="2389" y="1347"/>
                        </a:lnTo>
                        <a:lnTo>
                          <a:pt x="2357" y="1361"/>
                        </a:lnTo>
                        <a:lnTo>
                          <a:pt x="2320" y="1365"/>
                        </a:lnTo>
                        <a:lnTo>
                          <a:pt x="135" y="1365"/>
                        </a:lnTo>
                        <a:lnTo>
                          <a:pt x="99" y="1361"/>
                        </a:lnTo>
                        <a:lnTo>
                          <a:pt x="67" y="1347"/>
                        </a:lnTo>
                        <a:lnTo>
                          <a:pt x="39" y="1325"/>
                        </a:lnTo>
                        <a:lnTo>
                          <a:pt x="18" y="1297"/>
                        </a:lnTo>
                        <a:lnTo>
                          <a:pt x="4" y="1265"/>
                        </a:lnTo>
                        <a:lnTo>
                          <a:pt x="0" y="1228"/>
                        </a:lnTo>
                        <a:lnTo>
                          <a:pt x="6" y="1102"/>
                        </a:lnTo>
                        <a:lnTo>
                          <a:pt x="24" y="980"/>
                        </a:lnTo>
                        <a:lnTo>
                          <a:pt x="53" y="863"/>
                        </a:lnTo>
                        <a:lnTo>
                          <a:pt x="95" y="751"/>
                        </a:lnTo>
                        <a:lnTo>
                          <a:pt x="147" y="643"/>
                        </a:lnTo>
                        <a:lnTo>
                          <a:pt x="209" y="542"/>
                        </a:lnTo>
                        <a:lnTo>
                          <a:pt x="281" y="446"/>
                        </a:lnTo>
                        <a:lnTo>
                          <a:pt x="360" y="360"/>
                        </a:lnTo>
                        <a:lnTo>
                          <a:pt x="446" y="281"/>
                        </a:lnTo>
                        <a:lnTo>
                          <a:pt x="542" y="209"/>
                        </a:lnTo>
                        <a:lnTo>
                          <a:pt x="643" y="147"/>
                        </a:lnTo>
                        <a:lnTo>
                          <a:pt x="751" y="95"/>
                        </a:lnTo>
                        <a:lnTo>
                          <a:pt x="863" y="55"/>
                        </a:lnTo>
                        <a:lnTo>
                          <a:pt x="980" y="24"/>
                        </a:lnTo>
                        <a:lnTo>
                          <a:pt x="1102" y="6"/>
                        </a:lnTo>
                        <a:lnTo>
                          <a:pt x="1227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156" name="Freeform 194"/>
                  <p:cNvSpPr>
                    <a:spLocks/>
                  </p:cNvSpPr>
                  <p:nvPr/>
                </p:nvSpPr>
                <p:spPr bwMode="auto">
                  <a:xfrm>
                    <a:off x="7072312" y="1854201"/>
                    <a:ext cx="650876" cy="1952628"/>
                  </a:xfrm>
                  <a:custGeom>
                    <a:avLst/>
                    <a:gdLst>
                      <a:gd name="T0" fmla="*/ 138 w 819"/>
                      <a:gd name="T1" fmla="*/ 0 h 2460"/>
                      <a:gd name="T2" fmla="*/ 684 w 819"/>
                      <a:gd name="T3" fmla="*/ 0 h 2460"/>
                      <a:gd name="T4" fmla="*/ 720 w 819"/>
                      <a:gd name="T5" fmla="*/ 6 h 2460"/>
                      <a:gd name="T6" fmla="*/ 754 w 819"/>
                      <a:gd name="T7" fmla="*/ 20 h 2460"/>
                      <a:gd name="T8" fmla="*/ 779 w 819"/>
                      <a:gd name="T9" fmla="*/ 40 h 2460"/>
                      <a:gd name="T10" fmla="*/ 801 w 819"/>
                      <a:gd name="T11" fmla="*/ 68 h 2460"/>
                      <a:gd name="T12" fmla="*/ 815 w 819"/>
                      <a:gd name="T13" fmla="*/ 102 h 2460"/>
                      <a:gd name="T14" fmla="*/ 819 w 819"/>
                      <a:gd name="T15" fmla="*/ 138 h 2460"/>
                      <a:gd name="T16" fmla="*/ 815 w 819"/>
                      <a:gd name="T17" fmla="*/ 174 h 2460"/>
                      <a:gd name="T18" fmla="*/ 801 w 819"/>
                      <a:gd name="T19" fmla="*/ 206 h 2460"/>
                      <a:gd name="T20" fmla="*/ 779 w 819"/>
                      <a:gd name="T21" fmla="*/ 234 h 2460"/>
                      <a:gd name="T22" fmla="*/ 754 w 819"/>
                      <a:gd name="T23" fmla="*/ 256 h 2460"/>
                      <a:gd name="T24" fmla="*/ 720 w 819"/>
                      <a:gd name="T25" fmla="*/ 270 h 2460"/>
                      <a:gd name="T26" fmla="*/ 684 w 819"/>
                      <a:gd name="T27" fmla="*/ 274 h 2460"/>
                      <a:gd name="T28" fmla="*/ 273 w 819"/>
                      <a:gd name="T29" fmla="*/ 274 h 2460"/>
                      <a:gd name="T30" fmla="*/ 273 w 819"/>
                      <a:gd name="T31" fmla="*/ 2323 h 2460"/>
                      <a:gd name="T32" fmla="*/ 269 w 819"/>
                      <a:gd name="T33" fmla="*/ 2359 h 2460"/>
                      <a:gd name="T34" fmla="*/ 255 w 819"/>
                      <a:gd name="T35" fmla="*/ 2392 h 2460"/>
                      <a:gd name="T36" fmla="*/ 233 w 819"/>
                      <a:gd name="T37" fmla="*/ 2420 h 2460"/>
                      <a:gd name="T38" fmla="*/ 205 w 819"/>
                      <a:gd name="T39" fmla="*/ 2440 h 2460"/>
                      <a:gd name="T40" fmla="*/ 174 w 819"/>
                      <a:gd name="T41" fmla="*/ 2454 h 2460"/>
                      <a:gd name="T42" fmla="*/ 138 w 819"/>
                      <a:gd name="T43" fmla="*/ 2460 h 2460"/>
                      <a:gd name="T44" fmla="*/ 102 w 819"/>
                      <a:gd name="T45" fmla="*/ 2454 h 2460"/>
                      <a:gd name="T46" fmla="*/ 68 w 819"/>
                      <a:gd name="T47" fmla="*/ 2440 h 2460"/>
                      <a:gd name="T48" fmla="*/ 40 w 819"/>
                      <a:gd name="T49" fmla="*/ 2420 h 2460"/>
                      <a:gd name="T50" fmla="*/ 20 w 819"/>
                      <a:gd name="T51" fmla="*/ 2392 h 2460"/>
                      <a:gd name="T52" fmla="*/ 6 w 819"/>
                      <a:gd name="T53" fmla="*/ 2359 h 2460"/>
                      <a:gd name="T54" fmla="*/ 0 w 819"/>
                      <a:gd name="T55" fmla="*/ 2323 h 2460"/>
                      <a:gd name="T56" fmla="*/ 0 w 819"/>
                      <a:gd name="T57" fmla="*/ 138 h 2460"/>
                      <a:gd name="T58" fmla="*/ 6 w 819"/>
                      <a:gd name="T59" fmla="*/ 102 h 2460"/>
                      <a:gd name="T60" fmla="*/ 20 w 819"/>
                      <a:gd name="T61" fmla="*/ 68 h 2460"/>
                      <a:gd name="T62" fmla="*/ 40 w 819"/>
                      <a:gd name="T63" fmla="*/ 40 h 2460"/>
                      <a:gd name="T64" fmla="*/ 68 w 819"/>
                      <a:gd name="T65" fmla="*/ 20 h 2460"/>
                      <a:gd name="T66" fmla="*/ 102 w 819"/>
                      <a:gd name="T67" fmla="*/ 6 h 2460"/>
                      <a:gd name="T68" fmla="*/ 138 w 819"/>
                      <a:gd name="T69" fmla="*/ 0 h 24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819" h="2460">
                        <a:moveTo>
                          <a:pt x="138" y="0"/>
                        </a:moveTo>
                        <a:lnTo>
                          <a:pt x="684" y="0"/>
                        </a:lnTo>
                        <a:lnTo>
                          <a:pt x="720" y="6"/>
                        </a:lnTo>
                        <a:lnTo>
                          <a:pt x="754" y="20"/>
                        </a:lnTo>
                        <a:lnTo>
                          <a:pt x="779" y="40"/>
                        </a:lnTo>
                        <a:lnTo>
                          <a:pt x="801" y="68"/>
                        </a:lnTo>
                        <a:lnTo>
                          <a:pt x="815" y="102"/>
                        </a:lnTo>
                        <a:lnTo>
                          <a:pt x="819" y="138"/>
                        </a:lnTo>
                        <a:lnTo>
                          <a:pt x="815" y="174"/>
                        </a:lnTo>
                        <a:lnTo>
                          <a:pt x="801" y="206"/>
                        </a:lnTo>
                        <a:lnTo>
                          <a:pt x="779" y="234"/>
                        </a:lnTo>
                        <a:lnTo>
                          <a:pt x="754" y="256"/>
                        </a:lnTo>
                        <a:lnTo>
                          <a:pt x="720" y="270"/>
                        </a:lnTo>
                        <a:lnTo>
                          <a:pt x="684" y="274"/>
                        </a:lnTo>
                        <a:lnTo>
                          <a:pt x="273" y="274"/>
                        </a:lnTo>
                        <a:lnTo>
                          <a:pt x="273" y="2323"/>
                        </a:lnTo>
                        <a:lnTo>
                          <a:pt x="269" y="2359"/>
                        </a:lnTo>
                        <a:lnTo>
                          <a:pt x="255" y="2392"/>
                        </a:lnTo>
                        <a:lnTo>
                          <a:pt x="233" y="2420"/>
                        </a:lnTo>
                        <a:lnTo>
                          <a:pt x="205" y="2440"/>
                        </a:lnTo>
                        <a:lnTo>
                          <a:pt x="174" y="2454"/>
                        </a:lnTo>
                        <a:lnTo>
                          <a:pt x="138" y="2460"/>
                        </a:lnTo>
                        <a:lnTo>
                          <a:pt x="102" y="2454"/>
                        </a:lnTo>
                        <a:lnTo>
                          <a:pt x="68" y="2440"/>
                        </a:lnTo>
                        <a:lnTo>
                          <a:pt x="40" y="2420"/>
                        </a:lnTo>
                        <a:lnTo>
                          <a:pt x="20" y="2392"/>
                        </a:lnTo>
                        <a:lnTo>
                          <a:pt x="6" y="2359"/>
                        </a:lnTo>
                        <a:lnTo>
                          <a:pt x="0" y="2323"/>
                        </a:lnTo>
                        <a:lnTo>
                          <a:pt x="0" y="138"/>
                        </a:lnTo>
                        <a:lnTo>
                          <a:pt x="6" y="102"/>
                        </a:lnTo>
                        <a:lnTo>
                          <a:pt x="20" y="68"/>
                        </a:lnTo>
                        <a:lnTo>
                          <a:pt x="40" y="40"/>
                        </a:lnTo>
                        <a:lnTo>
                          <a:pt x="68" y="20"/>
                        </a:lnTo>
                        <a:lnTo>
                          <a:pt x="102" y="6"/>
                        </a:lnTo>
                        <a:lnTo>
                          <a:pt x="138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157" name="Freeform 195"/>
                  <p:cNvSpPr>
                    <a:spLocks/>
                  </p:cNvSpPr>
                  <p:nvPr/>
                </p:nvSpPr>
                <p:spPr bwMode="auto">
                  <a:xfrm>
                    <a:off x="9674225" y="1854201"/>
                    <a:ext cx="650876" cy="1952628"/>
                  </a:xfrm>
                  <a:custGeom>
                    <a:avLst/>
                    <a:gdLst>
                      <a:gd name="T0" fmla="*/ 135 w 819"/>
                      <a:gd name="T1" fmla="*/ 0 h 2460"/>
                      <a:gd name="T2" fmla="*/ 681 w 819"/>
                      <a:gd name="T3" fmla="*/ 0 h 2460"/>
                      <a:gd name="T4" fmla="*/ 719 w 819"/>
                      <a:gd name="T5" fmla="*/ 6 h 2460"/>
                      <a:gd name="T6" fmla="*/ 751 w 819"/>
                      <a:gd name="T7" fmla="*/ 20 h 2460"/>
                      <a:gd name="T8" fmla="*/ 779 w 819"/>
                      <a:gd name="T9" fmla="*/ 40 h 2460"/>
                      <a:gd name="T10" fmla="*/ 799 w 819"/>
                      <a:gd name="T11" fmla="*/ 68 h 2460"/>
                      <a:gd name="T12" fmla="*/ 813 w 819"/>
                      <a:gd name="T13" fmla="*/ 102 h 2460"/>
                      <a:gd name="T14" fmla="*/ 819 w 819"/>
                      <a:gd name="T15" fmla="*/ 138 h 2460"/>
                      <a:gd name="T16" fmla="*/ 819 w 819"/>
                      <a:gd name="T17" fmla="*/ 2323 h 2460"/>
                      <a:gd name="T18" fmla="*/ 813 w 819"/>
                      <a:gd name="T19" fmla="*/ 2359 h 2460"/>
                      <a:gd name="T20" fmla="*/ 801 w 819"/>
                      <a:gd name="T21" fmla="*/ 2392 h 2460"/>
                      <a:gd name="T22" fmla="*/ 779 w 819"/>
                      <a:gd name="T23" fmla="*/ 2420 h 2460"/>
                      <a:gd name="T24" fmla="*/ 751 w 819"/>
                      <a:gd name="T25" fmla="*/ 2440 h 2460"/>
                      <a:gd name="T26" fmla="*/ 719 w 819"/>
                      <a:gd name="T27" fmla="*/ 2454 h 2460"/>
                      <a:gd name="T28" fmla="*/ 681 w 819"/>
                      <a:gd name="T29" fmla="*/ 2460 h 2460"/>
                      <a:gd name="T30" fmla="*/ 645 w 819"/>
                      <a:gd name="T31" fmla="*/ 2454 h 2460"/>
                      <a:gd name="T32" fmla="*/ 614 w 819"/>
                      <a:gd name="T33" fmla="*/ 2440 h 2460"/>
                      <a:gd name="T34" fmla="*/ 586 w 819"/>
                      <a:gd name="T35" fmla="*/ 2420 h 2460"/>
                      <a:gd name="T36" fmla="*/ 564 w 819"/>
                      <a:gd name="T37" fmla="*/ 2392 h 2460"/>
                      <a:gd name="T38" fmla="*/ 550 w 819"/>
                      <a:gd name="T39" fmla="*/ 2359 h 2460"/>
                      <a:gd name="T40" fmla="*/ 546 w 819"/>
                      <a:gd name="T41" fmla="*/ 2323 h 2460"/>
                      <a:gd name="T42" fmla="*/ 546 w 819"/>
                      <a:gd name="T43" fmla="*/ 274 h 2460"/>
                      <a:gd name="T44" fmla="*/ 135 w 819"/>
                      <a:gd name="T45" fmla="*/ 274 h 2460"/>
                      <a:gd name="T46" fmla="*/ 99 w 819"/>
                      <a:gd name="T47" fmla="*/ 270 h 2460"/>
                      <a:gd name="T48" fmla="*/ 67 w 819"/>
                      <a:gd name="T49" fmla="*/ 256 h 2460"/>
                      <a:gd name="T50" fmla="*/ 40 w 819"/>
                      <a:gd name="T51" fmla="*/ 234 h 2460"/>
                      <a:gd name="T52" fmla="*/ 18 w 819"/>
                      <a:gd name="T53" fmla="*/ 206 h 2460"/>
                      <a:gd name="T54" fmla="*/ 4 w 819"/>
                      <a:gd name="T55" fmla="*/ 174 h 2460"/>
                      <a:gd name="T56" fmla="*/ 0 w 819"/>
                      <a:gd name="T57" fmla="*/ 138 h 2460"/>
                      <a:gd name="T58" fmla="*/ 4 w 819"/>
                      <a:gd name="T59" fmla="*/ 102 h 2460"/>
                      <a:gd name="T60" fmla="*/ 18 w 819"/>
                      <a:gd name="T61" fmla="*/ 68 h 2460"/>
                      <a:gd name="T62" fmla="*/ 40 w 819"/>
                      <a:gd name="T63" fmla="*/ 40 h 2460"/>
                      <a:gd name="T64" fmla="*/ 67 w 819"/>
                      <a:gd name="T65" fmla="*/ 20 h 2460"/>
                      <a:gd name="T66" fmla="*/ 99 w 819"/>
                      <a:gd name="T67" fmla="*/ 6 h 2460"/>
                      <a:gd name="T68" fmla="*/ 135 w 819"/>
                      <a:gd name="T69" fmla="*/ 0 h 24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819" h="2460">
                        <a:moveTo>
                          <a:pt x="135" y="0"/>
                        </a:moveTo>
                        <a:lnTo>
                          <a:pt x="681" y="0"/>
                        </a:lnTo>
                        <a:lnTo>
                          <a:pt x="719" y="6"/>
                        </a:lnTo>
                        <a:lnTo>
                          <a:pt x="751" y="20"/>
                        </a:lnTo>
                        <a:lnTo>
                          <a:pt x="779" y="40"/>
                        </a:lnTo>
                        <a:lnTo>
                          <a:pt x="799" y="68"/>
                        </a:lnTo>
                        <a:lnTo>
                          <a:pt x="813" y="102"/>
                        </a:lnTo>
                        <a:lnTo>
                          <a:pt x="819" y="138"/>
                        </a:lnTo>
                        <a:lnTo>
                          <a:pt x="819" y="2323"/>
                        </a:lnTo>
                        <a:lnTo>
                          <a:pt x="813" y="2359"/>
                        </a:lnTo>
                        <a:lnTo>
                          <a:pt x="801" y="2392"/>
                        </a:lnTo>
                        <a:lnTo>
                          <a:pt x="779" y="2420"/>
                        </a:lnTo>
                        <a:lnTo>
                          <a:pt x="751" y="2440"/>
                        </a:lnTo>
                        <a:lnTo>
                          <a:pt x="719" y="2454"/>
                        </a:lnTo>
                        <a:lnTo>
                          <a:pt x="681" y="2460"/>
                        </a:lnTo>
                        <a:lnTo>
                          <a:pt x="645" y="2454"/>
                        </a:lnTo>
                        <a:lnTo>
                          <a:pt x="614" y="2440"/>
                        </a:lnTo>
                        <a:lnTo>
                          <a:pt x="586" y="2420"/>
                        </a:lnTo>
                        <a:lnTo>
                          <a:pt x="564" y="2392"/>
                        </a:lnTo>
                        <a:lnTo>
                          <a:pt x="550" y="2359"/>
                        </a:lnTo>
                        <a:lnTo>
                          <a:pt x="546" y="2323"/>
                        </a:lnTo>
                        <a:lnTo>
                          <a:pt x="546" y="274"/>
                        </a:lnTo>
                        <a:lnTo>
                          <a:pt x="135" y="274"/>
                        </a:lnTo>
                        <a:lnTo>
                          <a:pt x="99" y="270"/>
                        </a:lnTo>
                        <a:lnTo>
                          <a:pt x="67" y="256"/>
                        </a:lnTo>
                        <a:lnTo>
                          <a:pt x="40" y="234"/>
                        </a:lnTo>
                        <a:lnTo>
                          <a:pt x="18" y="206"/>
                        </a:lnTo>
                        <a:lnTo>
                          <a:pt x="4" y="174"/>
                        </a:lnTo>
                        <a:lnTo>
                          <a:pt x="0" y="138"/>
                        </a:lnTo>
                        <a:lnTo>
                          <a:pt x="4" y="102"/>
                        </a:lnTo>
                        <a:lnTo>
                          <a:pt x="18" y="68"/>
                        </a:lnTo>
                        <a:lnTo>
                          <a:pt x="40" y="40"/>
                        </a:lnTo>
                        <a:lnTo>
                          <a:pt x="67" y="20"/>
                        </a:lnTo>
                        <a:lnTo>
                          <a:pt x="99" y="6"/>
                        </a:lnTo>
                        <a:lnTo>
                          <a:pt x="135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</p:grpSp>
            <p:sp>
              <p:nvSpPr>
                <p:cNvPr id="168" name="TextBox 167"/>
                <p:cNvSpPr txBox="1"/>
                <p:nvPr/>
              </p:nvSpPr>
              <p:spPr>
                <a:xfrm>
                  <a:off x="7526359" y="2117226"/>
                  <a:ext cx="1342823" cy="2446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1100" b="1" kern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Oversight</a:t>
                  </a:r>
                </a:p>
              </p:txBody>
            </p:sp>
            <p:grpSp>
              <p:nvGrpSpPr>
                <p:cNvPr id="26" name="Group 168"/>
                <p:cNvGrpSpPr/>
                <p:nvPr/>
              </p:nvGrpSpPr>
              <p:grpSpPr>
                <a:xfrm>
                  <a:off x="395241" y="4101204"/>
                  <a:ext cx="605520" cy="527901"/>
                  <a:chOff x="-601663" y="4746625"/>
                  <a:chExt cx="5207001" cy="3254376"/>
                </a:xfrm>
                <a:solidFill>
                  <a:srgbClr val="308199"/>
                </a:solidFill>
              </p:grpSpPr>
              <p:sp>
                <p:nvSpPr>
                  <p:cNvPr id="170" name="Freeform 56"/>
                  <p:cNvSpPr>
                    <a:spLocks/>
                  </p:cNvSpPr>
                  <p:nvPr/>
                </p:nvSpPr>
                <p:spPr bwMode="auto">
                  <a:xfrm>
                    <a:off x="158750" y="4976813"/>
                    <a:ext cx="3387726" cy="3024188"/>
                  </a:xfrm>
                  <a:custGeom>
                    <a:avLst/>
                    <a:gdLst>
                      <a:gd name="T0" fmla="*/ 3020 w 4270"/>
                      <a:gd name="T1" fmla="*/ 173 h 3809"/>
                      <a:gd name="T2" fmla="*/ 3629 w 4270"/>
                      <a:gd name="T3" fmla="*/ 422 h 3809"/>
                      <a:gd name="T4" fmla="*/ 3983 w 4270"/>
                      <a:gd name="T5" fmla="*/ 553 h 3809"/>
                      <a:gd name="T6" fmla="*/ 4099 w 4270"/>
                      <a:gd name="T7" fmla="*/ 700 h 3809"/>
                      <a:gd name="T8" fmla="*/ 3918 w 4270"/>
                      <a:gd name="T9" fmla="*/ 820 h 3809"/>
                      <a:gd name="T10" fmla="*/ 3671 w 4270"/>
                      <a:gd name="T11" fmla="*/ 730 h 3809"/>
                      <a:gd name="T12" fmla="*/ 3102 w 4270"/>
                      <a:gd name="T13" fmla="*/ 505 h 3809"/>
                      <a:gd name="T14" fmla="*/ 2471 w 4270"/>
                      <a:gd name="T15" fmla="*/ 276 h 3809"/>
                      <a:gd name="T16" fmla="*/ 1974 w 4270"/>
                      <a:gd name="T17" fmla="*/ 435 h 3809"/>
                      <a:gd name="T18" fmla="*/ 1526 w 4270"/>
                      <a:gd name="T19" fmla="*/ 873 h 3809"/>
                      <a:gd name="T20" fmla="*/ 1353 w 4270"/>
                      <a:gd name="T21" fmla="*/ 1234 h 3809"/>
                      <a:gd name="T22" fmla="*/ 1447 w 4270"/>
                      <a:gd name="T23" fmla="*/ 1367 h 3809"/>
                      <a:gd name="T24" fmla="*/ 1777 w 4270"/>
                      <a:gd name="T25" fmla="*/ 1309 h 3809"/>
                      <a:gd name="T26" fmla="*/ 2035 w 4270"/>
                      <a:gd name="T27" fmla="*/ 1076 h 3809"/>
                      <a:gd name="T28" fmla="*/ 2248 w 4270"/>
                      <a:gd name="T29" fmla="*/ 1013 h 3809"/>
                      <a:gd name="T30" fmla="*/ 2503 w 4270"/>
                      <a:gd name="T31" fmla="*/ 947 h 3809"/>
                      <a:gd name="T32" fmla="*/ 2981 w 4270"/>
                      <a:gd name="T33" fmla="*/ 1351 h 3809"/>
                      <a:gd name="T34" fmla="*/ 3689 w 4270"/>
                      <a:gd name="T35" fmla="*/ 1934 h 3809"/>
                      <a:gd name="T36" fmla="*/ 4186 w 4270"/>
                      <a:gd name="T37" fmla="*/ 2458 h 3809"/>
                      <a:gd name="T38" fmla="*/ 4232 w 4270"/>
                      <a:gd name="T39" fmla="*/ 2896 h 3809"/>
                      <a:gd name="T40" fmla="*/ 3864 w 4270"/>
                      <a:gd name="T41" fmla="*/ 3162 h 3809"/>
                      <a:gd name="T42" fmla="*/ 3504 w 4270"/>
                      <a:gd name="T43" fmla="*/ 3431 h 3809"/>
                      <a:gd name="T44" fmla="*/ 3110 w 4270"/>
                      <a:gd name="T45" fmla="*/ 3610 h 3809"/>
                      <a:gd name="T46" fmla="*/ 2692 w 4270"/>
                      <a:gd name="T47" fmla="*/ 3735 h 3809"/>
                      <a:gd name="T48" fmla="*/ 2258 w 4270"/>
                      <a:gd name="T49" fmla="*/ 3805 h 3809"/>
                      <a:gd name="T50" fmla="*/ 1839 w 4270"/>
                      <a:gd name="T51" fmla="*/ 3650 h 3809"/>
                      <a:gd name="T52" fmla="*/ 1534 w 4270"/>
                      <a:gd name="T53" fmla="*/ 3427 h 3809"/>
                      <a:gd name="T54" fmla="*/ 1007 w 4270"/>
                      <a:gd name="T55" fmla="*/ 3019 h 3809"/>
                      <a:gd name="T56" fmla="*/ 513 w 4270"/>
                      <a:gd name="T57" fmla="*/ 2609 h 3809"/>
                      <a:gd name="T58" fmla="*/ 175 w 4270"/>
                      <a:gd name="T59" fmla="*/ 2263 h 3809"/>
                      <a:gd name="T60" fmla="*/ 0 w 4270"/>
                      <a:gd name="T61" fmla="*/ 2044 h 3809"/>
                      <a:gd name="T62" fmla="*/ 159 w 4270"/>
                      <a:gd name="T63" fmla="*/ 1898 h 3809"/>
                      <a:gd name="T64" fmla="*/ 378 w 4270"/>
                      <a:gd name="T65" fmla="*/ 2079 h 3809"/>
                      <a:gd name="T66" fmla="*/ 696 w 4270"/>
                      <a:gd name="T67" fmla="*/ 2406 h 3809"/>
                      <a:gd name="T68" fmla="*/ 1188 w 4270"/>
                      <a:gd name="T69" fmla="*/ 2814 h 3809"/>
                      <a:gd name="T70" fmla="*/ 1705 w 4270"/>
                      <a:gd name="T71" fmla="*/ 3214 h 3809"/>
                      <a:gd name="T72" fmla="*/ 1988 w 4270"/>
                      <a:gd name="T73" fmla="*/ 3421 h 3809"/>
                      <a:gd name="T74" fmla="*/ 2286 w 4270"/>
                      <a:gd name="T75" fmla="*/ 3532 h 3809"/>
                      <a:gd name="T76" fmla="*/ 2461 w 4270"/>
                      <a:gd name="T77" fmla="*/ 3503 h 3809"/>
                      <a:gd name="T78" fmla="*/ 2597 w 4270"/>
                      <a:gd name="T79" fmla="*/ 3399 h 3809"/>
                      <a:gd name="T80" fmla="*/ 2817 w 4270"/>
                      <a:gd name="T81" fmla="*/ 3469 h 3809"/>
                      <a:gd name="T82" fmla="*/ 3006 w 4270"/>
                      <a:gd name="T83" fmla="*/ 3250 h 3809"/>
                      <a:gd name="T84" fmla="*/ 3205 w 4270"/>
                      <a:gd name="T85" fmla="*/ 3140 h 3809"/>
                      <a:gd name="T86" fmla="*/ 3448 w 4270"/>
                      <a:gd name="T87" fmla="*/ 3158 h 3809"/>
                      <a:gd name="T88" fmla="*/ 3554 w 4270"/>
                      <a:gd name="T89" fmla="*/ 3005 h 3809"/>
                      <a:gd name="T90" fmla="*/ 3693 w 4270"/>
                      <a:gd name="T91" fmla="*/ 2854 h 3809"/>
                      <a:gd name="T92" fmla="*/ 3908 w 4270"/>
                      <a:gd name="T93" fmla="*/ 2864 h 3809"/>
                      <a:gd name="T94" fmla="*/ 3995 w 4270"/>
                      <a:gd name="T95" fmla="*/ 2710 h 3809"/>
                      <a:gd name="T96" fmla="*/ 3751 w 4270"/>
                      <a:gd name="T97" fmla="*/ 2360 h 3809"/>
                      <a:gd name="T98" fmla="*/ 3190 w 4270"/>
                      <a:gd name="T99" fmla="*/ 1872 h 3809"/>
                      <a:gd name="T100" fmla="*/ 2509 w 4270"/>
                      <a:gd name="T101" fmla="*/ 1309 h 3809"/>
                      <a:gd name="T102" fmla="*/ 2215 w 4270"/>
                      <a:gd name="T103" fmla="*/ 1321 h 3809"/>
                      <a:gd name="T104" fmla="*/ 1761 w 4270"/>
                      <a:gd name="T105" fmla="*/ 1622 h 3809"/>
                      <a:gd name="T106" fmla="*/ 1214 w 4270"/>
                      <a:gd name="T107" fmla="*/ 1560 h 3809"/>
                      <a:gd name="T108" fmla="*/ 1088 w 4270"/>
                      <a:gd name="T109" fmla="*/ 1164 h 3809"/>
                      <a:gd name="T110" fmla="*/ 1327 w 4270"/>
                      <a:gd name="T111" fmla="*/ 682 h 3809"/>
                      <a:gd name="T112" fmla="*/ 1791 w 4270"/>
                      <a:gd name="T113" fmla="*/ 232 h 3809"/>
                      <a:gd name="T114" fmla="*/ 2348 w 4270"/>
                      <a:gd name="T115" fmla="*/ 0 h 38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4270" h="3809">
                        <a:moveTo>
                          <a:pt x="2435" y="0"/>
                        </a:moveTo>
                        <a:lnTo>
                          <a:pt x="2525" y="8"/>
                        </a:lnTo>
                        <a:lnTo>
                          <a:pt x="2616" y="25"/>
                        </a:lnTo>
                        <a:lnTo>
                          <a:pt x="2716" y="51"/>
                        </a:lnTo>
                        <a:lnTo>
                          <a:pt x="2817" y="85"/>
                        </a:lnTo>
                        <a:lnTo>
                          <a:pt x="2925" y="131"/>
                        </a:lnTo>
                        <a:lnTo>
                          <a:pt x="3020" y="173"/>
                        </a:lnTo>
                        <a:lnTo>
                          <a:pt x="3114" y="213"/>
                        </a:lnTo>
                        <a:lnTo>
                          <a:pt x="3207" y="252"/>
                        </a:lnTo>
                        <a:lnTo>
                          <a:pt x="3299" y="290"/>
                        </a:lnTo>
                        <a:lnTo>
                          <a:pt x="3387" y="326"/>
                        </a:lnTo>
                        <a:lnTo>
                          <a:pt x="3472" y="360"/>
                        </a:lnTo>
                        <a:lnTo>
                          <a:pt x="3554" y="392"/>
                        </a:lnTo>
                        <a:lnTo>
                          <a:pt x="3629" y="422"/>
                        </a:lnTo>
                        <a:lnTo>
                          <a:pt x="3701" y="449"/>
                        </a:lnTo>
                        <a:lnTo>
                          <a:pt x="3767" y="473"/>
                        </a:lnTo>
                        <a:lnTo>
                          <a:pt x="3826" y="495"/>
                        </a:lnTo>
                        <a:lnTo>
                          <a:pt x="3878" y="515"/>
                        </a:lnTo>
                        <a:lnTo>
                          <a:pt x="3922" y="531"/>
                        </a:lnTo>
                        <a:lnTo>
                          <a:pt x="3958" y="543"/>
                        </a:lnTo>
                        <a:lnTo>
                          <a:pt x="3983" y="553"/>
                        </a:lnTo>
                        <a:lnTo>
                          <a:pt x="4001" y="559"/>
                        </a:lnTo>
                        <a:lnTo>
                          <a:pt x="4007" y="561"/>
                        </a:lnTo>
                        <a:lnTo>
                          <a:pt x="4041" y="579"/>
                        </a:lnTo>
                        <a:lnTo>
                          <a:pt x="4067" y="603"/>
                        </a:lnTo>
                        <a:lnTo>
                          <a:pt x="4085" y="631"/>
                        </a:lnTo>
                        <a:lnTo>
                          <a:pt x="4097" y="664"/>
                        </a:lnTo>
                        <a:lnTo>
                          <a:pt x="4099" y="700"/>
                        </a:lnTo>
                        <a:lnTo>
                          <a:pt x="4091" y="736"/>
                        </a:lnTo>
                        <a:lnTo>
                          <a:pt x="4075" y="768"/>
                        </a:lnTo>
                        <a:lnTo>
                          <a:pt x="4051" y="794"/>
                        </a:lnTo>
                        <a:lnTo>
                          <a:pt x="4023" y="814"/>
                        </a:lnTo>
                        <a:lnTo>
                          <a:pt x="3989" y="826"/>
                        </a:lnTo>
                        <a:lnTo>
                          <a:pt x="3954" y="828"/>
                        </a:lnTo>
                        <a:lnTo>
                          <a:pt x="3918" y="820"/>
                        </a:lnTo>
                        <a:lnTo>
                          <a:pt x="3912" y="818"/>
                        </a:lnTo>
                        <a:lnTo>
                          <a:pt x="3894" y="812"/>
                        </a:lnTo>
                        <a:lnTo>
                          <a:pt x="3866" y="802"/>
                        </a:lnTo>
                        <a:lnTo>
                          <a:pt x="3830" y="788"/>
                        </a:lnTo>
                        <a:lnTo>
                          <a:pt x="3784" y="772"/>
                        </a:lnTo>
                        <a:lnTo>
                          <a:pt x="3733" y="752"/>
                        </a:lnTo>
                        <a:lnTo>
                          <a:pt x="3671" y="730"/>
                        </a:lnTo>
                        <a:lnTo>
                          <a:pt x="3605" y="704"/>
                        </a:lnTo>
                        <a:lnTo>
                          <a:pt x="3532" y="676"/>
                        </a:lnTo>
                        <a:lnTo>
                          <a:pt x="3454" y="646"/>
                        </a:lnTo>
                        <a:lnTo>
                          <a:pt x="3371" y="615"/>
                        </a:lnTo>
                        <a:lnTo>
                          <a:pt x="3285" y="579"/>
                        </a:lnTo>
                        <a:lnTo>
                          <a:pt x="3194" y="543"/>
                        </a:lnTo>
                        <a:lnTo>
                          <a:pt x="3102" y="505"/>
                        </a:lnTo>
                        <a:lnTo>
                          <a:pt x="3006" y="465"/>
                        </a:lnTo>
                        <a:lnTo>
                          <a:pt x="2911" y="424"/>
                        </a:lnTo>
                        <a:lnTo>
                          <a:pt x="2813" y="380"/>
                        </a:lnTo>
                        <a:lnTo>
                          <a:pt x="2720" y="342"/>
                        </a:lnTo>
                        <a:lnTo>
                          <a:pt x="2632" y="312"/>
                        </a:lnTo>
                        <a:lnTo>
                          <a:pt x="2551" y="290"/>
                        </a:lnTo>
                        <a:lnTo>
                          <a:pt x="2471" y="276"/>
                        </a:lnTo>
                        <a:lnTo>
                          <a:pt x="2398" y="274"/>
                        </a:lnTo>
                        <a:lnTo>
                          <a:pt x="2324" y="278"/>
                        </a:lnTo>
                        <a:lnTo>
                          <a:pt x="2254" y="292"/>
                        </a:lnTo>
                        <a:lnTo>
                          <a:pt x="2185" y="314"/>
                        </a:lnTo>
                        <a:lnTo>
                          <a:pt x="2117" y="346"/>
                        </a:lnTo>
                        <a:lnTo>
                          <a:pt x="2045" y="386"/>
                        </a:lnTo>
                        <a:lnTo>
                          <a:pt x="1974" y="435"/>
                        </a:lnTo>
                        <a:lnTo>
                          <a:pt x="1900" y="493"/>
                        </a:lnTo>
                        <a:lnTo>
                          <a:pt x="1825" y="559"/>
                        </a:lnTo>
                        <a:lnTo>
                          <a:pt x="1743" y="635"/>
                        </a:lnTo>
                        <a:lnTo>
                          <a:pt x="1655" y="720"/>
                        </a:lnTo>
                        <a:lnTo>
                          <a:pt x="1612" y="768"/>
                        </a:lnTo>
                        <a:lnTo>
                          <a:pt x="1568" y="820"/>
                        </a:lnTo>
                        <a:lnTo>
                          <a:pt x="1526" y="873"/>
                        </a:lnTo>
                        <a:lnTo>
                          <a:pt x="1488" y="929"/>
                        </a:lnTo>
                        <a:lnTo>
                          <a:pt x="1455" y="983"/>
                        </a:lnTo>
                        <a:lnTo>
                          <a:pt x="1425" y="1039"/>
                        </a:lnTo>
                        <a:lnTo>
                          <a:pt x="1399" y="1090"/>
                        </a:lnTo>
                        <a:lnTo>
                          <a:pt x="1379" y="1142"/>
                        </a:lnTo>
                        <a:lnTo>
                          <a:pt x="1363" y="1190"/>
                        </a:lnTo>
                        <a:lnTo>
                          <a:pt x="1353" y="1234"/>
                        </a:lnTo>
                        <a:lnTo>
                          <a:pt x="1351" y="1273"/>
                        </a:lnTo>
                        <a:lnTo>
                          <a:pt x="1355" y="1305"/>
                        </a:lnTo>
                        <a:lnTo>
                          <a:pt x="1359" y="1319"/>
                        </a:lnTo>
                        <a:lnTo>
                          <a:pt x="1367" y="1333"/>
                        </a:lnTo>
                        <a:lnTo>
                          <a:pt x="1383" y="1345"/>
                        </a:lnTo>
                        <a:lnTo>
                          <a:pt x="1409" y="1357"/>
                        </a:lnTo>
                        <a:lnTo>
                          <a:pt x="1447" y="1367"/>
                        </a:lnTo>
                        <a:lnTo>
                          <a:pt x="1488" y="1377"/>
                        </a:lnTo>
                        <a:lnTo>
                          <a:pt x="1532" y="1383"/>
                        </a:lnTo>
                        <a:lnTo>
                          <a:pt x="1578" y="1383"/>
                        </a:lnTo>
                        <a:lnTo>
                          <a:pt x="1626" y="1377"/>
                        </a:lnTo>
                        <a:lnTo>
                          <a:pt x="1675" y="1363"/>
                        </a:lnTo>
                        <a:lnTo>
                          <a:pt x="1725" y="1341"/>
                        </a:lnTo>
                        <a:lnTo>
                          <a:pt x="1777" y="1309"/>
                        </a:lnTo>
                        <a:lnTo>
                          <a:pt x="1831" y="1265"/>
                        </a:lnTo>
                        <a:lnTo>
                          <a:pt x="1882" y="1208"/>
                        </a:lnTo>
                        <a:lnTo>
                          <a:pt x="1936" y="1136"/>
                        </a:lnTo>
                        <a:lnTo>
                          <a:pt x="1956" y="1114"/>
                        </a:lnTo>
                        <a:lnTo>
                          <a:pt x="1980" y="1096"/>
                        </a:lnTo>
                        <a:lnTo>
                          <a:pt x="2006" y="1082"/>
                        </a:lnTo>
                        <a:lnTo>
                          <a:pt x="2035" y="1076"/>
                        </a:lnTo>
                        <a:lnTo>
                          <a:pt x="2077" y="1072"/>
                        </a:lnTo>
                        <a:lnTo>
                          <a:pt x="2109" y="1066"/>
                        </a:lnTo>
                        <a:lnTo>
                          <a:pt x="2137" y="1060"/>
                        </a:lnTo>
                        <a:lnTo>
                          <a:pt x="2161" y="1050"/>
                        </a:lnTo>
                        <a:lnTo>
                          <a:pt x="2189" y="1041"/>
                        </a:lnTo>
                        <a:lnTo>
                          <a:pt x="2219" y="1027"/>
                        </a:lnTo>
                        <a:lnTo>
                          <a:pt x="2248" y="1013"/>
                        </a:lnTo>
                        <a:lnTo>
                          <a:pt x="2280" y="999"/>
                        </a:lnTo>
                        <a:lnTo>
                          <a:pt x="2318" y="983"/>
                        </a:lnTo>
                        <a:lnTo>
                          <a:pt x="2362" y="967"/>
                        </a:lnTo>
                        <a:lnTo>
                          <a:pt x="2414" y="947"/>
                        </a:lnTo>
                        <a:lnTo>
                          <a:pt x="2443" y="941"/>
                        </a:lnTo>
                        <a:lnTo>
                          <a:pt x="2473" y="939"/>
                        </a:lnTo>
                        <a:lnTo>
                          <a:pt x="2503" y="947"/>
                        </a:lnTo>
                        <a:lnTo>
                          <a:pt x="2531" y="959"/>
                        </a:lnTo>
                        <a:lnTo>
                          <a:pt x="2557" y="979"/>
                        </a:lnTo>
                        <a:lnTo>
                          <a:pt x="2624" y="1047"/>
                        </a:lnTo>
                        <a:lnTo>
                          <a:pt x="2704" y="1116"/>
                        </a:lnTo>
                        <a:lnTo>
                          <a:pt x="2790" y="1192"/>
                        </a:lnTo>
                        <a:lnTo>
                          <a:pt x="2883" y="1269"/>
                        </a:lnTo>
                        <a:lnTo>
                          <a:pt x="2981" y="1351"/>
                        </a:lnTo>
                        <a:lnTo>
                          <a:pt x="3082" y="1435"/>
                        </a:lnTo>
                        <a:lnTo>
                          <a:pt x="3188" y="1520"/>
                        </a:lnTo>
                        <a:lnTo>
                          <a:pt x="3291" y="1602"/>
                        </a:lnTo>
                        <a:lnTo>
                          <a:pt x="3392" y="1685"/>
                        </a:lnTo>
                        <a:lnTo>
                          <a:pt x="3494" y="1769"/>
                        </a:lnTo>
                        <a:lnTo>
                          <a:pt x="3593" y="1853"/>
                        </a:lnTo>
                        <a:lnTo>
                          <a:pt x="3689" y="1934"/>
                        </a:lnTo>
                        <a:lnTo>
                          <a:pt x="3780" y="2014"/>
                        </a:lnTo>
                        <a:lnTo>
                          <a:pt x="3866" y="2093"/>
                        </a:lnTo>
                        <a:lnTo>
                          <a:pt x="3946" y="2171"/>
                        </a:lnTo>
                        <a:lnTo>
                          <a:pt x="4019" y="2247"/>
                        </a:lnTo>
                        <a:lnTo>
                          <a:pt x="4085" y="2320"/>
                        </a:lnTo>
                        <a:lnTo>
                          <a:pt x="4141" y="2390"/>
                        </a:lnTo>
                        <a:lnTo>
                          <a:pt x="4186" y="2458"/>
                        </a:lnTo>
                        <a:lnTo>
                          <a:pt x="4222" y="2521"/>
                        </a:lnTo>
                        <a:lnTo>
                          <a:pt x="4248" y="2583"/>
                        </a:lnTo>
                        <a:lnTo>
                          <a:pt x="4264" y="2649"/>
                        </a:lnTo>
                        <a:lnTo>
                          <a:pt x="4270" y="2712"/>
                        </a:lnTo>
                        <a:lnTo>
                          <a:pt x="4266" y="2776"/>
                        </a:lnTo>
                        <a:lnTo>
                          <a:pt x="4254" y="2838"/>
                        </a:lnTo>
                        <a:lnTo>
                          <a:pt x="4232" y="2896"/>
                        </a:lnTo>
                        <a:lnTo>
                          <a:pt x="4200" y="2953"/>
                        </a:lnTo>
                        <a:lnTo>
                          <a:pt x="4160" y="3005"/>
                        </a:lnTo>
                        <a:lnTo>
                          <a:pt x="4113" y="3053"/>
                        </a:lnTo>
                        <a:lnTo>
                          <a:pt x="4055" y="3095"/>
                        </a:lnTo>
                        <a:lnTo>
                          <a:pt x="3993" y="3128"/>
                        </a:lnTo>
                        <a:lnTo>
                          <a:pt x="3930" y="3150"/>
                        </a:lnTo>
                        <a:lnTo>
                          <a:pt x="3864" y="3162"/>
                        </a:lnTo>
                        <a:lnTo>
                          <a:pt x="3800" y="3164"/>
                        </a:lnTo>
                        <a:lnTo>
                          <a:pt x="3771" y="3222"/>
                        </a:lnTo>
                        <a:lnTo>
                          <a:pt x="3735" y="3276"/>
                        </a:lnTo>
                        <a:lnTo>
                          <a:pt x="3687" y="3323"/>
                        </a:lnTo>
                        <a:lnTo>
                          <a:pt x="3633" y="3365"/>
                        </a:lnTo>
                        <a:lnTo>
                          <a:pt x="3572" y="3403"/>
                        </a:lnTo>
                        <a:lnTo>
                          <a:pt x="3504" y="3431"/>
                        </a:lnTo>
                        <a:lnTo>
                          <a:pt x="3432" y="3451"/>
                        </a:lnTo>
                        <a:lnTo>
                          <a:pt x="3363" y="3461"/>
                        </a:lnTo>
                        <a:lnTo>
                          <a:pt x="3295" y="3461"/>
                        </a:lnTo>
                        <a:lnTo>
                          <a:pt x="3227" y="3453"/>
                        </a:lnTo>
                        <a:lnTo>
                          <a:pt x="3195" y="3509"/>
                        </a:lnTo>
                        <a:lnTo>
                          <a:pt x="3156" y="3562"/>
                        </a:lnTo>
                        <a:lnTo>
                          <a:pt x="3110" y="3610"/>
                        </a:lnTo>
                        <a:lnTo>
                          <a:pt x="3060" y="3652"/>
                        </a:lnTo>
                        <a:lnTo>
                          <a:pt x="3004" y="3688"/>
                        </a:lnTo>
                        <a:lnTo>
                          <a:pt x="2943" y="3716"/>
                        </a:lnTo>
                        <a:lnTo>
                          <a:pt x="2881" y="3735"/>
                        </a:lnTo>
                        <a:lnTo>
                          <a:pt x="2817" y="3745"/>
                        </a:lnTo>
                        <a:lnTo>
                          <a:pt x="2754" y="3745"/>
                        </a:lnTo>
                        <a:lnTo>
                          <a:pt x="2692" y="3735"/>
                        </a:lnTo>
                        <a:lnTo>
                          <a:pt x="2632" y="3718"/>
                        </a:lnTo>
                        <a:lnTo>
                          <a:pt x="2587" y="3751"/>
                        </a:lnTo>
                        <a:lnTo>
                          <a:pt x="2531" y="3777"/>
                        </a:lnTo>
                        <a:lnTo>
                          <a:pt x="2469" y="3795"/>
                        </a:lnTo>
                        <a:lnTo>
                          <a:pt x="2400" y="3805"/>
                        </a:lnTo>
                        <a:lnTo>
                          <a:pt x="2322" y="3809"/>
                        </a:lnTo>
                        <a:lnTo>
                          <a:pt x="2258" y="3805"/>
                        </a:lnTo>
                        <a:lnTo>
                          <a:pt x="2191" y="3793"/>
                        </a:lnTo>
                        <a:lnTo>
                          <a:pt x="2123" y="3777"/>
                        </a:lnTo>
                        <a:lnTo>
                          <a:pt x="2055" y="3755"/>
                        </a:lnTo>
                        <a:lnTo>
                          <a:pt x="1992" y="3729"/>
                        </a:lnTo>
                        <a:lnTo>
                          <a:pt x="1932" y="3704"/>
                        </a:lnTo>
                        <a:lnTo>
                          <a:pt x="1880" y="3676"/>
                        </a:lnTo>
                        <a:lnTo>
                          <a:pt x="1839" y="3650"/>
                        </a:lnTo>
                        <a:lnTo>
                          <a:pt x="1815" y="3634"/>
                        </a:lnTo>
                        <a:lnTo>
                          <a:pt x="1783" y="3612"/>
                        </a:lnTo>
                        <a:lnTo>
                          <a:pt x="1745" y="3586"/>
                        </a:lnTo>
                        <a:lnTo>
                          <a:pt x="1701" y="3552"/>
                        </a:lnTo>
                        <a:lnTo>
                          <a:pt x="1649" y="3516"/>
                        </a:lnTo>
                        <a:lnTo>
                          <a:pt x="1594" y="3475"/>
                        </a:lnTo>
                        <a:lnTo>
                          <a:pt x="1534" y="3427"/>
                        </a:lnTo>
                        <a:lnTo>
                          <a:pt x="1466" y="3377"/>
                        </a:lnTo>
                        <a:lnTo>
                          <a:pt x="1397" y="3325"/>
                        </a:lnTo>
                        <a:lnTo>
                          <a:pt x="1325" y="3268"/>
                        </a:lnTo>
                        <a:lnTo>
                          <a:pt x="1248" y="3210"/>
                        </a:lnTo>
                        <a:lnTo>
                          <a:pt x="1170" y="3148"/>
                        </a:lnTo>
                        <a:lnTo>
                          <a:pt x="1088" y="3085"/>
                        </a:lnTo>
                        <a:lnTo>
                          <a:pt x="1007" y="3019"/>
                        </a:lnTo>
                        <a:lnTo>
                          <a:pt x="925" y="2953"/>
                        </a:lnTo>
                        <a:lnTo>
                          <a:pt x="842" y="2888"/>
                        </a:lnTo>
                        <a:lnTo>
                          <a:pt x="758" y="2820"/>
                        </a:lnTo>
                        <a:lnTo>
                          <a:pt x="677" y="2752"/>
                        </a:lnTo>
                        <a:lnTo>
                          <a:pt x="595" y="2685"/>
                        </a:lnTo>
                        <a:lnTo>
                          <a:pt x="557" y="2651"/>
                        </a:lnTo>
                        <a:lnTo>
                          <a:pt x="513" y="2609"/>
                        </a:lnTo>
                        <a:lnTo>
                          <a:pt x="468" y="2565"/>
                        </a:lnTo>
                        <a:lnTo>
                          <a:pt x="418" y="2515"/>
                        </a:lnTo>
                        <a:lnTo>
                          <a:pt x="366" y="2462"/>
                        </a:lnTo>
                        <a:lnTo>
                          <a:pt x="314" y="2408"/>
                        </a:lnTo>
                        <a:lnTo>
                          <a:pt x="263" y="2354"/>
                        </a:lnTo>
                        <a:lnTo>
                          <a:pt x="219" y="2306"/>
                        </a:lnTo>
                        <a:lnTo>
                          <a:pt x="175" y="2263"/>
                        </a:lnTo>
                        <a:lnTo>
                          <a:pt x="137" y="2223"/>
                        </a:lnTo>
                        <a:lnTo>
                          <a:pt x="102" y="2189"/>
                        </a:lnTo>
                        <a:lnTo>
                          <a:pt x="72" y="2159"/>
                        </a:lnTo>
                        <a:lnTo>
                          <a:pt x="48" y="2137"/>
                        </a:lnTo>
                        <a:lnTo>
                          <a:pt x="24" y="2109"/>
                        </a:lnTo>
                        <a:lnTo>
                          <a:pt x="8" y="2077"/>
                        </a:lnTo>
                        <a:lnTo>
                          <a:pt x="0" y="2044"/>
                        </a:lnTo>
                        <a:lnTo>
                          <a:pt x="2" y="2010"/>
                        </a:lnTo>
                        <a:lnTo>
                          <a:pt x="12" y="1976"/>
                        </a:lnTo>
                        <a:lnTo>
                          <a:pt x="32" y="1944"/>
                        </a:lnTo>
                        <a:lnTo>
                          <a:pt x="58" y="1920"/>
                        </a:lnTo>
                        <a:lnTo>
                          <a:pt x="90" y="1902"/>
                        </a:lnTo>
                        <a:lnTo>
                          <a:pt x="123" y="1896"/>
                        </a:lnTo>
                        <a:lnTo>
                          <a:pt x="159" y="1898"/>
                        </a:lnTo>
                        <a:lnTo>
                          <a:pt x="193" y="1908"/>
                        </a:lnTo>
                        <a:lnTo>
                          <a:pt x="225" y="1928"/>
                        </a:lnTo>
                        <a:lnTo>
                          <a:pt x="247" y="1948"/>
                        </a:lnTo>
                        <a:lnTo>
                          <a:pt x="275" y="1974"/>
                        </a:lnTo>
                        <a:lnTo>
                          <a:pt x="306" y="2006"/>
                        </a:lnTo>
                        <a:lnTo>
                          <a:pt x="340" y="2040"/>
                        </a:lnTo>
                        <a:lnTo>
                          <a:pt x="378" y="2079"/>
                        </a:lnTo>
                        <a:lnTo>
                          <a:pt x="418" y="2121"/>
                        </a:lnTo>
                        <a:lnTo>
                          <a:pt x="460" y="2165"/>
                        </a:lnTo>
                        <a:lnTo>
                          <a:pt x="509" y="2215"/>
                        </a:lnTo>
                        <a:lnTo>
                          <a:pt x="557" y="2267"/>
                        </a:lnTo>
                        <a:lnTo>
                          <a:pt x="607" y="2316"/>
                        </a:lnTo>
                        <a:lnTo>
                          <a:pt x="653" y="2364"/>
                        </a:lnTo>
                        <a:lnTo>
                          <a:pt x="696" y="2406"/>
                        </a:lnTo>
                        <a:lnTo>
                          <a:pt x="736" y="2444"/>
                        </a:lnTo>
                        <a:lnTo>
                          <a:pt x="770" y="2474"/>
                        </a:lnTo>
                        <a:lnTo>
                          <a:pt x="854" y="2543"/>
                        </a:lnTo>
                        <a:lnTo>
                          <a:pt x="937" y="2611"/>
                        </a:lnTo>
                        <a:lnTo>
                          <a:pt x="1021" y="2681"/>
                        </a:lnTo>
                        <a:lnTo>
                          <a:pt x="1104" y="2746"/>
                        </a:lnTo>
                        <a:lnTo>
                          <a:pt x="1188" y="2814"/>
                        </a:lnTo>
                        <a:lnTo>
                          <a:pt x="1269" y="2878"/>
                        </a:lnTo>
                        <a:lnTo>
                          <a:pt x="1349" y="2941"/>
                        </a:lnTo>
                        <a:lnTo>
                          <a:pt x="1427" y="3001"/>
                        </a:lnTo>
                        <a:lnTo>
                          <a:pt x="1502" y="3059"/>
                        </a:lnTo>
                        <a:lnTo>
                          <a:pt x="1574" y="3114"/>
                        </a:lnTo>
                        <a:lnTo>
                          <a:pt x="1642" y="3166"/>
                        </a:lnTo>
                        <a:lnTo>
                          <a:pt x="1705" y="3214"/>
                        </a:lnTo>
                        <a:lnTo>
                          <a:pt x="1765" y="3260"/>
                        </a:lnTo>
                        <a:lnTo>
                          <a:pt x="1819" y="3300"/>
                        </a:lnTo>
                        <a:lnTo>
                          <a:pt x="1866" y="3333"/>
                        </a:lnTo>
                        <a:lnTo>
                          <a:pt x="1906" y="3365"/>
                        </a:lnTo>
                        <a:lnTo>
                          <a:pt x="1942" y="3389"/>
                        </a:lnTo>
                        <a:lnTo>
                          <a:pt x="1968" y="3409"/>
                        </a:lnTo>
                        <a:lnTo>
                          <a:pt x="1988" y="3421"/>
                        </a:lnTo>
                        <a:lnTo>
                          <a:pt x="2022" y="3441"/>
                        </a:lnTo>
                        <a:lnTo>
                          <a:pt x="2061" y="3463"/>
                        </a:lnTo>
                        <a:lnTo>
                          <a:pt x="2105" y="3481"/>
                        </a:lnTo>
                        <a:lnTo>
                          <a:pt x="2151" y="3499"/>
                        </a:lnTo>
                        <a:lnTo>
                          <a:pt x="2199" y="3515"/>
                        </a:lnTo>
                        <a:lnTo>
                          <a:pt x="2242" y="3526"/>
                        </a:lnTo>
                        <a:lnTo>
                          <a:pt x="2286" y="3532"/>
                        </a:lnTo>
                        <a:lnTo>
                          <a:pt x="2322" y="3536"/>
                        </a:lnTo>
                        <a:lnTo>
                          <a:pt x="2366" y="3534"/>
                        </a:lnTo>
                        <a:lnTo>
                          <a:pt x="2400" y="3530"/>
                        </a:lnTo>
                        <a:lnTo>
                          <a:pt x="2423" y="3524"/>
                        </a:lnTo>
                        <a:lnTo>
                          <a:pt x="2441" y="3518"/>
                        </a:lnTo>
                        <a:lnTo>
                          <a:pt x="2453" y="3511"/>
                        </a:lnTo>
                        <a:lnTo>
                          <a:pt x="2461" y="3503"/>
                        </a:lnTo>
                        <a:lnTo>
                          <a:pt x="2465" y="3495"/>
                        </a:lnTo>
                        <a:lnTo>
                          <a:pt x="2467" y="3489"/>
                        </a:lnTo>
                        <a:lnTo>
                          <a:pt x="2483" y="3459"/>
                        </a:lnTo>
                        <a:lnTo>
                          <a:pt x="2505" y="3435"/>
                        </a:lnTo>
                        <a:lnTo>
                          <a:pt x="2533" y="3415"/>
                        </a:lnTo>
                        <a:lnTo>
                          <a:pt x="2563" y="3403"/>
                        </a:lnTo>
                        <a:lnTo>
                          <a:pt x="2597" y="3399"/>
                        </a:lnTo>
                        <a:lnTo>
                          <a:pt x="2630" y="3403"/>
                        </a:lnTo>
                        <a:lnTo>
                          <a:pt x="2660" y="3415"/>
                        </a:lnTo>
                        <a:lnTo>
                          <a:pt x="2688" y="3435"/>
                        </a:lnTo>
                        <a:lnTo>
                          <a:pt x="2722" y="3459"/>
                        </a:lnTo>
                        <a:lnTo>
                          <a:pt x="2756" y="3471"/>
                        </a:lnTo>
                        <a:lnTo>
                          <a:pt x="2788" y="3473"/>
                        </a:lnTo>
                        <a:lnTo>
                          <a:pt x="2817" y="3469"/>
                        </a:lnTo>
                        <a:lnTo>
                          <a:pt x="2845" y="3459"/>
                        </a:lnTo>
                        <a:lnTo>
                          <a:pt x="2887" y="3439"/>
                        </a:lnTo>
                        <a:lnTo>
                          <a:pt x="2923" y="3411"/>
                        </a:lnTo>
                        <a:lnTo>
                          <a:pt x="2955" y="3375"/>
                        </a:lnTo>
                        <a:lnTo>
                          <a:pt x="2981" y="3337"/>
                        </a:lnTo>
                        <a:lnTo>
                          <a:pt x="2999" y="3294"/>
                        </a:lnTo>
                        <a:lnTo>
                          <a:pt x="3006" y="3250"/>
                        </a:lnTo>
                        <a:lnTo>
                          <a:pt x="3016" y="3212"/>
                        </a:lnTo>
                        <a:lnTo>
                          <a:pt x="3034" y="3180"/>
                        </a:lnTo>
                        <a:lnTo>
                          <a:pt x="3060" y="3154"/>
                        </a:lnTo>
                        <a:lnTo>
                          <a:pt x="3094" y="3134"/>
                        </a:lnTo>
                        <a:lnTo>
                          <a:pt x="3132" y="3126"/>
                        </a:lnTo>
                        <a:lnTo>
                          <a:pt x="3170" y="3128"/>
                        </a:lnTo>
                        <a:lnTo>
                          <a:pt x="3205" y="3140"/>
                        </a:lnTo>
                        <a:lnTo>
                          <a:pt x="3235" y="3162"/>
                        </a:lnTo>
                        <a:lnTo>
                          <a:pt x="3257" y="3176"/>
                        </a:lnTo>
                        <a:lnTo>
                          <a:pt x="3287" y="3186"/>
                        </a:lnTo>
                        <a:lnTo>
                          <a:pt x="3323" y="3188"/>
                        </a:lnTo>
                        <a:lnTo>
                          <a:pt x="3363" y="3186"/>
                        </a:lnTo>
                        <a:lnTo>
                          <a:pt x="3404" y="3176"/>
                        </a:lnTo>
                        <a:lnTo>
                          <a:pt x="3448" y="3158"/>
                        </a:lnTo>
                        <a:lnTo>
                          <a:pt x="3466" y="3148"/>
                        </a:lnTo>
                        <a:lnTo>
                          <a:pt x="3486" y="3134"/>
                        </a:lnTo>
                        <a:lnTo>
                          <a:pt x="3508" y="3118"/>
                        </a:lnTo>
                        <a:lnTo>
                          <a:pt x="3528" y="3097"/>
                        </a:lnTo>
                        <a:lnTo>
                          <a:pt x="3544" y="3069"/>
                        </a:lnTo>
                        <a:lnTo>
                          <a:pt x="3552" y="3039"/>
                        </a:lnTo>
                        <a:lnTo>
                          <a:pt x="3554" y="3005"/>
                        </a:lnTo>
                        <a:lnTo>
                          <a:pt x="3554" y="2973"/>
                        </a:lnTo>
                        <a:lnTo>
                          <a:pt x="3562" y="2943"/>
                        </a:lnTo>
                        <a:lnTo>
                          <a:pt x="3576" y="2915"/>
                        </a:lnTo>
                        <a:lnTo>
                          <a:pt x="3593" y="2892"/>
                        </a:lnTo>
                        <a:lnTo>
                          <a:pt x="3619" y="2872"/>
                        </a:lnTo>
                        <a:lnTo>
                          <a:pt x="3655" y="2858"/>
                        </a:lnTo>
                        <a:lnTo>
                          <a:pt x="3693" y="2854"/>
                        </a:lnTo>
                        <a:lnTo>
                          <a:pt x="3731" y="2860"/>
                        </a:lnTo>
                        <a:lnTo>
                          <a:pt x="3767" y="2878"/>
                        </a:lnTo>
                        <a:lnTo>
                          <a:pt x="3790" y="2888"/>
                        </a:lnTo>
                        <a:lnTo>
                          <a:pt x="3816" y="2892"/>
                        </a:lnTo>
                        <a:lnTo>
                          <a:pt x="3846" y="2888"/>
                        </a:lnTo>
                        <a:lnTo>
                          <a:pt x="3876" y="2880"/>
                        </a:lnTo>
                        <a:lnTo>
                          <a:pt x="3908" y="2864"/>
                        </a:lnTo>
                        <a:lnTo>
                          <a:pt x="3936" y="2844"/>
                        </a:lnTo>
                        <a:lnTo>
                          <a:pt x="3950" y="2830"/>
                        </a:lnTo>
                        <a:lnTo>
                          <a:pt x="3964" y="2814"/>
                        </a:lnTo>
                        <a:lnTo>
                          <a:pt x="3977" y="2792"/>
                        </a:lnTo>
                        <a:lnTo>
                          <a:pt x="3989" y="2768"/>
                        </a:lnTo>
                        <a:lnTo>
                          <a:pt x="3995" y="2742"/>
                        </a:lnTo>
                        <a:lnTo>
                          <a:pt x="3995" y="2710"/>
                        </a:lnTo>
                        <a:lnTo>
                          <a:pt x="3989" y="2677"/>
                        </a:lnTo>
                        <a:lnTo>
                          <a:pt x="3975" y="2639"/>
                        </a:lnTo>
                        <a:lnTo>
                          <a:pt x="3950" y="2591"/>
                        </a:lnTo>
                        <a:lnTo>
                          <a:pt x="3912" y="2537"/>
                        </a:lnTo>
                        <a:lnTo>
                          <a:pt x="3866" y="2482"/>
                        </a:lnTo>
                        <a:lnTo>
                          <a:pt x="3810" y="2422"/>
                        </a:lnTo>
                        <a:lnTo>
                          <a:pt x="3751" y="2360"/>
                        </a:lnTo>
                        <a:lnTo>
                          <a:pt x="3681" y="2294"/>
                        </a:lnTo>
                        <a:lnTo>
                          <a:pt x="3609" y="2227"/>
                        </a:lnTo>
                        <a:lnTo>
                          <a:pt x="3530" y="2157"/>
                        </a:lnTo>
                        <a:lnTo>
                          <a:pt x="3448" y="2087"/>
                        </a:lnTo>
                        <a:lnTo>
                          <a:pt x="3365" y="2016"/>
                        </a:lnTo>
                        <a:lnTo>
                          <a:pt x="3277" y="1944"/>
                        </a:lnTo>
                        <a:lnTo>
                          <a:pt x="3190" y="1872"/>
                        </a:lnTo>
                        <a:lnTo>
                          <a:pt x="3102" y="1803"/>
                        </a:lnTo>
                        <a:lnTo>
                          <a:pt x="3016" y="1731"/>
                        </a:lnTo>
                        <a:lnTo>
                          <a:pt x="2907" y="1644"/>
                        </a:lnTo>
                        <a:lnTo>
                          <a:pt x="2800" y="1556"/>
                        </a:lnTo>
                        <a:lnTo>
                          <a:pt x="2696" y="1470"/>
                        </a:lnTo>
                        <a:lnTo>
                          <a:pt x="2601" y="1389"/>
                        </a:lnTo>
                        <a:lnTo>
                          <a:pt x="2509" y="1309"/>
                        </a:lnTo>
                        <a:lnTo>
                          <a:pt x="2427" y="1234"/>
                        </a:lnTo>
                        <a:lnTo>
                          <a:pt x="2390" y="1250"/>
                        </a:lnTo>
                        <a:lnTo>
                          <a:pt x="2358" y="1263"/>
                        </a:lnTo>
                        <a:lnTo>
                          <a:pt x="2332" y="1275"/>
                        </a:lnTo>
                        <a:lnTo>
                          <a:pt x="2290" y="1293"/>
                        </a:lnTo>
                        <a:lnTo>
                          <a:pt x="2252" y="1307"/>
                        </a:lnTo>
                        <a:lnTo>
                          <a:pt x="2215" y="1321"/>
                        </a:lnTo>
                        <a:lnTo>
                          <a:pt x="2173" y="1331"/>
                        </a:lnTo>
                        <a:lnTo>
                          <a:pt x="2125" y="1341"/>
                        </a:lnTo>
                        <a:lnTo>
                          <a:pt x="2061" y="1419"/>
                        </a:lnTo>
                        <a:lnTo>
                          <a:pt x="1992" y="1486"/>
                        </a:lnTo>
                        <a:lnTo>
                          <a:pt x="1918" y="1542"/>
                        </a:lnTo>
                        <a:lnTo>
                          <a:pt x="1841" y="1588"/>
                        </a:lnTo>
                        <a:lnTo>
                          <a:pt x="1761" y="1622"/>
                        </a:lnTo>
                        <a:lnTo>
                          <a:pt x="1679" y="1644"/>
                        </a:lnTo>
                        <a:lnTo>
                          <a:pt x="1594" y="1654"/>
                        </a:lnTo>
                        <a:lnTo>
                          <a:pt x="1504" y="1654"/>
                        </a:lnTo>
                        <a:lnTo>
                          <a:pt x="1415" y="1640"/>
                        </a:lnTo>
                        <a:lnTo>
                          <a:pt x="1323" y="1616"/>
                        </a:lnTo>
                        <a:lnTo>
                          <a:pt x="1265" y="1592"/>
                        </a:lnTo>
                        <a:lnTo>
                          <a:pt x="1214" y="1560"/>
                        </a:lnTo>
                        <a:lnTo>
                          <a:pt x="1170" y="1522"/>
                        </a:lnTo>
                        <a:lnTo>
                          <a:pt x="1134" y="1476"/>
                        </a:lnTo>
                        <a:lnTo>
                          <a:pt x="1106" y="1425"/>
                        </a:lnTo>
                        <a:lnTo>
                          <a:pt x="1088" y="1369"/>
                        </a:lnTo>
                        <a:lnTo>
                          <a:pt x="1078" y="1303"/>
                        </a:lnTo>
                        <a:lnTo>
                          <a:pt x="1078" y="1236"/>
                        </a:lnTo>
                        <a:lnTo>
                          <a:pt x="1088" y="1164"/>
                        </a:lnTo>
                        <a:lnTo>
                          <a:pt x="1106" y="1092"/>
                        </a:lnTo>
                        <a:lnTo>
                          <a:pt x="1132" y="1021"/>
                        </a:lnTo>
                        <a:lnTo>
                          <a:pt x="1164" y="949"/>
                        </a:lnTo>
                        <a:lnTo>
                          <a:pt x="1200" y="879"/>
                        </a:lnTo>
                        <a:lnTo>
                          <a:pt x="1240" y="810"/>
                        </a:lnTo>
                        <a:lnTo>
                          <a:pt x="1283" y="744"/>
                        </a:lnTo>
                        <a:lnTo>
                          <a:pt x="1327" y="682"/>
                        </a:lnTo>
                        <a:lnTo>
                          <a:pt x="1373" y="625"/>
                        </a:lnTo>
                        <a:lnTo>
                          <a:pt x="1419" y="573"/>
                        </a:lnTo>
                        <a:lnTo>
                          <a:pt x="1464" y="527"/>
                        </a:lnTo>
                        <a:lnTo>
                          <a:pt x="1548" y="443"/>
                        </a:lnTo>
                        <a:lnTo>
                          <a:pt x="1632" y="366"/>
                        </a:lnTo>
                        <a:lnTo>
                          <a:pt x="1711" y="296"/>
                        </a:lnTo>
                        <a:lnTo>
                          <a:pt x="1791" y="232"/>
                        </a:lnTo>
                        <a:lnTo>
                          <a:pt x="1870" y="177"/>
                        </a:lnTo>
                        <a:lnTo>
                          <a:pt x="1948" y="127"/>
                        </a:lnTo>
                        <a:lnTo>
                          <a:pt x="2026" y="87"/>
                        </a:lnTo>
                        <a:lnTo>
                          <a:pt x="2103" y="53"/>
                        </a:lnTo>
                        <a:lnTo>
                          <a:pt x="2183" y="27"/>
                        </a:lnTo>
                        <a:lnTo>
                          <a:pt x="2264" y="10"/>
                        </a:lnTo>
                        <a:lnTo>
                          <a:pt x="2348" y="0"/>
                        </a:lnTo>
                        <a:lnTo>
                          <a:pt x="2435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171" name="Freeform 57"/>
                  <p:cNvSpPr>
                    <a:spLocks/>
                  </p:cNvSpPr>
                  <p:nvPr/>
                </p:nvSpPr>
                <p:spPr bwMode="auto">
                  <a:xfrm>
                    <a:off x="482600" y="5180013"/>
                    <a:ext cx="1193800" cy="217488"/>
                  </a:xfrm>
                  <a:custGeom>
                    <a:avLst/>
                    <a:gdLst>
                      <a:gd name="T0" fmla="*/ 137 w 1502"/>
                      <a:gd name="T1" fmla="*/ 0 h 275"/>
                      <a:gd name="T2" fmla="*/ 1367 w 1502"/>
                      <a:gd name="T3" fmla="*/ 0 h 275"/>
                      <a:gd name="T4" fmla="*/ 1403 w 1502"/>
                      <a:gd name="T5" fmla="*/ 6 h 275"/>
                      <a:gd name="T6" fmla="*/ 1434 w 1502"/>
                      <a:gd name="T7" fmla="*/ 20 h 275"/>
                      <a:gd name="T8" fmla="*/ 1462 w 1502"/>
                      <a:gd name="T9" fmla="*/ 42 h 275"/>
                      <a:gd name="T10" fmla="*/ 1484 w 1502"/>
                      <a:gd name="T11" fmla="*/ 68 h 275"/>
                      <a:gd name="T12" fmla="*/ 1498 w 1502"/>
                      <a:gd name="T13" fmla="*/ 102 h 275"/>
                      <a:gd name="T14" fmla="*/ 1502 w 1502"/>
                      <a:gd name="T15" fmla="*/ 138 h 275"/>
                      <a:gd name="T16" fmla="*/ 1498 w 1502"/>
                      <a:gd name="T17" fmla="*/ 174 h 275"/>
                      <a:gd name="T18" fmla="*/ 1484 w 1502"/>
                      <a:gd name="T19" fmla="*/ 207 h 275"/>
                      <a:gd name="T20" fmla="*/ 1462 w 1502"/>
                      <a:gd name="T21" fmla="*/ 235 h 275"/>
                      <a:gd name="T22" fmla="*/ 1434 w 1502"/>
                      <a:gd name="T23" fmla="*/ 255 h 275"/>
                      <a:gd name="T24" fmla="*/ 1403 w 1502"/>
                      <a:gd name="T25" fmla="*/ 269 h 275"/>
                      <a:gd name="T26" fmla="*/ 1367 w 1502"/>
                      <a:gd name="T27" fmla="*/ 275 h 275"/>
                      <a:gd name="T28" fmla="*/ 137 w 1502"/>
                      <a:gd name="T29" fmla="*/ 275 h 275"/>
                      <a:gd name="T30" fmla="*/ 99 w 1502"/>
                      <a:gd name="T31" fmla="*/ 269 h 275"/>
                      <a:gd name="T32" fmla="*/ 68 w 1502"/>
                      <a:gd name="T33" fmla="*/ 255 h 275"/>
                      <a:gd name="T34" fmla="*/ 40 w 1502"/>
                      <a:gd name="T35" fmla="*/ 235 h 275"/>
                      <a:gd name="T36" fmla="*/ 18 w 1502"/>
                      <a:gd name="T37" fmla="*/ 207 h 275"/>
                      <a:gd name="T38" fmla="*/ 4 w 1502"/>
                      <a:gd name="T39" fmla="*/ 174 h 275"/>
                      <a:gd name="T40" fmla="*/ 0 w 1502"/>
                      <a:gd name="T41" fmla="*/ 138 h 275"/>
                      <a:gd name="T42" fmla="*/ 4 w 1502"/>
                      <a:gd name="T43" fmla="*/ 102 h 275"/>
                      <a:gd name="T44" fmla="*/ 18 w 1502"/>
                      <a:gd name="T45" fmla="*/ 68 h 275"/>
                      <a:gd name="T46" fmla="*/ 40 w 1502"/>
                      <a:gd name="T47" fmla="*/ 42 h 275"/>
                      <a:gd name="T48" fmla="*/ 68 w 1502"/>
                      <a:gd name="T49" fmla="*/ 20 h 275"/>
                      <a:gd name="T50" fmla="*/ 99 w 1502"/>
                      <a:gd name="T51" fmla="*/ 6 h 275"/>
                      <a:gd name="T52" fmla="*/ 137 w 1502"/>
                      <a:gd name="T53" fmla="*/ 0 h 2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1502" h="275">
                        <a:moveTo>
                          <a:pt x="137" y="0"/>
                        </a:moveTo>
                        <a:lnTo>
                          <a:pt x="1367" y="0"/>
                        </a:lnTo>
                        <a:lnTo>
                          <a:pt x="1403" y="6"/>
                        </a:lnTo>
                        <a:lnTo>
                          <a:pt x="1434" y="20"/>
                        </a:lnTo>
                        <a:lnTo>
                          <a:pt x="1462" y="42"/>
                        </a:lnTo>
                        <a:lnTo>
                          <a:pt x="1484" y="68"/>
                        </a:lnTo>
                        <a:lnTo>
                          <a:pt x="1498" y="102"/>
                        </a:lnTo>
                        <a:lnTo>
                          <a:pt x="1502" y="138"/>
                        </a:lnTo>
                        <a:lnTo>
                          <a:pt x="1498" y="174"/>
                        </a:lnTo>
                        <a:lnTo>
                          <a:pt x="1484" y="207"/>
                        </a:lnTo>
                        <a:lnTo>
                          <a:pt x="1462" y="235"/>
                        </a:lnTo>
                        <a:lnTo>
                          <a:pt x="1434" y="255"/>
                        </a:lnTo>
                        <a:lnTo>
                          <a:pt x="1403" y="269"/>
                        </a:lnTo>
                        <a:lnTo>
                          <a:pt x="1367" y="275"/>
                        </a:lnTo>
                        <a:lnTo>
                          <a:pt x="137" y="275"/>
                        </a:lnTo>
                        <a:lnTo>
                          <a:pt x="99" y="269"/>
                        </a:lnTo>
                        <a:lnTo>
                          <a:pt x="68" y="255"/>
                        </a:lnTo>
                        <a:lnTo>
                          <a:pt x="40" y="235"/>
                        </a:lnTo>
                        <a:lnTo>
                          <a:pt x="18" y="207"/>
                        </a:lnTo>
                        <a:lnTo>
                          <a:pt x="4" y="174"/>
                        </a:lnTo>
                        <a:lnTo>
                          <a:pt x="0" y="138"/>
                        </a:lnTo>
                        <a:lnTo>
                          <a:pt x="4" y="102"/>
                        </a:lnTo>
                        <a:lnTo>
                          <a:pt x="18" y="68"/>
                        </a:lnTo>
                        <a:lnTo>
                          <a:pt x="40" y="42"/>
                        </a:lnTo>
                        <a:lnTo>
                          <a:pt x="68" y="20"/>
                        </a:lnTo>
                        <a:lnTo>
                          <a:pt x="99" y="6"/>
                        </a:lnTo>
                        <a:lnTo>
                          <a:pt x="137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172" name="Freeform 58"/>
                  <p:cNvSpPr>
                    <a:spLocks/>
                  </p:cNvSpPr>
                  <p:nvPr/>
                </p:nvSpPr>
                <p:spPr bwMode="auto">
                  <a:xfrm>
                    <a:off x="3311525" y="6699250"/>
                    <a:ext cx="533400" cy="430213"/>
                  </a:xfrm>
                  <a:custGeom>
                    <a:avLst/>
                    <a:gdLst>
                      <a:gd name="T0" fmla="*/ 528 w 673"/>
                      <a:gd name="T1" fmla="*/ 0 h 541"/>
                      <a:gd name="T2" fmla="*/ 562 w 673"/>
                      <a:gd name="T3" fmla="*/ 2 h 541"/>
                      <a:gd name="T4" fmla="*/ 595 w 673"/>
                      <a:gd name="T5" fmla="*/ 14 h 541"/>
                      <a:gd name="T6" fmla="*/ 625 w 673"/>
                      <a:gd name="T7" fmla="*/ 34 h 541"/>
                      <a:gd name="T8" fmla="*/ 649 w 673"/>
                      <a:gd name="T9" fmla="*/ 60 h 541"/>
                      <a:gd name="T10" fmla="*/ 665 w 673"/>
                      <a:gd name="T11" fmla="*/ 94 h 541"/>
                      <a:gd name="T12" fmla="*/ 673 w 673"/>
                      <a:gd name="T13" fmla="*/ 127 h 541"/>
                      <a:gd name="T14" fmla="*/ 671 w 673"/>
                      <a:gd name="T15" fmla="*/ 163 h 541"/>
                      <a:gd name="T16" fmla="*/ 659 w 673"/>
                      <a:gd name="T17" fmla="*/ 197 h 541"/>
                      <a:gd name="T18" fmla="*/ 639 w 673"/>
                      <a:gd name="T19" fmla="*/ 227 h 541"/>
                      <a:gd name="T20" fmla="*/ 613 w 673"/>
                      <a:gd name="T21" fmla="*/ 251 h 541"/>
                      <a:gd name="T22" fmla="*/ 213 w 673"/>
                      <a:gd name="T23" fmla="*/ 520 h 541"/>
                      <a:gd name="T24" fmla="*/ 189 w 673"/>
                      <a:gd name="T25" fmla="*/ 531 h 541"/>
                      <a:gd name="T26" fmla="*/ 164 w 673"/>
                      <a:gd name="T27" fmla="*/ 539 h 541"/>
                      <a:gd name="T28" fmla="*/ 138 w 673"/>
                      <a:gd name="T29" fmla="*/ 541 h 541"/>
                      <a:gd name="T30" fmla="*/ 104 w 673"/>
                      <a:gd name="T31" fmla="*/ 537 h 541"/>
                      <a:gd name="T32" fmla="*/ 74 w 673"/>
                      <a:gd name="T33" fmla="*/ 525 h 541"/>
                      <a:gd name="T34" fmla="*/ 46 w 673"/>
                      <a:gd name="T35" fmla="*/ 508 h 541"/>
                      <a:gd name="T36" fmla="*/ 22 w 673"/>
                      <a:gd name="T37" fmla="*/ 482 h 541"/>
                      <a:gd name="T38" fmla="*/ 6 w 673"/>
                      <a:gd name="T39" fmla="*/ 448 h 541"/>
                      <a:gd name="T40" fmla="*/ 0 w 673"/>
                      <a:gd name="T41" fmla="*/ 414 h 541"/>
                      <a:gd name="T42" fmla="*/ 2 w 673"/>
                      <a:gd name="T43" fmla="*/ 378 h 541"/>
                      <a:gd name="T44" fmla="*/ 14 w 673"/>
                      <a:gd name="T45" fmla="*/ 346 h 541"/>
                      <a:gd name="T46" fmla="*/ 32 w 673"/>
                      <a:gd name="T47" fmla="*/ 317 h 541"/>
                      <a:gd name="T48" fmla="*/ 60 w 673"/>
                      <a:gd name="T49" fmla="*/ 293 h 541"/>
                      <a:gd name="T50" fmla="*/ 460 w 673"/>
                      <a:gd name="T51" fmla="*/ 24 h 541"/>
                      <a:gd name="T52" fmla="*/ 492 w 673"/>
                      <a:gd name="T53" fmla="*/ 6 h 541"/>
                      <a:gd name="T54" fmla="*/ 528 w 673"/>
                      <a:gd name="T55" fmla="*/ 0 h 5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673" h="541">
                        <a:moveTo>
                          <a:pt x="528" y="0"/>
                        </a:moveTo>
                        <a:lnTo>
                          <a:pt x="562" y="2"/>
                        </a:lnTo>
                        <a:lnTo>
                          <a:pt x="595" y="14"/>
                        </a:lnTo>
                        <a:lnTo>
                          <a:pt x="625" y="34"/>
                        </a:lnTo>
                        <a:lnTo>
                          <a:pt x="649" y="60"/>
                        </a:lnTo>
                        <a:lnTo>
                          <a:pt x="665" y="94"/>
                        </a:lnTo>
                        <a:lnTo>
                          <a:pt x="673" y="127"/>
                        </a:lnTo>
                        <a:lnTo>
                          <a:pt x="671" y="163"/>
                        </a:lnTo>
                        <a:lnTo>
                          <a:pt x="659" y="197"/>
                        </a:lnTo>
                        <a:lnTo>
                          <a:pt x="639" y="227"/>
                        </a:lnTo>
                        <a:lnTo>
                          <a:pt x="613" y="251"/>
                        </a:lnTo>
                        <a:lnTo>
                          <a:pt x="213" y="520"/>
                        </a:lnTo>
                        <a:lnTo>
                          <a:pt x="189" y="531"/>
                        </a:lnTo>
                        <a:lnTo>
                          <a:pt x="164" y="539"/>
                        </a:lnTo>
                        <a:lnTo>
                          <a:pt x="138" y="541"/>
                        </a:lnTo>
                        <a:lnTo>
                          <a:pt x="104" y="537"/>
                        </a:lnTo>
                        <a:lnTo>
                          <a:pt x="74" y="525"/>
                        </a:lnTo>
                        <a:lnTo>
                          <a:pt x="46" y="508"/>
                        </a:lnTo>
                        <a:lnTo>
                          <a:pt x="22" y="482"/>
                        </a:lnTo>
                        <a:lnTo>
                          <a:pt x="6" y="448"/>
                        </a:lnTo>
                        <a:lnTo>
                          <a:pt x="0" y="414"/>
                        </a:lnTo>
                        <a:lnTo>
                          <a:pt x="2" y="378"/>
                        </a:lnTo>
                        <a:lnTo>
                          <a:pt x="14" y="346"/>
                        </a:lnTo>
                        <a:lnTo>
                          <a:pt x="32" y="317"/>
                        </a:lnTo>
                        <a:lnTo>
                          <a:pt x="60" y="293"/>
                        </a:lnTo>
                        <a:lnTo>
                          <a:pt x="460" y="24"/>
                        </a:lnTo>
                        <a:lnTo>
                          <a:pt x="492" y="6"/>
                        </a:lnTo>
                        <a:lnTo>
                          <a:pt x="528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173" name="Freeform 59"/>
                  <p:cNvSpPr>
                    <a:spLocks/>
                  </p:cNvSpPr>
                  <p:nvPr/>
                </p:nvSpPr>
                <p:spPr bwMode="auto">
                  <a:xfrm>
                    <a:off x="2327275" y="6589713"/>
                    <a:ext cx="868363" cy="869950"/>
                  </a:xfrm>
                  <a:custGeom>
                    <a:avLst/>
                    <a:gdLst>
                      <a:gd name="T0" fmla="*/ 173 w 1092"/>
                      <a:gd name="T1" fmla="*/ 6 h 1094"/>
                      <a:gd name="T2" fmla="*/ 235 w 1092"/>
                      <a:gd name="T3" fmla="*/ 44 h 1094"/>
                      <a:gd name="T4" fmla="*/ 336 w 1092"/>
                      <a:gd name="T5" fmla="*/ 149 h 1094"/>
                      <a:gd name="T6" fmla="*/ 446 w 1092"/>
                      <a:gd name="T7" fmla="*/ 262 h 1094"/>
                      <a:gd name="T8" fmla="*/ 561 w 1092"/>
                      <a:gd name="T9" fmla="*/ 380 h 1094"/>
                      <a:gd name="T10" fmla="*/ 674 w 1092"/>
                      <a:gd name="T11" fmla="*/ 495 h 1094"/>
                      <a:gd name="T12" fmla="*/ 782 w 1092"/>
                      <a:gd name="T13" fmla="*/ 603 h 1094"/>
                      <a:gd name="T14" fmla="*/ 879 w 1092"/>
                      <a:gd name="T15" fmla="*/ 698 h 1094"/>
                      <a:gd name="T16" fmla="*/ 959 w 1092"/>
                      <a:gd name="T17" fmla="*/ 778 h 1094"/>
                      <a:gd name="T18" fmla="*/ 1021 w 1092"/>
                      <a:gd name="T19" fmla="*/ 832 h 1094"/>
                      <a:gd name="T20" fmla="*/ 1066 w 1092"/>
                      <a:gd name="T21" fmla="*/ 875 h 1094"/>
                      <a:gd name="T22" fmla="*/ 1092 w 1092"/>
                      <a:gd name="T23" fmla="*/ 941 h 1094"/>
                      <a:gd name="T24" fmla="*/ 1082 w 1092"/>
                      <a:gd name="T25" fmla="*/ 1011 h 1094"/>
                      <a:gd name="T26" fmla="*/ 1040 w 1092"/>
                      <a:gd name="T27" fmla="*/ 1065 h 1094"/>
                      <a:gd name="T28" fmla="*/ 985 w 1092"/>
                      <a:gd name="T29" fmla="*/ 1090 h 1094"/>
                      <a:gd name="T30" fmla="*/ 925 w 1092"/>
                      <a:gd name="T31" fmla="*/ 1090 h 1094"/>
                      <a:gd name="T32" fmla="*/ 871 w 1092"/>
                      <a:gd name="T33" fmla="*/ 1065 h 1094"/>
                      <a:gd name="T34" fmla="*/ 818 w 1092"/>
                      <a:gd name="T35" fmla="*/ 1019 h 1094"/>
                      <a:gd name="T36" fmla="*/ 744 w 1092"/>
                      <a:gd name="T37" fmla="*/ 949 h 1094"/>
                      <a:gd name="T38" fmla="*/ 654 w 1092"/>
                      <a:gd name="T39" fmla="*/ 864 h 1094"/>
                      <a:gd name="T40" fmla="*/ 555 w 1092"/>
                      <a:gd name="T41" fmla="*/ 764 h 1094"/>
                      <a:gd name="T42" fmla="*/ 452 w 1092"/>
                      <a:gd name="T43" fmla="*/ 661 h 1094"/>
                      <a:gd name="T44" fmla="*/ 350 w 1092"/>
                      <a:gd name="T45" fmla="*/ 555 h 1094"/>
                      <a:gd name="T46" fmla="*/ 253 w 1092"/>
                      <a:gd name="T47" fmla="*/ 455 h 1094"/>
                      <a:gd name="T48" fmla="*/ 167 w 1092"/>
                      <a:gd name="T49" fmla="*/ 366 h 1094"/>
                      <a:gd name="T50" fmla="*/ 97 w 1092"/>
                      <a:gd name="T51" fmla="*/ 294 h 1094"/>
                      <a:gd name="T52" fmla="*/ 52 w 1092"/>
                      <a:gd name="T53" fmla="*/ 247 h 1094"/>
                      <a:gd name="T54" fmla="*/ 16 w 1092"/>
                      <a:gd name="T55" fmla="*/ 203 h 1094"/>
                      <a:gd name="T56" fmla="*/ 0 w 1092"/>
                      <a:gd name="T57" fmla="*/ 135 h 1094"/>
                      <a:gd name="T58" fmla="*/ 18 w 1092"/>
                      <a:gd name="T59" fmla="*/ 67 h 1094"/>
                      <a:gd name="T60" fmla="*/ 72 w 1092"/>
                      <a:gd name="T61" fmla="*/ 18 h 1094"/>
                      <a:gd name="T62" fmla="*/ 139 w 1092"/>
                      <a:gd name="T63" fmla="*/ 0 h 10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092" h="1094">
                        <a:moveTo>
                          <a:pt x="139" y="0"/>
                        </a:moveTo>
                        <a:lnTo>
                          <a:pt x="173" y="6"/>
                        </a:lnTo>
                        <a:lnTo>
                          <a:pt x="205" y="20"/>
                        </a:lnTo>
                        <a:lnTo>
                          <a:pt x="235" y="44"/>
                        </a:lnTo>
                        <a:lnTo>
                          <a:pt x="284" y="93"/>
                        </a:lnTo>
                        <a:lnTo>
                          <a:pt x="336" y="149"/>
                        </a:lnTo>
                        <a:lnTo>
                          <a:pt x="390" y="205"/>
                        </a:lnTo>
                        <a:lnTo>
                          <a:pt x="446" y="262"/>
                        </a:lnTo>
                        <a:lnTo>
                          <a:pt x="503" y="320"/>
                        </a:lnTo>
                        <a:lnTo>
                          <a:pt x="561" y="380"/>
                        </a:lnTo>
                        <a:lnTo>
                          <a:pt x="619" y="438"/>
                        </a:lnTo>
                        <a:lnTo>
                          <a:pt x="674" y="495"/>
                        </a:lnTo>
                        <a:lnTo>
                          <a:pt x="730" y="551"/>
                        </a:lnTo>
                        <a:lnTo>
                          <a:pt x="782" y="603"/>
                        </a:lnTo>
                        <a:lnTo>
                          <a:pt x="832" y="653"/>
                        </a:lnTo>
                        <a:lnTo>
                          <a:pt x="879" y="698"/>
                        </a:lnTo>
                        <a:lnTo>
                          <a:pt x="921" y="740"/>
                        </a:lnTo>
                        <a:lnTo>
                          <a:pt x="959" y="778"/>
                        </a:lnTo>
                        <a:lnTo>
                          <a:pt x="993" y="808"/>
                        </a:lnTo>
                        <a:lnTo>
                          <a:pt x="1021" y="832"/>
                        </a:lnTo>
                        <a:lnTo>
                          <a:pt x="1040" y="850"/>
                        </a:lnTo>
                        <a:lnTo>
                          <a:pt x="1066" y="875"/>
                        </a:lnTo>
                        <a:lnTo>
                          <a:pt x="1082" y="907"/>
                        </a:lnTo>
                        <a:lnTo>
                          <a:pt x="1092" y="941"/>
                        </a:lnTo>
                        <a:lnTo>
                          <a:pt x="1090" y="977"/>
                        </a:lnTo>
                        <a:lnTo>
                          <a:pt x="1082" y="1011"/>
                        </a:lnTo>
                        <a:lnTo>
                          <a:pt x="1062" y="1043"/>
                        </a:lnTo>
                        <a:lnTo>
                          <a:pt x="1040" y="1065"/>
                        </a:lnTo>
                        <a:lnTo>
                          <a:pt x="1015" y="1080"/>
                        </a:lnTo>
                        <a:lnTo>
                          <a:pt x="985" y="1090"/>
                        </a:lnTo>
                        <a:lnTo>
                          <a:pt x="955" y="1094"/>
                        </a:lnTo>
                        <a:lnTo>
                          <a:pt x="925" y="1090"/>
                        </a:lnTo>
                        <a:lnTo>
                          <a:pt x="897" y="1080"/>
                        </a:lnTo>
                        <a:lnTo>
                          <a:pt x="871" y="1065"/>
                        </a:lnTo>
                        <a:lnTo>
                          <a:pt x="847" y="1045"/>
                        </a:lnTo>
                        <a:lnTo>
                          <a:pt x="818" y="1019"/>
                        </a:lnTo>
                        <a:lnTo>
                          <a:pt x="784" y="987"/>
                        </a:lnTo>
                        <a:lnTo>
                          <a:pt x="744" y="949"/>
                        </a:lnTo>
                        <a:lnTo>
                          <a:pt x="700" y="907"/>
                        </a:lnTo>
                        <a:lnTo>
                          <a:pt x="654" y="864"/>
                        </a:lnTo>
                        <a:lnTo>
                          <a:pt x="607" y="814"/>
                        </a:lnTo>
                        <a:lnTo>
                          <a:pt x="555" y="764"/>
                        </a:lnTo>
                        <a:lnTo>
                          <a:pt x="505" y="712"/>
                        </a:lnTo>
                        <a:lnTo>
                          <a:pt x="452" y="661"/>
                        </a:lnTo>
                        <a:lnTo>
                          <a:pt x="400" y="607"/>
                        </a:lnTo>
                        <a:lnTo>
                          <a:pt x="350" y="555"/>
                        </a:lnTo>
                        <a:lnTo>
                          <a:pt x="300" y="503"/>
                        </a:lnTo>
                        <a:lnTo>
                          <a:pt x="253" y="455"/>
                        </a:lnTo>
                        <a:lnTo>
                          <a:pt x="209" y="410"/>
                        </a:lnTo>
                        <a:lnTo>
                          <a:pt x="167" y="366"/>
                        </a:lnTo>
                        <a:lnTo>
                          <a:pt x="129" y="328"/>
                        </a:lnTo>
                        <a:lnTo>
                          <a:pt x="97" y="294"/>
                        </a:lnTo>
                        <a:lnTo>
                          <a:pt x="72" y="266"/>
                        </a:lnTo>
                        <a:lnTo>
                          <a:pt x="52" y="247"/>
                        </a:lnTo>
                        <a:lnTo>
                          <a:pt x="38" y="233"/>
                        </a:lnTo>
                        <a:lnTo>
                          <a:pt x="16" y="203"/>
                        </a:lnTo>
                        <a:lnTo>
                          <a:pt x="2" y="169"/>
                        </a:lnTo>
                        <a:lnTo>
                          <a:pt x="0" y="135"/>
                        </a:lnTo>
                        <a:lnTo>
                          <a:pt x="4" y="99"/>
                        </a:lnTo>
                        <a:lnTo>
                          <a:pt x="18" y="67"/>
                        </a:lnTo>
                        <a:lnTo>
                          <a:pt x="42" y="38"/>
                        </a:lnTo>
                        <a:lnTo>
                          <a:pt x="72" y="18"/>
                        </a:lnTo>
                        <a:lnTo>
                          <a:pt x="103" y="4"/>
                        </a:lnTo>
                        <a:lnTo>
                          <a:pt x="139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174" name="Freeform 60"/>
                  <p:cNvSpPr>
                    <a:spLocks/>
                  </p:cNvSpPr>
                  <p:nvPr/>
                </p:nvSpPr>
                <p:spPr bwMode="auto">
                  <a:xfrm>
                    <a:off x="2001837" y="6916738"/>
                    <a:ext cx="758825" cy="758825"/>
                  </a:xfrm>
                  <a:custGeom>
                    <a:avLst/>
                    <a:gdLst>
                      <a:gd name="T0" fmla="*/ 143 w 957"/>
                      <a:gd name="T1" fmla="*/ 0 h 955"/>
                      <a:gd name="T2" fmla="*/ 177 w 957"/>
                      <a:gd name="T3" fmla="*/ 4 h 955"/>
                      <a:gd name="T4" fmla="*/ 211 w 957"/>
                      <a:gd name="T5" fmla="*/ 20 h 955"/>
                      <a:gd name="T6" fmla="*/ 239 w 957"/>
                      <a:gd name="T7" fmla="*/ 43 h 955"/>
                      <a:gd name="T8" fmla="*/ 259 w 957"/>
                      <a:gd name="T9" fmla="*/ 65 h 955"/>
                      <a:gd name="T10" fmla="*/ 287 w 957"/>
                      <a:gd name="T11" fmla="*/ 95 h 955"/>
                      <a:gd name="T12" fmla="*/ 320 w 957"/>
                      <a:gd name="T13" fmla="*/ 131 h 955"/>
                      <a:gd name="T14" fmla="*/ 358 w 957"/>
                      <a:gd name="T15" fmla="*/ 171 h 955"/>
                      <a:gd name="T16" fmla="*/ 402 w 957"/>
                      <a:gd name="T17" fmla="*/ 217 h 955"/>
                      <a:gd name="T18" fmla="*/ 448 w 957"/>
                      <a:gd name="T19" fmla="*/ 264 h 955"/>
                      <a:gd name="T20" fmla="*/ 495 w 957"/>
                      <a:gd name="T21" fmla="*/ 314 h 955"/>
                      <a:gd name="T22" fmla="*/ 545 w 957"/>
                      <a:gd name="T23" fmla="*/ 366 h 955"/>
                      <a:gd name="T24" fmla="*/ 597 w 957"/>
                      <a:gd name="T25" fmla="*/ 418 h 955"/>
                      <a:gd name="T26" fmla="*/ 647 w 957"/>
                      <a:gd name="T27" fmla="*/ 469 h 955"/>
                      <a:gd name="T28" fmla="*/ 698 w 957"/>
                      <a:gd name="T29" fmla="*/ 519 h 955"/>
                      <a:gd name="T30" fmla="*/ 746 w 957"/>
                      <a:gd name="T31" fmla="*/ 567 h 955"/>
                      <a:gd name="T32" fmla="*/ 792 w 957"/>
                      <a:gd name="T33" fmla="*/ 611 h 955"/>
                      <a:gd name="T34" fmla="*/ 834 w 957"/>
                      <a:gd name="T35" fmla="*/ 651 h 955"/>
                      <a:gd name="T36" fmla="*/ 873 w 957"/>
                      <a:gd name="T37" fmla="*/ 684 h 955"/>
                      <a:gd name="T38" fmla="*/ 905 w 957"/>
                      <a:gd name="T39" fmla="*/ 712 h 955"/>
                      <a:gd name="T40" fmla="*/ 931 w 957"/>
                      <a:gd name="T41" fmla="*/ 738 h 955"/>
                      <a:gd name="T42" fmla="*/ 949 w 957"/>
                      <a:gd name="T43" fmla="*/ 770 h 955"/>
                      <a:gd name="T44" fmla="*/ 957 w 957"/>
                      <a:gd name="T45" fmla="*/ 804 h 955"/>
                      <a:gd name="T46" fmla="*/ 955 w 957"/>
                      <a:gd name="T47" fmla="*/ 840 h 955"/>
                      <a:gd name="T48" fmla="*/ 947 w 957"/>
                      <a:gd name="T49" fmla="*/ 873 h 955"/>
                      <a:gd name="T50" fmla="*/ 927 w 957"/>
                      <a:gd name="T51" fmla="*/ 903 h 955"/>
                      <a:gd name="T52" fmla="*/ 905 w 957"/>
                      <a:gd name="T53" fmla="*/ 927 h 955"/>
                      <a:gd name="T54" fmla="*/ 879 w 957"/>
                      <a:gd name="T55" fmla="*/ 943 h 955"/>
                      <a:gd name="T56" fmla="*/ 850 w 957"/>
                      <a:gd name="T57" fmla="*/ 953 h 955"/>
                      <a:gd name="T58" fmla="*/ 820 w 957"/>
                      <a:gd name="T59" fmla="*/ 955 h 955"/>
                      <a:gd name="T60" fmla="*/ 792 w 957"/>
                      <a:gd name="T61" fmla="*/ 953 h 955"/>
                      <a:gd name="T62" fmla="*/ 762 w 957"/>
                      <a:gd name="T63" fmla="*/ 943 h 955"/>
                      <a:gd name="T64" fmla="*/ 736 w 957"/>
                      <a:gd name="T65" fmla="*/ 925 h 955"/>
                      <a:gd name="T66" fmla="*/ 702 w 957"/>
                      <a:gd name="T67" fmla="*/ 899 h 955"/>
                      <a:gd name="T68" fmla="*/ 667 w 957"/>
                      <a:gd name="T69" fmla="*/ 867 h 955"/>
                      <a:gd name="T70" fmla="*/ 627 w 957"/>
                      <a:gd name="T71" fmla="*/ 832 h 955"/>
                      <a:gd name="T72" fmla="*/ 585 w 957"/>
                      <a:gd name="T73" fmla="*/ 792 h 955"/>
                      <a:gd name="T74" fmla="*/ 541 w 957"/>
                      <a:gd name="T75" fmla="*/ 748 h 955"/>
                      <a:gd name="T76" fmla="*/ 495 w 957"/>
                      <a:gd name="T77" fmla="*/ 704 h 955"/>
                      <a:gd name="T78" fmla="*/ 450 w 957"/>
                      <a:gd name="T79" fmla="*/ 659 h 955"/>
                      <a:gd name="T80" fmla="*/ 404 w 957"/>
                      <a:gd name="T81" fmla="*/ 611 h 955"/>
                      <a:gd name="T82" fmla="*/ 358 w 957"/>
                      <a:gd name="T83" fmla="*/ 565 h 955"/>
                      <a:gd name="T84" fmla="*/ 312 w 957"/>
                      <a:gd name="T85" fmla="*/ 517 h 955"/>
                      <a:gd name="T86" fmla="*/ 269 w 957"/>
                      <a:gd name="T87" fmla="*/ 473 h 955"/>
                      <a:gd name="T88" fmla="*/ 227 w 957"/>
                      <a:gd name="T89" fmla="*/ 430 h 955"/>
                      <a:gd name="T90" fmla="*/ 187 w 957"/>
                      <a:gd name="T91" fmla="*/ 388 h 955"/>
                      <a:gd name="T92" fmla="*/ 151 w 957"/>
                      <a:gd name="T93" fmla="*/ 350 h 955"/>
                      <a:gd name="T94" fmla="*/ 119 w 957"/>
                      <a:gd name="T95" fmla="*/ 316 h 955"/>
                      <a:gd name="T96" fmla="*/ 92 w 957"/>
                      <a:gd name="T97" fmla="*/ 286 h 955"/>
                      <a:gd name="T98" fmla="*/ 70 w 957"/>
                      <a:gd name="T99" fmla="*/ 262 h 955"/>
                      <a:gd name="T100" fmla="*/ 52 w 957"/>
                      <a:gd name="T101" fmla="*/ 245 h 955"/>
                      <a:gd name="T102" fmla="*/ 42 w 957"/>
                      <a:gd name="T103" fmla="*/ 233 h 955"/>
                      <a:gd name="T104" fmla="*/ 38 w 957"/>
                      <a:gd name="T105" fmla="*/ 229 h 955"/>
                      <a:gd name="T106" fmla="*/ 16 w 957"/>
                      <a:gd name="T107" fmla="*/ 199 h 955"/>
                      <a:gd name="T108" fmla="*/ 2 w 957"/>
                      <a:gd name="T109" fmla="*/ 165 h 955"/>
                      <a:gd name="T110" fmla="*/ 0 w 957"/>
                      <a:gd name="T111" fmla="*/ 129 h 955"/>
                      <a:gd name="T112" fmla="*/ 6 w 957"/>
                      <a:gd name="T113" fmla="*/ 95 h 955"/>
                      <a:gd name="T114" fmla="*/ 22 w 957"/>
                      <a:gd name="T115" fmla="*/ 63 h 955"/>
                      <a:gd name="T116" fmla="*/ 46 w 957"/>
                      <a:gd name="T117" fmla="*/ 36 h 955"/>
                      <a:gd name="T118" fmla="*/ 76 w 957"/>
                      <a:gd name="T119" fmla="*/ 14 h 955"/>
                      <a:gd name="T120" fmla="*/ 109 w 957"/>
                      <a:gd name="T121" fmla="*/ 2 h 955"/>
                      <a:gd name="T122" fmla="*/ 143 w 957"/>
                      <a:gd name="T123" fmla="*/ 0 h 9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957" h="955">
                        <a:moveTo>
                          <a:pt x="143" y="0"/>
                        </a:moveTo>
                        <a:lnTo>
                          <a:pt x="177" y="4"/>
                        </a:lnTo>
                        <a:lnTo>
                          <a:pt x="211" y="20"/>
                        </a:lnTo>
                        <a:lnTo>
                          <a:pt x="239" y="43"/>
                        </a:lnTo>
                        <a:lnTo>
                          <a:pt x="259" y="65"/>
                        </a:lnTo>
                        <a:lnTo>
                          <a:pt x="287" y="95"/>
                        </a:lnTo>
                        <a:lnTo>
                          <a:pt x="320" y="131"/>
                        </a:lnTo>
                        <a:lnTo>
                          <a:pt x="358" y="171"/>
                        </a:lnTo>
                        <a:lnTo>
                          <a:pt x="402" y="217"/>
                        </a:lnTo>
                        <a:lnTo>
                          <a:pt x="448" y="264"/>
                        </a:lnTo>
                        <a:lnTo>
                          <a:pt x="495" y="314"/>
                        </a:lnTo>
                        <a:lnTo>
                          <a:pt x="545" y="366"/>
                        </a:lnTo>
                        <a:lnTo>
                          <a:pt x="597" y="418"/>
                        </a:lnTo>
                        <a:lnTo>
                          <a:pt x="647" y="469"/>
                        </a:lnTo>
                        <a:lnTo>
                          <a:pt x="698" y="519"/>
                        </a:lnTo>
                        <a:lnTo>
                          <a:pt x="746" y="567"/>
                        </a:lnTo>
                        <a:lnTo>
                          <a:pt x="792" y="611"/>
                        </a:lnTo>
                        <a:lnTo>
                          <a:pt x="834" y="651"/>
                        </a:lnTo>
                        <a:lnTo>
                          <a:pt x="873" y="684"/>
                        </a:lnTo>
                        <a:lnTo>
                          <a:pt x="905" y="712"/>
                        </a:lnTo>
                        <a:lnTo>
                          <a:pt x="931" y="738"/>
                        </a:lnTo>
                        <a:lnTo>
                          <a:pt x="949" y="770"/>
                        </a:lnTo>
                        <a:lnTo>
                          <a:pt x="957" y="804"/>
                        </a:lnTo>
                        <a:lnTo>
                          <a:pt x="955" y="840"/>
                        </a:lnTo>
                        <a:lnTo>
                          <a:pt x="947" y="873"/>
                        </a:lnTo>
                        <a:lnTo>
                          <a:pt x="927" y="903"/>
                        </a:lnTo>
                        <a:lnTo>
                          <a:pt x="905" y="927"/>
                        </a:lnTo>
                        <a:lnTo>
                          <a:pt x="879" y="943"/>
                        </a:lnTo>
                        <a:lnTo>
                          <a:pt x="850" y="953"/>
                        </a:lnTo>
                        <a:lnTo>
                          <a:pt x="820" y="955"/>
                        </a:lnTo>
                        <a:lnTo>
                          <a:pt x="792" y="953"/>
                        </a:lnTo>
                        <a:lnTo>
                          <a:pt x="762" y="943"/>
                        </a:lnTo>
                        <a:lnTo>
                          <a:pt x="736" y="925"/>
                        </a:lnTo>
                        <a:lnTo>
                          <a:pt x="702" y="899"/>
                        </a:lnTo>
                        <a:lnTo>
                          <a:pt x="667" y="867"/>
                        </a:lnTo>
                        <a:lnTo>
                          <a:pt x="627" y="832"/>
                        </a:lnTo>
                        <a:lnTo>
                          <a:pt x="585" y="792"/>
                        </a:lnTo>
                        <a:lnTo>
                          <a:pt x="541" y="748"/>
                        </a:lnTo>
                        <a:lnTo>
                          <a:pt x="495" y="704"/>
                        </a:lnTo>
                        <a:lnTo>
                          <a:pt x="450" y="659"/>
                        </a:lnTo>
                        <a:lnTo>
                          <a:pt x="404" y="611"/>
                        </a:lnTo>
                        <a:lnTo>
                          <a:pt x="358" y="565"/>
                        </a:lnTo>
                        <a:lnTo>
                          <a:pt x="312" y="517"/>
                        </a:lnTo>
                        <a:lnTo>
                          <a:pt x="269" y="473"/>
                        </a:lnTo>
                        <a:lnTo>
                          <a:pt x="227" y="430"/>
                        </a:lnTo>
                        <a:lnTo>
                          <a:pt x="187" y="388"/>
                        </a:lnTo>
                        <a:lnTo>
                          <a:pt x="151" y="350"/>
                        </a:lnTo>
                        <a:lnTo>
                          <a:pt x="119" y="316"/>
                        </a:lnTo>
                        <a:lnTo>
                          <a:pt x="92" y="286"/>
                        </a:lnTo>
                        <a:lnTo>
                          <a:pt x="70" y="262"/>
                        </a:lnTo>
                        <a:lnTo>
                          <a:pt x="52" y="245"/>
                        </a:lnTo>
                        <a:lnTo>
                          <a:pt x="42" y="233"/>
                        </a:lnTo>
                        <a:lnTo>
                          <a:pt x="38" y="229"/>
                        </a:lnTo>
                        <a:lnTo>
                          <a:pt x="16" y="199"/>
                        </a:lnTo>
                        <a:lnTo>
                          <a:pt x="2" y="165"/>
                        </a:lnTo>
                        <a:lnTo>
                          <a:pt x="0" y="129"/>
                        </a:lnTo>
                        <a:lnTo>
                          <a:pt x="6" y="95"/>
                        </a:lnTo>
                        <a:lnTo>
                          <a:pt x="22" y="63"/>
                        </a:lnTo>
                        <a:lnTo>
                          <a:pt x="46" y="36"/>
                        </a:lnTo>
                        <a:lnTo>
                          <a:pt x="76" y="14"/>
                        </a:lnTo>
                        <a:lnTo>
                          <a:pt x="109" y="2"/>
                        </a:lnTo>
                        <a:lnTo>
                          <a:pt x="143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175" name="Freeform 61"/>
                  <p:cNvSpPr>
                    <a:spLocks/>
                  </p:cNvSpPr>
                  <p:nvPr/>
                </p:nvSpPr>
                <p:spPr bwMode="auto">
                  <a:xfrm>
                    <a:off x="1568450" y="7134225"/>
                    <a:ext cx="757238" cy="758825"/>
                  </a:xfrm>
                  <a:custGeom>
                    <a:avLst/>
                    <a:gdLst>
                      <a:gd name="T0" fmla="*/ 141 w 955"/>
                      <a:gd name="T1" fmla="*/ 0 h 958"/>
                      <a:gd name="T2" fmla="*/ 175 w 955"/>
                      <a:gd name="T3" fmla="*/ 6 h 958"/>
                      <a:gd name="T4" fmla="*/ 207 w 955"/>
                      <a:gd name="T5" fmla="*/ 20 h 958"/>
                      <a:gd name="T6" fmla="*/ 237 w 955"/>
                      <a:gd name="T7" fmla="*/ 42 h 958"/>
                      <a:gd name="T8" fmla="*/ 255 w 955"/>
                      <a:gd name="T9" fmla="*/ 62 h 958"/>
                      <a:gd name="T10" fmla="*/ 278 w 955"/>
                      <a:gd name="T11" fmla="*/ 90 h 958"/>
                      <a:gd name="T12" fmla="*/ 310 w 955"/>
                      <a:gd name="T13" fmla="*/ 122 h 958"/>
                      <a:gd name="T14" fmla="*/ 346 w 955"/>
                      <a:gd name="T15" fmla="*/ 160 h 958"/>
                      <a:gd name="T16" fmla="*/ 388 w 955"/>
                      <a:gd name="T17" fmla="*/ 203 h 958"/>
                      <a:gd name="T18" fmla="*/ 432 w 955"/>
                      <a:gd name="T19" fmla="*/ 249 h 958"/>
                      <a:gd name="T20" fmla="*/ 479 w 955"/>
                      <a:gd name="T21" fmla="*/ 299 h 958"/>
                      <a:gd name="T22" fmla="*/ 527 w 955"/>
                      <a:gd name="T23" fmla="*/ 349 h 958"/>
                      <a:gd name="T24" fmla="*/ 579 w 955"/>
                      <a:gd name="T25" fmla="*/ 400 h 958"/>
                      <a:gd name="T26" fmla="*/ 631 w 955"/>
                      <a:gd name="T27" fmla="*/ 452 h 958"/>
                      <a:gd name="T28" fmla="*/ 680 w 955"/>
                      <a:gd name="T29" fmla="*/ 504 h 958"/>
                      <a:gd name="T30" fmla="*/ 732 w 955"/>
                      <a:gd name="T31" fmla="*/ 554 h 958"/>
                      <a:gd name="T32" fmla="*/ 780 w 955"/>
                      <a:gd name="T33" fmla="*/ 599 h 958"/>
                      <a:gd name="T34" fmla="*/ 826 w 955"/>
                      <a:gd name="T35" fmla="*/ 643 h 958"/>
                      <a:gd name="T36" fmla="*/ 869 w 955"/>
                      <a:gd name="T37" fmla="*/ 681 h 958"/>
                      <a:gd name="T38" fmla="*/ 907 w 955"/>
                      <a:gd name="T39" fmla="*/ 715 h 958"/>
                      <a:gd name="T40" fmla="*/ 931 w 955"/>
                      <a:gd name="T41" fmla="*/ 743 h 958"/>
                      <a:gd name="T42" fmla="*/ 949 w 955"/>
                      <a:gd name="T43" fmla="*/ 775 h 958"/>
                      <a:gd name="T44" fmla="*/ 955 w 955"/>
                      <a:gd name="T45" fmla="*/ 808 h 958"/>
                      <a:gd name="T46" fmla="*/ 955 w 955"/>
                      <a:gd name="T47" fmla="*/ 842 h 958"/>
                      <a:gd name="T48" fmla="*/ 943 w 955"/>
                      <a:gd name="T49" fmla="*/ 878 h 958"/>
                      <a:gd name="T50" fmla="*/ 923 w 955"/>
                      <a:gd name="T51" fmla="*/ 908 h 958"/>
                      <a:gd name="T52" fmla="*/ 901 w 955"/>
                      <a:gd name="T53" fmla="*/ 930 h 958"/>
                      <a:gd name="T54" fmla="*/ 875 w 955"/>
                      <a:gd name="T55" fmla="*/ 944 h 958"/>
                      <a:gd name="T56" fmla="*/ 847 w 955"/>
                      <a:gd name="T57" fmla="*/ 954 h 958"/>
                      <a:gd name="T58" fmla="*/ 820 w 955"/>
                      <a:gd name="T59" fmla="*/ 958 h 958"/>
                      <a:gd name="T60" fmla="*/ 788 w 955"/>
                      <a:gd name="T61" fmla="*/ 954 h 958"/>
                      <a:gd name="T62" fmla="*/ 758 w 955"/>
                      <a:gd name="T63" fmla="*/ 942 h 958"/>
                      <a:gd name="T64" fmla="*/ 732 w 955"/>
                      <a:gd name="T65" fmla="*/ 924 h 958"/>
                      <a:gd name="T66" fmla="*/ 688 w 955"/>
                      <a:gd name="T67" fmla="*/ 888 h 958"/>
                      <a:gd name="T68" fmla="*/ 643 w 955"/>
                      <a:gd name="T69" fmla="*/ 846 h 958"/>
                      <a:gd name="T70" fmla="*/ 593 w 955"/>
                      <a:gd name="T71" fmla="*/ 799 h 958"/>
                      <a:gd name="T72" fmla="*/ 541 w 955"/>
                      <a:gd name="T73" fmla="*/ 749 h 958"/>
                      <a:gd name="T74" fmla="*/ 485 w 955"/>
                      <a:gd name="T75" fmla="*/ 695 h 958"/>
                      <a:gd name="T76" fmla="*/ 432 w 955"/>
                      <a:gd name="T77" fmla="*/ 641 h 958"/>
                      <a:gd name="T78" fmla="*/ 378 w 955"/>
                      <a:gd name="T79" fmla="*/ 586 h 958"/>
                      <a:gd name="T80" fmla="*/ 324 w 955"/>
                      <a:gd name="T81" fmla="*/ 532 h 958"/>
                      <a:gd name="T82" fmla="*/ 270 w 955"/>
                      <a:gd name="T83" fmla="*/ 478 h 958"/>
                      <a:gd name="T84" fmla="*/ 221 w 955"/>
                      <a:gd name="T85" fmla="*/ 426 h 958"/>
                      <a:gd name="T86" fmla="*/ 175 w 955"/>
                      <a:gd name="T87" fmla="*/ 377 h 958"/>
                      <a:gd name="T88" fmla="*/ 131 w 955"/>
                      <a:gd name="T89" fmla="*/ 333 h 958"/>
                      <a:gd name="T90" fmla="*/ 93 w 955"/>
                      <a:gd name="T91" fmla="*/ 291 h 958"/>
                      <a:gd name="T92" fmla="*/ 62 w 955"/>
                      <a:gd name="T93" fmla="*/ 257 h 958"/>
                      <a:gd name="T94" fmla="*/ 36 w 955"/>
                      <a:gd name="T95" fmla="*/ 229 h 958"/>
                      <a:gd name="T96" fmla="*/ 16 w 955"/>
                      <a:gd name="T97" fmla="*/ 199 h 958"/>
                      <a:gd name="T98" fmla="*/ 2 w 955"/>
                      <a:gd name="T99" fmla="*/ 168 h 958"/>
                      <a:gd name="T100" fmla="*/ 0 w 955"/>
                      <a:gd name="T101" fmla="*/ 132 h 958"/>
                      <a:gd name="T102" fmla="*/ 6 w 955"/>
                      <a:gd name="T103" fmla="*/ 98 h 958"/>
                      <a:gd name="T104" fmla="*/ 20 w 955"/>
                      <a:gd name="T105" fmla="*/ 64 h 958"/>
                      <a:gd name="T106" fmla="*/ 42 w 955"/>
                      <a:gd name="T107" fmla="*/ 36 h 958"/>
                      <a:gd name="T108" fmla="*/ 71 w 955"/>
                      <a:gd name="T109" fmla="*/ 14 h 958"/>
                      <a:gd name="T110" fmla="*/ 105 w 955"/>
                      <a:gd name="T111" fmla="*/ 2 h 958"/>
                      <a:gd name="T112" fmla="*/ 141 w 955"/>
                      <a:gd name="T113" fmla="*/ 0 h 9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955" h="958">
                        <a:moveTo>
                          <a:pt x="141" y="0"/>
                        </a:moveTo>
                        <a:lnTo>
                          <a:pt x="175" y="6"/>
                        </a:lnTo>
                        <a:lnTo>
                          <a:pt x="207" y="20"/>
                        </a:lnTo>
                        <a:lnTo>
                          <a:pt x="237" y="42"/>
                        </a:lnTo>
                        <a:lnTo>
                          <a:pt x="255" y="62"/>
                        </a:lnTo>
                        <a:lnTo>
                          <a:pt x="278" y="90"/>
                        </a:lnTo>
                        <a:lnTo>
                          <a:pt x="310" y="122"/>
                        </a:lnTo>
                        <a:lnTo>
                          <a:pt x="346" y="160"/>
                        </a:lnTo>
                        <a:lnTo>
                          <a:pt x="388" y="203"/>
                        </a:lnTo>
                        <a:lnTo>
                          <a:pt x="432" y="249"/>
                        </a:lnTo>
                        <a:lnTo>
                          <a:pt x="479" y="299"/>
                        </a:lnTo>
                        <a:lnTo>
                          <a:pt x="527" y="349"/>
                        </a:lnTo>
                        <a:lnTo>
                          <a:pt x="579" y="400"/>
                        </a:lnTo>
                        <a:lnTo>
                          <a:pt x="631" y="452"/>
                        </a:lnTo>
                        <a:lnTo>
                          <a:pt x="680" y="504"/>
                        </a:lnTo>
                        <a:lnTo>
                          <a:pt x="732" y="554"/>
                        </a:lnTo>
                        <a:lnTo>
                          <a:pt x="780" y="599"/>
                        </a:lnTo>
                        <a:lnTo>
                          <a:pt x="826" y="643"/>
                        </a:lnTo>
                        <a:lnTo>
                          <a:pt x="869" y="681"/>
                        </a:lnTo>
                        <a:lnTo>
                          <a:pt x="907" y="715"/>
                        </a:lnTo>
                        <a:lnTo>
                          <a:pt x="931" y="743"/>
                        </a:lnTo>
                        <a:lnTo>
                          <a:pt x="949" y="775"/>
                        </a:lnTo>
                        <a:lnTo>
                          <a:pt x="955" y="808"/>
                        </a:lnTo>
                        <a:lnTo>
                          <a:pt x="955" y="842"/>
                        </a:lnTo>
                        <a:lnTo>
                          <a:pt x="943" y="878"/>
                        </a:lnTo>
                        <a:lnTo>
                          <a:pt x="923" y="908"/>
                        </a:lnTo>
                        <a:lnTo>
                          <a:pt x="901" y="930"/>
                        </a:lnTo>
                        <a:lnTo>
                          <a:pt x="875" y="944"/>
                        </a:lnTo>
                        <a:lnTo>
                          <a:pt x="847" y="954"/>
                        </a:lnTo>
                        <a:lnTo>
                          <a:pt x="820" y="958"/>
                        </a:lnTo>
                        <a:lnTo>
                          <a:pt x="788" y="954"/>
                        </a:lnTo>
                        <a:lnTo>
                          <a:pt x="758" y="942"/>
                        </a:lnTo>
                        <a:lnTo>
                          <a:pt x="732" y="924"/>
                        </a:lnTo>
                        <a:lnTo>
                          <a:pt x="688" y="888"/>
                        </a:lnTo>
                        <a:lnTo>
                          <a:pt x="643" y="846"/>
                        </a:lnTo>
                        <a:lnTo>
                          <a:pt x="593" y="799"/>
                        </a:lnTo>
                        <a:lnTo>
                          <a:pt x="541" y="749"/>
                        </a:lnTo>
                        <a:lnTo>
                          <a:pt x="485" y="695"/>
                        </a:lnTo>
                        <a:lnTo>
                          <a:pt x="432" y="641"/>
                        </a:lnTo>
                        <a:lnTo>
                          <a:pt x="378" y="586"/>
                        </a:lnTo>
                        <a:lnTo>
                          <a:pt x="324" y="532"/>
                        </a:lnTo>
                        <a:lnTo>
                          <a:pt x="270" y="478"/>
                        </a:lnTo>
                        <a:lnTo>
                          <a:pt x="221" y="426"/>
                        </a:lnTo>
                        <a:lnTo>
                          <a:pt x="175" y="377"/>
                        </a:lnTo>
                        <a:lnTo>
                          <a:pt x="131" y="333"/>
                        </a:lnTo>
                        <a:lnTo>
                          <a:pt x="93" y="291"/>
                        </a:lnTo>
                        <a:lnTo>
                          <a:pt x="62" y="257"/>
                        </a:lnTo>
                        <a:lnTo>
                          <a:pt x="36" y="229"/>
                        </a:lnTo>
                        <a:lnTo>
                          <a:pt x="16" y="199"/>
                        </a:lnTo>
                        <a:lnTo>
                          <a:pt x="2" y="168"/>
                        </a:lnTo>
                        <a:lnTo>
                          <a:pt x="0" y="132"/>
                        </a:lnTo>
                        <a:lnTo>
                          <a:pt x="6" y="98"/>
                        </a:lnTo>
                        <a:lnTo>
                          <a:pt x="20" y="64"/>
                        </a:lnTo>
                        <a:lnTo>
                          <a:pt x="42" y="36"/>
                        </a:lnTo>
                        <a:lnTo>
                          <a:pt x="71" y="14"/>
                        </a:lnTo>
                        <a:lnTo>
                          <a:pt x="105" y="2"/>
                        </a:lnTo>
                        <a:lnTo>
                          <a:pt x="141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176" name="Freeform 62"/>
                  <p:cNvSpPr>
                    <a:spLocks noEditPoints="1"/>
                  </p:cNvSpPr>
                  <p:nvPr/>
                </p:nvSpPr>
                <p:spPr bwMode="auto">
                  <a:xfrm>
                    <a:off x="-601663" y="4746625"/>
                    <a:ext cx="1301750" cy="2168525"/>
                  </a:xfrm>
                  <a:custGeom>
                    <a:avLst/>
                    <a:gdLst>
                      <a:gd name="T0" fmla="*/ 273 w 1640"/>
                      <a:gd name="T1" fmla="*/ 2460 h 2733"/>
                      <a:gd name="T2" fmla="*/ 873 w 1640"/>
                      <a:gd name="T3" fmla="*/ 2406 h 2733"/>
                      <a:gd name="T4" fmla="*/ 915 w 1640"/>
                      <a:gd name="T5" fmla="*/ 2269 h 2733"/>
                      <a:gd name="T6" fmla="*/ 967 w 1640"/>
                      <a:gd name="T7" fmla="*/ 2100 h 2733"/>
                      <a:gd name="T8" fmla="*/ 1027 w 1640"/>
                      <a:gd name="T9" fmla="*/ 1903 h 2733"/>
                      <a:gd name="T10" fmla="*/ 1088 w 1640"/>
                      <a:gd name="T11" fmla="*/ 1686 h 2733"/>
                      <a:gd name="T12" fmla="*/ 1150 w 1640"/>
                      <a:gd name="T13" fmla="*/ 1457 h 2733"/>
                      <a:gd name="T14" fmla="*/ 1210 w 1640"/>
                      <a:gd name="T15" fmla="*/ 1224 h 2733"/>
                      <a:gd name="T16" fmla="*/ 1263 w 1640"/>
                      <a:gd name="T17" fmla="*/ 993 h 2733"/>
                      <a:gd name="T18" fmla="*/ 1311 w 1640"/>
                      <a:gd name="T19" fmla="*/ 774 h 2733"/>
                      <a:gd name="T20" fmla="*/ 1345 w 1640"/>
                      <a:gd name="T21" fmla="*/ 569 h 2733"/>
                      <a:gd name="T22" fmla="*/ 1305 w 1640"/>
                      <a:gd name="T23" fmla="*/ 454 h 2733"/>
                      <a:gd name="T24" fmla="*/ 1158 w 1640"/>
                      <a:gd name="T25" fmla="*/ 410 h 2733"/>
                      <a:gd name="T26" fmla="*/ 969 w 1640"/>
                      <a:gd name="T27" fmla="*/ 370 h 2733"/>
                      <a:gd name="T28" fmla="*/ 750 w 1640"/>
                      <a:gd name="T29" fmla="*/ 334 h 2733"/>
                      <a:gd name="T30" fmla="*/ 513 w 1640"/>
                      <a:gd name="T31" fmla="*/ 307 h 2733"/>
                      <a:gd name="T32" fmla="*/ 273 w 1640"/>
                      <a:gd name="T33" fmla="*/ 283 h 2733"/>
                      <a:gd name="T34" fmla="*/ 197 w 1640"/>
                      <a:gd name="T35" fmla="*/ 4 h 2733"/>
                      <a:gd name="T36" fmla="*/ 334 w 1640"/>
                      <a:gd name="T37" fmla="*/ 14 h 2733"/>
                      <a:gd name="T38" fmla="*/ 501 w 1640"/>
                      <a:gd name="T39" fmla="*/ 28 h 2733"/>
                      <a:gd name="T40" fmla="*/ 690 w 1640"/>
                      <a:gd name="T41" fmla="*/ 50 h 2733"/>
                      <a:gd name="T42" fmla="*/ 889 w 1640"/>
                      <a:gd name="T43" fmla="*/ 78 h 2733"/>
                      <a:gd name="T44" fmla="*/ 1084 w 1640"/>
                      <a:gd name="T45" fmla="*/ 113 h 2733"/>
                      <a:gd name="T46" fmla="*/ 1269 w 1640"/>
                      <a:gd name="T47" fmla="*/ 157 h 2733"/>
                      <a:gd name="T48" fmla="*/ 1429 w 1640"/>
                      <a:gd name="T49" fmla="*/ 211 h 2733"/>
                      <a:gd name="T50" fmla="*/ 1552 w 1640"/>
                      <a:gd name="T51" fmla="*/ 275 h 2733"/>
                      <a:gd name="T52" fmla="*/ 1618 w 1640"/>
                      <a:gd name="T53" fmla="*/ 334 h 2733"/>
                      <a:gd name="T54" fmla="*/ 1640 w 1640"/>
                      <a:gd name="T55" fmla="*/ 390 h 2733"/>
                      <a:gd name="T56" fmla="*/ 1632 w 1640"/>
                      <a:gd name="T57" fmla="*/ 504 h 2733"/>
                      <a:gd name="T58" fmla="*/ 1606 w 1640"/>
                      <a:gd name="T59" fmla="*/ 683 h 2733"/>
                      <a:gd name="T60" fmla="*/ 1568 w 1640"/>
                      <a:gd name="T61" fmla="*/ 878 h 2733"/>
                      <a:gd name="T62" fmla="*/ 1524 w 1640"/>
                      <a:gd name="T63" fmla="*/ 1085 h 2733"/>
                      <a:gd name="T64" fmla="*/ 1472 w 1640"/>
                      <a:gd name="T65" fmla="*/ 1298 h 2733"/>
                      <a:gd name="T66" fmla="*/ 1419 w 1640"/>
                      <a:gd name="T67" fmla="*/ 1513 h 2733"/>
                      <a:gd name="T68" fmla="*/ 1361 w 1640"/>
                      <a:gd name="T69" fmla="*/ 1724 h 2733"/>
                      <a:gd name="T70" fmla="*/ 1305 w 1640"/>
                      <a:gd name="T71" fmla="*/ 1923 h 2733"/>
                      <a:gd name="T72" fmla="*/ 1250 w 1640"/>
                      <a:gd name="T73" fmla="*/ 2110 h 2733"/>
                      <a:gd name="T74" fmla="*/ 1200 w 1640"/>
                      <a:gd name="T75" fmla="*/ 2275 h 2733"/>
                      <a:gd name="T76" fmla="*/ 1158 w 1640"/>
                      <a:gd name="T77" fmla="*/ 2416 h 2733"/>
                      <a:gd name="T78" fmla="*/ 1122 w 1640"/>
                      <a:gd name="T79" fmla="*/ 2528 h 2733"/>
                      <a:gd name="T80" fmla="*/ 1098 w 1640"/>
                      <a:gd name="T81" fmla="*/ 2603 h 2733"/>
                      <a:gd name="T82" fmla="*/ 1086 w 1640"/>
                      <a:gd name="T83" fmla="*/ 2639 h 2733"/>
                      <a:gd name="T84" fmla="*/ 1051 w 1640"/>
                      <a:gd name="T85" fmla="*/ 2697 h 2733"/>
                      <a:gd name="T86" fmla="*/ 991 w 1640"/>
                      <a:gd name="T87" fmla="*/ 2729 h 2733"/>
                      <a:gd name="T88" fmla="*/ 137 w 1640"/>
                      <a:gd name="T89" fmla="*/ 2733 h 2733"/>
                      <a:gd name="T90" fmla="*/ 68 w 1640"/>
                      <a:gd name="T91" fmla="*/ 2715 h 2733"/>
                      <a:gd name="T92" fmla="*/ 18 w 1640"/>
                      <a:gd name="T93" fmla="*/ 2665 h 2733"/>
                      <a:gd name="T94" fmla="*/ 0 w 1640"/>
                      <a:gd name="T95" fmla="*/ 2597 h 2733"/>
                      <a:gd name="T96" fmla="*/ 6 w 1640"/>
                      <a:gd name="T97" fmla="*/ 100 h 2733"/>
                      <a:gd name="T98" fmla="*/ 44 w 1640"/>
                      <a:gd name="T99" fmla="*/ 36 h 2733"/>
                      <a:gd name="T100" fmla="*/ 107 w 1640"/>
                      <a:gd name="T101" fmla="*/ 2 h 27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640" h="2733">
                        <a:moveTo>
                          <a:pt x="273" y="283"/>
                        </a:moveTo>
                        <a:lnTo>
                          <a:pt x="273" y="2460"/>
                        </a:lnTo>
                        <a:lnTo>
                          <a:pt x="858" y="2460"/>
                        </a:lnTo>
                        <a:lnTo>
                          <a:pt x="873" y="2406"/>
                        </a:lnTo>
                        <a:lnTo>
                          <a:pt x="893" y="2343"/>
                        </a:lnTo>
                        <a:lnTo>
                          <a:pt x="915" y="2269"/>
                        </a:lnTo>
                        <a:lnTo>
                          <a:pt x="941" y="2187"/>
                        </a:lnTo>
                        <a:lnTo>
                          <a:pt x="967" y="2100"/>
                        </a:lnTo>
                        <a:lnTo>
                          <a:pt x="997" y="2004"/>
                        </a:lnTo>
                        <a:lnTo>
                          <a:pt x="1027" y="1903"/>
                        </a:lnTo>
                        <a:lnTo>
                          <a:pt x="1057" y="1795"/>
                        </a:lnTo>
                        <a:lnTo>
                          <a:pt x="1088" y="1686"/>
                        </a:lnTo>
                        <a:lnTo>
                          <a:pt x="1118" y="1572"/>
                        </a:lnTo>
                        <a:lnTo>
                          <a:pt x="1150" y="1457"/>
                        </a:lnTo>
                        <a:lnTo>
                          <a:pt x="1180" y="1341"/>
                        </a:lnTo>
                        <a:lnTo>
                          <a:pt x="1210" y="1224"/>
                        </a:lnTo>
                        <a:lnTo>
                          <a:pt x="1238" y="1109"/>
                        </a:lnTo>
                        <a:lnTo>
                          <a:pt x="1263" y="993"/>
                        </a:lnTo>
                        <a:lnTo>
                          <a:pt x="1289" y="882"/>
                        </a:lnTo>
                        <a:lnTo>
                          <a:pt x="1311" y="774"/>
                        </a:lnTo>
                        <a:lnTo>
                          <a:pt x="1329" y="669"/>
                        </a:lnTo>
                        <a:lnTo>
                          <a:pt x="1345" y="569"/>
                        </a:lnTo>
                        <a:lnTo>
                          <a:pt x="1359" y="476"/>
                        </a:lnTo>
                        <a:lnTo>
                          <a:pt x="1305" y="454"/>
                        </a:lnTo>
                        <a:lnTo>
                          <a:pt x="1238" y="432"/>
                        </a:lnTo>
                        <a:lnTo>
                          <a:pt x="1158" y="410"/>
                        </a:lnTo>
                        <a:lnTo>
                          <a:pt x="1066" y="390"/>
                        </a:lnTo>
                        <a:lnTo>
                          <a:pt x="969" y="370"/>
                        </a:lnTo>
                        <a:lnTo>
                          <a:pt x="862" y="352"/>
                        </a:lnTo>
                        <a:lnTo>
                          <a:pt x="750" y="334"/>
                        </a:lnTo>
                        <a:lnTo>
                          <a:pt x="633" y="320"/>
                        </a:lnTo>
                        <a:lnTo>
                          <a:pt x="513" y="307"/>
                        </a:lnTo>
                        <a:lnTo>
                          <a:pt x="394" y="293"/>
                        </a:lnTo>
                        <a:lnTo>
                          <a:pt x="273" y="283"/>
                        </a:lnTo>
                        <a:close/>
                        <a:moveTo>
                          <a:pt x="145" y="0"/>
                        </a:moveTo>
                        <a:lnTo>
                          <a:pt x="197" y="4"/>
                        </a:lnTo>
                        <a:lnTo>
                          <a:pt x="261" y="8"/>
                        </a:lnTo>
                        <a:lnTo>
                          <a:pt x="334" y="14"/>
                        </a:lnTo>
                        <a:lnTo>
                          <a:pt x="414" y="20"/>
                        </a:lnTo>
                        <a:lnTo>
                          <a:pt x="501" y="28"/>
                        </a:lnTo>
                        <a:lnTo>
                          <a:pt x="595" y="38"/>
                        </a:lnTo>
                        <a:lnTo>
                          <a:pt x="690" y="50"/>
                        </a:lnTo>
                        <a:lnTo>
                          <a:pt x="790" y="64"/>
                        </a:lnTo>
                        <a:lnTo>
                          <a:pt x="889" y="78"/>
                        </a:lnTo>
                        <a:lnTo>
                          <a:pt x="987" y="96"/>
                        </a:lnTo>
                        <a:lnTo>
                          <a:pt x="1084" y="113"/>
                        </a:lnTo>
                        <a:lnTo>
                          <a:pt x="1180" y="135"/>
                        </a:lnTo>
                        <a:lnTo>
                          <a:pt x="1269" y="157"/>
                        </a:lnTo>
                        <a:lnTo>
                          <a:pt x="1351" y="183"/>
                        </a:lnTo>
                        <a:lnTo>
                          <a:pt x="1429" y="211"/>
                        </a:lnTo>
                        <a:lnTo>
                          <a:pt x="1494" y="241"/>
                        </a:lnTo>
                        <a:lnTo>
                          <a:pt x="1552" y="275"/>
                        </a:lnTo>
                        <a:lnTo>
                          <a:pt x="1598" y="310"/>
                        </a:lnTo>
                        <a:lnTo>
                          <a:pt x="1618" y="334"/>
                        </a:lnTo>
                        <a:lnTo>
                          <a:pt x="1632" y="360"/>
                        </a:lnTo>
                        <a:lnTo>
                          <a:pt x="1640" y="390"/>
                        </a:lnTo>
                        <a:lnTo>
                          <a:pt x="1640" y="422"/>
                        </a:lnTo>
                        <a:lnTo>
                          <a:pt x="1632" y="504"/>
                        </a:lnTo>
                        <a:lnTo>
                          <a:pt x="1620" y="591"/>
                        </a:lnTo>
                        <a:lnTo>
                          <a:pt x="1606" y="683"/>
                        </a:lnTo>
                        <a:lnTo>
                          <a:pt x="1588" y="778"/>
                        </a:lnTo>
                        <a:lnTo>
                          <a:pt x="1568" y="878"/>
                        </a:lnTo>
                        <a:lnTo>
                          <a:pt x="1546" y="981"/>
                        </a:lnTo>
                        <a:lnTo>
                          <a:pt x="1524" y="1085"/>
                        </a:lnTo>
                        <a:lnTo>
                          <a:pt x="1498" y="1192"/>
                        </a:lnTo>
                        <a:lnTo>
                          <a:pt x="1472" y="1298"/>
                        </a:lnTo>
                        <a:lnTo>
                          <a:pt x="1447" y="1405"/>
                        </a:lnTo>
                        <a:lnTo>
                          <a:pt x="1419" y="1513"/>
                        </a:lnTo>
                        <a:lnTo>
                          <a:pt x="1391" y="1618"/>
                        </a:lnTo>
                        <a:lnTo>
                          <a:pt x="1361" y="1724"/>
                        </a:lnTo>
                        <a:lnTo>
                          <a:pt x="1333" y="1825"/>
                        </a:lnTo>
                        <a:lnTo>
                          <a:pt x="1305" y="1923"/>
                        </a:lnTo>
                        <a:lnTo>
                          <a:pt x="1277" y="2018"/>
                        </a:lnTo>
                        <a:lnTo>
                          <a:pt x="1250" y="2110"/>
                        </a:lnTo>
                        <a:lnTo>
                          <a:pt x="1226" y="2195"/>
                        </a:lnTo>
                        <a:lnTo>
                          <a:pt x="1200" y="2275"/>
                        </a:lnTo>
                        <a:lnTo>
                          <a:pt x="1178" y="2349"/>
                        </a:lnTo>
                        <a:lnTo>
                          <a:pt x="1158" y="2416"/>
                        </a:lnTo>
                        <a:lnTo>
                          <a:pt x="1138" y="2476"/>
                        </a:lnTo>
                        <a:lnTo>
                          <a:pt x="1122" y="2528"/>
                        </a:lnTo>
                        <a:lnTo>
                          <a:pt x="1108" y="2570"/>
                        </a:lnTo>
                        <a:lnTo>
                          <a:pt x="1098" y="2603"/>
                        </a:lnTo>
                        <a:lnTo>
                          <a:pt x="1090" y="2627"/>
                        </a:lnTo>
                        <a:lnTo>
                          <a:pt x="1086" y="2639"/>
                        </a:lnTo>
                        <a:lnTo>
                          <a:pt x="1072" y="2671"/>
                        </a:lnTo>
                        <a:lnTo>
                          <a:pt x="1051" y="2697"/>
                        </a:lnTo>
                        <a:lnTo>
                          <a:pt x="1023" y="2717"/>
                        </a:lnTo>
                        <a:lnTo>
                          <a:pt x="991" y="2729"/>
                        </a:lnTo>
                        <a:lnTo>
                          <a:pt x="957" y="2733"/>
                        </a:lnTo>
                        <a:lnTo>
                          <a:pt x="137" y="2733"/>
                        </a:lnTo>
                        <a:lnTo>
                          <a:pt x="99" y="2729"/>
                        </a:lnTo>
                        <a:lnTo>
                          <a:pt x="68" y="2715"/>
                        </a:lnTo>
                        <a:lnTo>
                          <a:pt x="40" y="2693"/>
                        </a:lnTo>
                        <a:lnTo>
                          <a:pt x="18" y="2665"/>
                        </a:lnTo>
                        <a:lnTo>
                          <a:pt x="4" y="2633"/>
                        </a:lnTo>
                        <a:lnTo>
                          <a:pt x="0" y="2597"/>
                        </a:lnTo>
                        <a:lnTo>
                          <a:pt x="0" y="135"/>
                        </a:lnTo>
                        <a:lnTo>
                          <a:pt x="6" y="100"/>
                        </a:lnTo>
                        <a:lnTo>
                          <a:pt x="20" y="66"/>
                        </a:lnTo>
                        <a:lnTo>
                          <a:pt x="44" y="36"/>
                        </a:lnTo>
                        <a:lnTo>
                          <a:pt x="74" y="16"/>
                        </a:lnTo>
                        <a:lnTo>
                          <a:pt x="107" y="2"/>
                        </a:lnTo>
                        <a:lnTo>
                          <a:pt x="145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177" name="Freeform 63"/>
                  <p:cNvSpPr>
                    <a:spLocks noEditPoints="1"/>
                  </p:cNvSpPr>
                  <p:nvPr/>
                </p:nvSpPr>
                <p:spPr bwMode="auto">
                  <a:xfrm>
                    <a:off x="3090863" y="4962525"/>
                    <a:ext cx="1514475" cy="2171700"/>
                  </a:xfrm>
                  <a:custGeom>
                    <a:avLst/>
                    <a:gdLst>
                      <a:gd name="T0" fmla="*/ 1462 w 1908"/>
                      <a:gd name="T1" fmla="*/ 282 h 2734"/>
                      <a:gd name="T2" fmla="*/ 1148 w 1908"/>
                      <a:gd name="T3" fmla="*/ 308 h 2734"/>
                      <a:gd name="T4" fmla="*/ 877 w 1908"/>
                      <a:gd name="T5" fmla="*/ 346 h 2734"/>
                      <a:gd name="T6" fmla="*/ 649 w 1908"/>
                      <a:gd name="T7" fmla="*/ 394 h 2734"/>
                      <a:gd name="T8" fmla="*/ 465 w 1908"/>
                      <a:gd name="T9" fmla="*/ 440 h 2734"/>
                      <a:gd name="T10" fmla="*/ 328 w 1908"/>
                      <a:gd name="T11" fmla="*/ 483 h 2734"/>
                      <a:gd name="T12" fmla="*/ 400 w 1908"/>
                      <a:gd name="T13" fmla="*/ 647 h 2734"/>
                      <a:gd name="T14" fmla="*/ 481 w 1908"/>
                      <a:gd name="T15" fmla="*/ 844 h 2734"/>
                      <a:gd name="T16" fmla="*/ 567 w 1908"/>
                      <a:gd name="T17" fmla="*/ 1065 h 2734"/>
                      <a:gd name="T18" fmla="*/ 657 w 1908"/>
                      <a:gd name="T19" fmla="*/ 1301 h 2734"/>
                      <a:gd name="T20" fmla="*/ 744 w 1908"/>
                      <a:gd name="T21" fmla="*/ 1544 h 2734"/>
                      <a:gd name="T22" fmla="*/ 828 w 1908"/>
                      <a:gd name="T23" fmla="*/ 1783 h 2734"/>
                      <a:gd name="T24" fmla="*/ 905 w 1908"/>
                      <a:gd name="T25" fmla="*/ 2010 h 2734"/>
                      <a:gd name="T26" fmla="*/ 975 w 1908"/>
                      <a:gd name="T27" fmla="*/ 2215 h 2734"/>
                      <a:gd name="T28" fmla="*/ 1031 w 1908"/>
                      <a:gd name="T29" fmla="*/ 2388 h 2734"/>
                      <a:gd name="T30" fmla="*/ 1633 w 1908"/>
                      <a:gd name="T31" fmla="*/ 2460 h 2734"/>
                      <a:gd name="T32" fmla="*/ 1771 w 1908"/>
                      <a:gd name="T33" fmla="*/ 0 h 2734"/>
                      <a:gd name="T34" fmla="*/ 1840 w 1908"/>
                      <a:gd name="T35" fmla="*/ 18 h 2734"/>
                      <a:gd name="T36" fmla="*/ 1888 w 1908"/>
                      <a:gd name="T37" fmla="*/ 67 h 2734"/>
                      <a:gd name="T38" fmla="*/ 1908 w 1908"/>
                      <a:gd name="T39" fmla="*/ 137 h 2734"/>
                      <a:gd name="T40" fmla="*/ 1902 w 1908"/>
                      <a:gd name="T41" fmla="*/ 2633 h 2734"/>
                      <a:gd name="T42" fmla="*/ 1868 w 1908"/>
                      <a:gd name="T43" fmla="*/ 2695 h 2734"/>
                      <a:gd name="T44" fmla="*/ 1807 w 1908"/>
                      <a:gd name="T45" fmla="*/ 2728 h 2734"/>
                      <a:gd name="T46" fmla="*/ 951 w 1908"/>
                      <a:gd name="T47" fmla="*/ 2734 h 2734"/>
                      <a:gd name="T48" fmla="*/ 883 w 1908"/>
                      <a:gd name="T49" fmla="*/ 2716 h 2734"/>
                      <a:gd name="T50" fmla="*/ 834 w 1908"/>
                      <a:gd name="T51" fmla="*/ 2667 h 2734"/>
                      <a:gd name="T52" fmla="*/ 806 w 1908"/>
                      <a:gd name="T53" fmla="*/ 2583 h 2734"/>
                      <a:gd name="T54" fmla="*/ 766 w 1908"/>
                      <a:gd name="T55" fmla="*/ 2456 h 2734"/>
                      <a:gd name="T56" fmla="*/ 714 w 1908"/>
                      <a:gd name="T57" fmla="*/ 2295 h 2734"/>
                      <a:gd name="T58" fmla="*/ 651 w 1908"/>
                      <a:gd name="T59" fmla="*/ 2107 h 2734"/>
                      <a:gd name="T60" fmla="*/ 581 w 1908"/>
                      <a:gd name="T61" fmla="*/ 1902 h 2734"/>
                      <a:gd name="T62" fmla="*/ 503 w 1908"/>
                      <a:gd name="T63" fmla="*/ 1687 h 2734"/>
                      <a:gd name="T64" fmla="*/ 426 w 1908"/>
                      <a:gd name="T65" fmla="*/ 1467 h 2734"/>
                      <a:gd name="T66" fmla="*/ 344 w 1908"/>
                      <a:gd name="T67" fmla="*/ 1252 h 2734"/>
                      <a:gd name="T68" fmla="*/ 267 w 1908"/>
                      <a:gd name="T69" fmla="*/ 1047 h 2734"/>
                      <a:gd name="T70" fmla="*/ 193 w 1908"/>
                      <a:gd name="T71" fmla="*/ 859 h 2734"/>
                      <a:gd name="T72" fmla="*/ 125 w 1908"/>
                      <a:gd name="T73" fmla="*/ 698 h 2734"/>
                      <a:gd name="T74" fmla="*/ 68 w 1908"/>
                      <a:gd name="T75" fmla="*/ 571 h 2734"/>
                      <a:gd name="T76" fmla="*/ 20 w 1908"/>
                      <a:gd name="T77" fmla="*/ 481 h 2734"/>
                      <a:gd name="T78" fmla="*/ 0 w 1908"/>
                      <a:gd name="T79" fmla="*/ 410 h 2734"/>
                      <a:gd name="T80" fmla="*/ 20 w 1908"/>
                      <a:gd name="T81" fmla="*/ 336 h 2734"/>
                      <a:gd name="T82" fmla="*/ 78 w 1908"/>
                      <a:gd name="T83" fmla="*/ 286 h 2734"/>
                      <a:gd name="T84" fmla="*/ 107 w 1908"/>
                      <a:gd name="T85" fmla="*/ 272 h 2734"/>
                      <a:gd name="T86" fmla="*/ 177 w 1908"/>
                      <a:gd name="T87" fmla="*/ 244 h 2734"/>
                      <a:gd name="T88" fmla="*/ 288 w 1908"/>
                      <a:gd name="T89" fmla="*/ 207 h 2734"/>
                      <a:gd name="T90" fmla="*/ 442 w 1908"/>
                      <a:gd name="T91" fmla="*/ 163 h 2734"/>
                      <a:gd name="T92" fmla="*/ 631 w 1908"/>
                      <a:gd name="T93" fmla="*/ 115 h 2734"/>
                      <a:gd name="T94" fmla="*/ 861 w 1908"/>
                      <a:gd name="T95" fmla="*/ 71 h 2734"/>
                      <a:gd name="T96" fmla="*/ 1128 w 1908"/>
                      <a:gd name="T97" fmla="*/ 36 h 2734"/>
                      <a:gd name="T98" fmla="*/ 1430 w 1908"/>
                      <a:gd name="T99" fmla="*/ 10 h 2734"/>
                      <a:gd name="T100" fmla="*/ 1771 w 1908"/>
                      <a:gd name="T101" fmla="*/ 0 h 27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908" h="2734">
                        <a:moveTo>
                          <a:pt x="1633" y="274"/>
                        </a:moveTo>
                        <a:lnTo>
                          <a:pt x="1462" y="282"/>
                        </a:lnTo>
                        <a:lnTo>
                          <a:pt x="1299" y="292"/>
                        </a:lnTo>
                        <a:lnTo>
                          <a:pt x="1148" y="308"/>
                        </a:lnTo>
                        <a:lnTo>
                          <a:pt x="1007" y="326"/>
                        </a:lnTo>
                        <a:lnTo>
                          <a:pt x="877" y="346"/>
                        </a:lnTo>
                        <a:lnTo>
                          <a:pt x="756" y="370"/>
                        </a:lnTo>
                        <a:lnTo>
                          <a:pt x="649" y="394"/>
                        </a:lnTo>
                        <a:lnTo>
                          <a:pt x="551" y="416"/>
                        </a:lnTo>
                        <a:lnTo>
                          <a:pt x="465" y="440"/>
                        </a:lnTo>
                        <a:lnTo>
                          <a:pt x="390" y="461"/>
                        </a:lnTo>
                        <a:lnTo>
                          <a:pt x="328" y="483"/>
                        </a:lnTo>
                        <a:lnTo>
                          <a:pt x="362" y="559"/>
                        </a:lnTo>
                        <a:lnTo>
                          <a:pt x="400" y="647"/>
                        </a:lnTo>
                        <a:lnTo>
                          <a:pt x="440" y="742"/>
                        </a:lnTo>
                        <a:lnTo>
                          <a:pt x="481" y="844"/>
                        </a:lnTo>
                        <a:lnTo>
                          <a:pt x="523" y="951"/>
                        </a:lnTo>
                        <a:lnTo>
                          <a:pt x="567" y="1065"/>
                        </a:lnTo>
                        <a:lnTo>
                          <a:pt x="611" y="1182"/>
                        </a:lnTo>
                        <a:lnTo>
                          <a:pt x="657" y="1301"/>
                        </a:lnTo>
                        <a:lnTo>
                          <a:pt x="700" y="1423"/>
                        </a:lnTo>
                        <a:lnTo>
                          <a:pt x="744" y="1544"/>
                        </a:lnTo>
                        <a:lnTo>
                          <a:pt x="786" y="1666"/>
                        </a:lnTo>
                        <a:lnTo>
                          <a:pt x="828" y="1783"/>
                        </a:lnTo>
                        <a:lnTo>
                          <a:pt x="867" y="1898"/>
                        </a:lnTo>
                        <a:lnTo>
                          <a:pt x="905" y="2010"/>
                        </a:lnTo>
                        <a:lnTo>
                          <a:pt x="941" y="2115"/>
                        </a:lnTo>
                        <a:lnTo>
                          <a:pt x="975" y="2215"/>
                        </a:lnTo>
                        <a:lnTo>
                          <a:pt x="1005" y="2306"/>
                        </a:lnTo>
                        <a:lnTo>
                          <a:pt x="1031" y="2388"/>
                        </a:lnTo>
                        <a:lnTo>
                          <a:pt x="1052" y="2460"/>
                        </a:lnTo>
                        <a:lnTo>
                          <a:pt x="1633" y="2460"/>
                        </a:lnTo>
                        <a:lnTo>
                          <a:pt x="1633" y="274"/>
                        </a:lnTo>
                        <a:close/>
                        <a:moveTo>
                          <a:pt x="1771" y="0"/>
                        </a:moveTo>
                        <a:lnTo>
                          <a:pt x="1807" y="6"/>
                        </a:lnTo>
                        <a:lnTo>
                          <a:pt x="1840" y="18"/>
                        </a:lnTo>
                        <a:lnTo>
                          <a:pt x="1868" y="39"/>
                        </a:lnTo>
                        <a:lnTo>
                          <a:pt x="1888" y="67"/>
                        </a:lnTo>
                        <a:lnTo>
                          <a:pt x="1902" y="99"/>
                        </a:lnTo>
                        <a:lnTo>
                          <a:pt x="1908" y="137"/>
                        </a:lnTo>
                        <a:lnTo>
                          <a:pt x="1908" y="2597"/>
                        </a:lnTo>
                        <a:lnTo>
                          <a:pt x="1902" y="2633"/>
                        </a:lnTo>
                        <a:lnTo>
                          <a:pt x="1888" y="2667"/>
                        </a:lnTo>
                        <a:lnTo>
                          <a:pt x="1868" y="2695"/>
                        </a:lnTo>
                        <a:lnTo>
                          <a:pt x="1840" y="2714"/>
                        </a:lnTo>
                        <a:lnTo>
                          <a:pt x="1807" y="2728"/>
                        </a:lnTo>
                        <a:lnTo>
                          <a:pt x="1771" y="2734"/>
                        </a:lnTo>
                        <a:lnTo>
                          <a:pt x="951" y="2734"/>
                        </a:lnTo>
                        <a:lnTo>
                          <a:pt x="915" y="2728"/>
                        </a:lnTo>
                        <a:lnTo>
                          <a:pt x="883" y="2716"/>
                        </a:lnTo>
                        <a:lnTo>
                          <a:pt x="855" y="2695"/>
                        </a:lnTo>
                        <a:lnTo>
                          <a:pt x="834" y="2667"/>
                        </a:lnTo>
                        <a:lnTo>
                          <a:pt x="820" y="2633"/>
                        </a:lnTo>
                        <a:lnTo>
                          <a:pt x="806" y="2583"/>
                        </a:lnTo>
                        <a:lnTo>
                          <a:pt x="788" y="2525"/>
                        </a:lnTo>
                        <a:lnTo>
                          <a:pt x="766" y="2456"/>
                        </a:lnTo>
                        <a:lnTo>
                          <a:pt x="740" y="2378"/>
                        </a:lnTo>
                        <a:lnTo>
                          <a:pt x="714" y="2295"/>
                        </a:lnTo>
                        <a:lnTo>
                          <a:pt x="682" y="2203"/>
                        </a:lnTo>
                        <a:lnTo>
                          <a:pt x="651" y="2107"/>
                        </a:lnTo>
                        <a:lnTo>
                          <a:pt x="617" y="2006"/>
                        </a:lnTo>
                        <a:lnTo>
                          <a:pt x="581" y="1902"/>
                        </a:lnTo>
                        <a:lnTo>
                          <a:pt x="543" y="1795"/>
                        </a:lnTo>
                        <a:lnTo>
                          <a:pt x="503" y="1687"/>
                        </a:lnTo>
                        <a:lnTo>
                          <a:pt x="465" y="1576"/>
                        </a:lnTo>
                        <a:lnTo>
                          <a:pt x="426" y="1467"/>
                        </a:lnTo>
                        <a:lnTo>
                          <a:pt x="384" y="1357"/>
                        </a:lnTo>
                        <a:lnTo>
                          <a:pt x="344" y="1252"/>
                        </a:lnTo>
                        <a:lnTo>
                          <a:pt x="306" y="1146"/>
                        </a:lnTo>
                        <a:lnTo>
                          <a:pt x="267" y="1047"/>
                        </a:lnTo>
                        <a:lnTo>
                          <a:pt x="229" y="949"/>
                        </a:lnTo>
                        <a:lnTo>
                          <a:pt x="193" y="859"/>
                        </a:lnTo>
                        <a:lnTo>
                          <a:pt x="157" y="776"/>
                        </a:lnTo>
                        <a:lnTo>
                          <a:pt x="125" y="698"/>
                        </a:lnTo>
                        <a:lnTo>
                          <a:pt x="95" y="629"/>
                        </a:lnTo>
                        <a:lnTo>
                          <a:pt x="68" y="571"/>
                        </a:lnTo>
                        <a:lnTo>
                          <a:pt x="42" y="521"/>
                        </a:lnTo>
                        <a:lnTo>
                          <a:pt x="20" y="481"/>
                        </a:lnTo>
                        <a:lnTo>
                          <a:pt x="4" y="447"/>
                        </a:lnTo>
                        <a:lnTo>
                          <a:pt x="0" y="410"/>
                        </a:lnTo>
                        <a:lnTo>
                          <a:pt x="4" y="372"/>
                        </a:lnTo>
                        <a:lnTo>
                          <a:pt x="20" y="336"/>
                        </a:lnTo>
                        <a:lnTo>
                          <a:pt x="46" y="308"/>
                        </a:lnTo>
                        <a:lnTo>
                          <a:pt x="78" y="286"/>
                        </a:lnTo>
                        <a:lnTo>
                          <a:pt x="87" y="282"/>
                        </a:lnTo>
                        <a:lnTo>
                          <a:pt x="107" y="272"/>
                        </a:lnTo>
                        <a:lnTo>
                          <a:pt x="137" y="260"/>
                        </a:lnTo>
                        <a:lnTo>
                          <a:pt x="177" y="244"/>
                        </a:lnTo>
                        <a:lnTo>
                          <a:pt x="229" y="227"/>
                        </a:lnTo>
                        <a:lnTo>
                          <a:pt x="288" y="207"/>
                        </a:lnTo>
                        <a:lnTo>
                          <a:pt x="360" y="185"/>
                        </a:lnTo>
                        <a:lnTo>
                          <a:pt x="442" y="163"/>
                        </a:lnTo>
                        <a:lnTo>
                          <a:pt x="531" y="139"/>
                        </a:lnTo>
                        <a:lnTo>
                          <a:pt x="631" y="115"/>
                        </a:lnTo>
                        <a:lnTo>
                          <a:pt x="742" y="93"/>
                        </a:lnTo>
                        <a:lnTo>
                          <a:pt x="861" y="71"/>
                        </a:lnTo>
                        <a:lnTo>
                          <a:pt x="989" y="51"/>
                        </a:lnTo>
                        <a:lnTo>
                          <a:pt x="1128" y="36"/>
                        </a:lnTo>
                        <a:lnTo>
                          <a:pt x="1275" y="20"/>
                        </a:lnTo>
                        <a:lnTo>
                          <a:pt x="1430" y="10"/>
                        </a:lnTo>
                        <a:lnTo>
                          <a:pt x="1596" y="2"/>
                        </a:lnTo>
                        <a:lnTo>
                          <a:pt x="1771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</p:grpSp>
            <p:sp>
              <p:nvSpPr>
                <p:cNvPr id="179" name="TextBox 178"/>
                <p:cNvSpPr txBox="1"/>
                <p:nvPr/>
              </p:nvSpPr>
              <p:spPr>
                <a:xfrm>
                  <a:off x="7526359" y="4183182"/>
                  <a:ext cx="1342823" cy="2446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1100" b="1" kern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Engagement </a:t>
                  </a:r>
                </a:p>
              </p:txBody>
            </p:sp>
          </p:grp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5489670-02E2-47D3-8BA5-40A08E009315}"/>
                </a:ext>
              </a:extLst>
            </p:cNvPr>
            <p:cNvGrpSpPr/>
            <p:nvPr/>
          </p:nvGrpSpPr>
          <p:grpSpPr>
            <a:xfrm>
              <a:off x="1129082" y="5539987"/>
              <a:ext cx="6168766" cy="1576635"/>
              <a:chOff x="1129082" y="5539987"/>
              <a:chExt cx="6168766" cy="1576635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129082" y="5539987"/>
                <a:ext cx="1708250" cy="1576635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3563597" y="6127583"/>
                <a:ext cx="3734251" cy="58419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4 Areas of focus are linked to the Global Fund’s 4 Strategic objectives 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81949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AD031EA-4B20-44ED-83D7-D330896E45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550"/>
            <a:ext cx="8665080" cy="627377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C490F8-2C28-483E-8620-DE2CE0E75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008" y="5805264"/>
            <a:ext cx="5472608" cy="67667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i="1" dirty="0">
                <a:solidFill>
                  <a:srgbClr val="C00000"/>
                </a:solidFill>
              </a:rPr>
              <a:t>‘</a:t>
            </a:r>
            <a:r>
              <a:rPr lang="en-GB" b="1" i="1" dirty="0">
                <a:solidFill>
                  <a:srgbClr val="C00000"/>
                </a:solidFill>
                <a:latin typeface="Arial" panose="020B0604020202020204" pitchFamily="34" charset="0"/>
              </a:rPr>
              <a:t>working towards functional’ (the lowest rating)</a:t>
            </a:r>
            <a:endParaRPr lang="en-US" b="1" i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654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16632"/>
            <a:ext cx="8100392" cy="612068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4000" b="1" u="sng" dirty="0"/>
              <a:t>The Process</a:t>
            </a:r>
            <a:endParaRPr lang="en-GB" sz="3000" b="1" dirty="0"/>
          </a:p>
          <a:p>
            <a:pPr fontAlgn="base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dirty="0"/>
              <a:t>Piloted in 18 countries in 2019; results presented to GF Board in November 2019</a:t>
            </a:r>
          </a:p>
          <a:p>
            <a:pPr fontAlgn="base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dirty="0"/>
              <a:t>Key interventions will be differentiated across 115 CCMs globally in the next allocation cycle (2020-2022)</a:t>
            </a:r>
          </a:p>
          <a:p>
            <a:pPr fontAlgn="base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dirty="0"/>
              <a:t>Launching in 90 countries in 2020 - subject to the amount of funding available for catalytic investments</a:t>
            </a:r>
          </a:p>
          <a:p>
            <a:pPr fontAlgn="base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dirty="0"/>
              <a:t>Support for discrete activities defined in partnership with the pilot CCMs, per the original pilot design and budget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381000"/>
            <a:ext cx="9067800" cy="6477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>
                <a:latin typeface="Calibri" pitchFamily="34" charset="0"/>
                <a:cs typeface="Calibri" pitchFamily="34" charset="0"/>
              </a:rPr>
              <a:t>Thank you!</a:t>
            </a:r>
            <a:r>
              <a:rPr lang="en-US" sz="4400" dirty="0">
                <a:latin typeface="Calibri" pitchFamily="34" charset="0"/>
                <a:cs typeface="Calibri" pitchFamily="34" charset="0"/>
              </a:rPr>
              <a:t>	</a:t>
            </a:r>
          </a:p>
          <a:p>
            <a:pPr algn="ctr">
              <a:buNone/>
            </a:pPr>
            <a:r>
              <a:rPr lang="ka-GE" sz="4400" dirty="0"/>
              <a:t>გმადლობთ</a:t>
            </a:r>
            <a:endParaRPr lang="en-US" sz="4400" b="1" dirty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US" sz="4400" b="1" dirty="0">
                <a:latin typeface="Calibri" pitchFamily="34" charset="0"/>
                <a:cs typeface="Calibri" pitchFamily="34" charset="0"/>
              </a:rPr>
              <a:t>Questions</a:t>
            </a:r>
          </a:p>
          <a:p>
            <a:pPr algn="r">
              <a:buNone/>
            </a:pPr>
            <a:endParaRPr lang="en-US" sz="4400" dirty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US" sz="7300" dirty="0">
              <a:latin typeface="Comic Sans MS" pitchFamily="66" charset="0"/>
            </a:endParaRP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FD665CDB-DC4E-49CD-AF6D-7690E065B1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124200"/>
            <a:ext cx="3963617" cy="3169448"/>
          </a:xfrm>
          <a:prstGeom prst="rect">
            <a:avLst/>
          </a:prstGeom>
          <a:solidFill>
            <a:schemeClr val="tx2"/>
          </a:soli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EHG PPT template -no date and no.</Template>
  <TotalTime>3139</TotalTime>
  <Words>234</Words>
  <Application>Microsoft Office PowerPoint</Application>
  <PresentationFormat>On-screen Show (4:3)</PresentationFormat>
  <Paragraphs>36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BundesSans Office</vt:lpstr>
      <vt:lpstr>Calibri</vt:lpstr>
      <vt:lpstr>Comic Sans MS</vt:lpstr>
      <vt:lpstr>Sylfaen</vt:lpstr>
      <vt:lpstr>Times New Roman</vt:lpstr>
      <vt:lpstr>Office Theme</vt:lpstr>
      <vt:lpstr>Global Fund CCM Evolution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Anette Cramer</dc:creator>
  <cp:lastModifiedBy>Sanja Matovic Miljanovic</cp:lastModifiedBy>
  <cp:revision>81</cp:revision>
  <cp:lastPrinted>2014-06-19T11:52:41Z</cp:lastPrinted>
  <dcterms:created xsi:type="dcterms:W3CDTF">2019-11-27T08:55:46Z</dcterms:created>
  <dcterms:modified xsi:type="dcterms:W3CDTF">2019-12-09T08:56:57Z</dcterms:modified>
</cp:coreProperties>
</file>