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60">
          <p15:clr>
            <a:srgbClr val="A4A3A4"/>
          </p15:clr>
        </p15:guide>
        <p15:guide id="2" pos="28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77C"/>
    <a:srgbClr val="867964"/>
    <a:srgbClr val="EEECE1"/>
    <a:srgbClr val="FFFFFF"/>
    <a:srgbClr val="E51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94C9F0-D684-484C-9716-25516D4866C4}" v="2" dt="2019-10-18T14:52:41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4660"/>
  </p:normalViewPr>
  <p:slideViewPr>
    <p:cSldViewPr snapToGrid="0" showGuides="1">
      <p:cViewPr varScale="1">
        <p:scale>
          <a:sx n="64" d="100"/>
          <a:sy n="64" d="100"/>
        </p:scale>
        <p:origin x="1268" y="36"/>
      </p:cViewPr>
      <p:guideLst>
        <p:guide orient="horz" pos="2960"/>
        <p:guide pos="28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na McMullen" userId="a43a734ec370d0e1" providerId="LiveId" clId="{A6FA8287-0FB8-4042-BAE0-2E4D6291495A}"/>
    <pc:docChg chg="custSel addSld delSld modSld">
      <pc:chgData name="Donna McMullen" userId="a43a734ec370d0e1" providerId="LiveId" clId="{A6FA8287-0FB8-4042-BAE0-2E4D6291495A}" dt="2018-10-01T15:56:17.969" v="63" actId="20577"/>
      <pc:docMkLst>
        <pc:docMk/>
      </pc:docMkLst>
      <pc:sldChg chg="del">
        <pc:chgData name="Donna McMullen" userId="a43a734ec370d0e1" providerId="LiveId" clId="{A6FA8287-0FB8-4042-BAE0-2E4D6291495A}" dt="2018-10-01T15:53:36.672" v="0" actId="2696"/>
        <pc:sldMkLst>
          <pc:docMk/>
          <pc:sldMk cId="3788324983" sldId="256"/>
        </pc:sldMkLst>
      </pc:sldChg>
      <pc:sldChg chg="del">
        <pc:chgData name="Donna McMullen" userId="a43a734ec370d0e1" providerId="LiveId" clId="{A6FA8287-0FB8-4042-BAE0-2E4D6291495A}" dt="2018-10-01T15:53:44.347" v="2" actId="2696"/>
        <pc:sldMkLst>
          <pc:docMk/>
          <pc:sldMk cId="3400951131" sldId="257"/>
        </pc:sldMkLst>
      </pc:sldChg>
      <pc:sldChg chg="modSp">
        <pc:chgData name="Donna McMullen" userId="a43a734ec370d0e1" providerId="LiveId" clId="{A6FA8287-0FB8-4042-BAE0-2E4D6291495A}" dt="2018-10-01T15:56:17.969" v="63" actId="20577"/>
        <pc:sldMkLst>
          <pc:docMk/>
          <pc:sldMk cId="417851430" sldId="258"/>
        </pc:sldMkLst>
        <pc:spChg chg="mod">
          <ac:chgData name="Donna McMullen" userId="a43a734ec370d0e1" providerId="LiveId" clId="{A6FA8287-0FB8-4042-BAE0-2E4D6291495A}" dt="2018-10-01T15:56:17.969" v="63" actId="20577"/>
          <ac:spMkLst>
            <pc:docMk/>
            <pc:sldMk cId="417851430" sldId="258"/>
            <ac:spMk id="2" creationId="{00000000-0000-0000-0000-000000000000}"/>
          </ac:spMkLst>
        </pc:spChg>
        <pc:spChg chg="mod">
          <ac:chgData name="Donna McMullen" userId="a43a734ec370d0e1" providerId="LiveId" clId="{A6FA8287-0FB8-4042-BAE0-2E4D6291495A}" dt="2018-10-01T15:56:04.323" v="35" actId="1076"/>
          <ac:spMkLst>
            <pc:docMk/>
            <pc:sldMk cId="417851430" sldId="258"/>
            <ac:spMk id="3" creationId="{00000000-0000-0000-0000-000000000000}"/>
          </ac:spMkLst>
        </pc:spChg>
      </pc:sldChg>
      <pc:sldChg chg="del">
        <pc:chgData name="Donna McMullen" userId="a43a734ec370d0e1" providerId="LiveId" clId="{A6FA8287-0FB8-4042-BAE0-2E4D6291495A}" dt="2018-10-01T15:54:19.460" v="4" actId="2696"/>
        <pc:sldMkLst>
          <pc:docMk/>
          <pc:sldMk cId="611398279" sldId="259"/>
        </pc:sldMkLst>
      </pc:sldChg>
      <pc:sldChg chg="del">
        <pc:chgData name="Donna McMullen" userId="a43a734ec370d0e1" providerId="LiveId" clId="{A6FA8287-0FB8-4042-BAE0-2E4D6291495A}" dt="2018-10-01T15:53:39.959" v="1" actId="2696"/>
        <pc:sldMkLst>
          <pc:docMk/>
          <pc:sldMk cId="233141571" sldId="260"/>
        </pc:sldMkLst>
      </pc:sldChg>
      <pc:sldChg chg="add del">
        <pc:chgData name="Donna McMullen" userId="a43a734ec370d0e1" providerId="LiveId" clId="{A6FA8287-0FB8-4042-BAE0-2E4D6291495A}" dt="2018-10-01T15:54:58.760" v="5" actId="2696"/>
        <pc:sldMkLst>
          <pc:docMk/>
          <pc:sldMk cId="1307292276" sldId="260"/>
        </pc:sldMkLst>
      </pc:sldChg>
      <pc:sldChg chg="add del">
        <pc:chgData name="Donna McMullen" userId="a43a734ec370d0e1" providerId="LiveId" clId="{A6FA8287-0FB8-4042-BAE0-2E4D6291495A}" dt="2018-10-01T15:55:00.014" v="7" actId="2696"/>
        <pc:sldMkLst>
          <pc:docMk/>
          <pc:sldMk cId="2310307593" sldId="261"/>
        </pc:sldMkLst>
      </pc:sldChg>
      <pc:sldChg chg="add del">
        <pc:chgData name="Donna McMullen" userId="a43a734ec370d0e1" providerId="LiveId" clId="{A6FA8287-0FB8-4042-BAE0-2E4D6291495A}" dt="2018-10-01T15:54:59.314" v="6" actId="2696"/>
        <pc:sldMkLst>
          <pc:docMk/>
          <pc:sldMk cId="151101463" sldId="263"/>
        </pc:sldMkLst>
      </pc:sldChg>
    </pc:docChg>
  </pc:docChgLst>
  <pc:docChgLst>
    <pc:chgData name="Donna McMullen" userId="a43a734ec370d0e1" providerId="LiveId" clId="{F594C9F0-D684-484C-9716-25516D4866C4}"/>
    <pc:docChg chg="modMainMaster">
      <pc:chgData name="Donna McMullen" userId="a43a734ec370d0e1" providerId="LiveId" clId="{F594C9F0-D684-484C-9716-25516D4866C4}" dt="2019-10-18T14:53:09.725" v="12" actId="2696"/>
      <pc:docMkLst>
        <pc:docMk/>
      </pc:docMkLst>
      <pc:sldMasterChg chg="delSldLayout modSldLayout">
        <pc:chgData name="Donna McMullen" userId="a43a734ec370d0e1" providerId="LiveId" clId="{F594C9F0-D684-484C-9716-25516D4866C4}" dt="2019-10-18T14:53:09.725" v="12" actId="2696"/>
        <pc:sldMasterMkLst>
          <pc:docMk/>
          <pc:sldMasterMk cId="2188524332" sldId="2147483648"/>
        </pc:sldMasterMkLst>
        <pc:sldLayoutChg chg="del">
          <pc:chgData name="Donna McMullen" userId="a43a734ec370d0e1" providerId="LiveId" clId="{F594C9F0-D684-484C-9716-25516D4866C4}" dt="2019-10-18T14:51:30.084" v="0" actId="2696"/>
          <pc:sldLayoutMkLst>
            <pc:docMk/>
            <pc:sldMasterMk cId="2188524332" sldId="2147483648"/>
            <pc:sldLayoutMk cId="3560278961" sldId="2147483649"/>
          </pc:sldLayoutMkLst>
        </pc:sldLayoutChg>
        <pc:sldLayoutChg chg="del">
          <pc:chgData name="Donna McMullen" userId="a43a734ec370d0e1" providerId="LiveId" clId="{F594C9F0-D684-484C-9716-25516D4866C4}" dt="2019-10-18T14:53:09.725" v="12" actId="2696"/>
          <pc:sldLayoutMkLst>
            <pc:docMk/>
            <pc:sldMasterMk cId="2188524332" sldId="2147483648"/>
            <pc:sldLayoutMk cId="1997129975" sldId="2147483650"/>
          </pc:sldLayoutMkLst>
        </pc:sldLayoutChg>
        <pc:sldLayoutChg chg="del">
          <pc:chgData name="Donna McMullen" userId="a43a734ec370d0e1" providerId="LiveId" clId="{F594C9F0-D684-484C-9716-25516D4866C4}" dt="2019-10-18T14:53:05.700" v="7" actId="2696"/>
          <pc:sldLayoutMkLst>
            <pc:docMk/>
            <pc:sldMasterMk cId="2188524332" sldId="2147483648"/>
            <pc:sldLayoutMk cId="3878447869" sldId="2147483652"/>
          </pc:sldLayoutMkLst>
        </pc:sldLayoutChg>
        <pc:sldLayoutChg chg="del">
          <pc:chgData name="Donna McMullen" userId="a43a734ec370d0e1" providerId="LiveId" clId="{F594C9F0-D684-484C-9716-25516D4866C4}" dt="2019-10-18T14:53:05.700" v="8" actId="2696"/>
          <pc:sldLayoutMkLst>
            <pc:docMk/>
            <pc:sldMasterMk cId="2188524332" sldId="2147483648"/>
            <pc:sldLayoutMk cId="446874097" sldId="2147483653"/>
          </pc:sldLayoutMkLst>
        </pc:sldLayoutChg>
        <pc:sldLayoutChg chg="del">
          <pc:chgData name="Donna McMullen" userId="a43a734ec370d0e1" providerId="LiveId" clId="{F594C9F0-D684-484C-9716-25516D4866C4}" dt="2019-10-18T14:53:05.700" v="9" actId="2696"/>
          <pc:sldLayoutMkLst>
            <pc:docMk/>
            <pc:sldMasterMk cId="2188524332" sldId="2147483648"/>
            <pc:sldLayoutMk cId="1119071635" sldId="2147483654"/>
          </pc:sldLayoutMkLst>
        </pc:sldLayoutChg>
        <pc:sldLayoutChg chg="del">
          <pc:chgData name="Donna McMullen" userId="a43a734ec370d0e1" providerId="LiveId" clId="{F594C9F0-D684-484C-9716-25516D4866C4}" dt="2019-10-18T14:53:05.716" v="10" actId="2696"/>
          <pc:sldLayoutMkLst>
            <pc:docMk/>
            <pc:sldMasterMk cId="2188524332" sldId="2147483648"/>
            <pc:sldLayoutMk cId="3555851034" sldId="2147483655"/>
          </pc:sldLayoutMkLst>
        </pc:sldLayoutChg>
        <pc:sldLayoutChg chg="del">
          <pc:chgData name="Donna McMullen" userId="a43a734ec370d0e1" providerId="LiveId" clId="{F594C9F0-D684-484C-9716-25516D4866C4}" dt="2019-10-18T14:53:05.716" v="11" actId="2696"/>
          <pc:sldLayoutMkLst>
            <pc:docMk/>
            <pc:sldMasterMk cId="2188524332" sldId="2147483648"/>
            <pc:sldLayoutMk cId="3638389055" sldId="2147483657"/>
          </pc:sldLayoutMkLst>
        </pc:sldLayoutChg>
        <pc:sldLayoutChg chg="del">
          <pc:chgData name="Donna McMullen" userId="a43a734ec370d0e1" providerId="LiveId" clId="{F594C9F0-D684-484C-9716-25516D4866C4}" dt="2019-10-18T14:53:05.685" v="6" actId="2696"/>
          <pc:sldLayoutMkLst>
            <pc:docMk/>
            <pc:sldMasterMk cId="2188524332" sldId="2147483648"/>
            <pc:sldLayoutMk cId="443872759" sldId="2147483658"/>
          </pc:sldLayoutMkLst>
        </pc:sldLayoutChg>
        <pc:sldLayoutChg chg="del">
          <pc:chgData name="Donna McMullen" userId="a43a734ec370d0e1" providerId="LiveId" clId="{F594C9F0-D684-484C-9716-25516D4866C4}" dt="2019-10-18T14:52:55.857" v="5" actId="2696"/>
          <pc:sldLayoutMkLst>
            <pc:docMk/>
            <pc:sldMasterMk cId="2188524332" sldId="2147483648"/>
            <pc:sldLayoutMk cId="2487062526" sldId="2147483659"/>
          </pc:sldLayoutMkLst>
        </pc:sldLayoutChg>
        <pc:sldLayoutChg chg="modSp">
          <pc:chgData name="Donna McMullen" userId="a43a734ec370d0e1" providerId="LiveId" clId="{F594C9F0-D684-484C-9716-25516D4866C4}" dt="2019-10-18T14:52:08.665" v="4" actId="14100"/>
          <pc:sldLayoutMkLst>
            <pc:docMk/>
            <pc:sldMasterMk cId="2188524332" sldId="2147483648"/>
            <pc:sldLayoutMk cId="2850837733" sldId="2147483660"/>
          </pc:sldLayoutMkLst>
          <pc:picChg chg="mod">
            <ac:chgData name="Donna McMullen" userId="a43a734ec370d0e1" providerId="LiveId" clId="{F594C9F0-D684-484C-9716-25516D4866C4}" dt="2019-10-18T14:52:08.665" v="4" actId="14100"/>
            <ac:picMkLst>
              <pc:docMk/>
              <pc:sldMasterMk cId="2188524332" sldId="2147483648"/>
              <pc:sldLayoutMk cId="2850837733" sldId="2147483660"/>
              <ac:picMk id="4" creationId="{00000000-0000-0000-0000-000000000000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87-404E-A8FB-542F879E2D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87-404E-A8FB-542F879E2D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87-404E-A8FB-542F879E2D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527232"/>
        <c:axId val="177502080"/>
      </c:barChart>
      <c:catAx>
        <c:axId val="176527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/>
        </c:spPr>
        <c:txPr>
          <a:bodyPr/>
          <a:lstStyle/>
          <a:p>
            <a:pPr>
              <a:defRPr b="1"/>
            </a:pPr>
            <a:endParaRPr lang="en-US"/>
          </a:p>
        </c:txPr>
        <c:crossAx val="177502080"/>
        <c:crosses val="autoZero"/>
        <c:auto val="1"/>
        <c:lblAlgn val="ctr"/>
        <c:lblOffset val="0"/>
        <c:noMultiLvlLbl val="0"/>
      </c:catAx>
      <c:valAx>
        <c:axId val="177502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/>
        </c:spPr>
        <c:txPr>
          <a:bodyPr/>
          <a:lstStyle/>
          <a:p>
            <a:pPr>
              <a:defRPr b="1"/>
            </a:pPr>
            <a:endParaRPr lang="en-US"/>
          </a:p>
        </c:txPr>
        <c:crossAx val="176527232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AA5EB-096D-41E6-84D6-C14DF00A51E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AE6205-79C6-4AAB-94EA-AC5243A2F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77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93" r="-823" b="48297"/>
          <a:stretch/>
        </p:blipFill>
        <p:spPr>
          <a:xfrm>
            <a:off x="-1" y="-19950"/>
            <a:ext cx="9223513" cy="15848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3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1C214FA-61CF-0541-BCA3-8C194270C3C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1" y="0"/>
            <a:ext cx="907025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44" y="3336925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CE80A222-27A2-499A-9E2A-14884A5A6E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457" y="4494898"/>
            <a:ext cx="7772400" cy="706642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6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479416"/>
          </a:xfrm>
          <a:prstGeom prst="rect">
            <a:avLst/>
          </a:prstGeom>
          <a:solidFill>
            <a:srgbClr val="F692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372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715" y="1767681"/>
            <a:ext cx="8229600" cy="4174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07152" y="64743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80A222-27A2-499A-9E2A-14884A5A6E9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logo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51" t="35416" r="68877" b="49465"/>
          <a:stretch/>
        </p:blipFill>
        <p:spPr>
          <a:xfrm>
            <a:off x="348877" y="6061752"/>
            <a:ext cx="783199" cy="684591"/>
          </a:xfrm>
          <a:prstGeom prst="rect">
            <a:avLst/>
          </a:prstGeom>
        </p:spPr>
      </p:pic>
      <p:pic>
        <p:nvPicPr>
          <p:cNvPr id="12" name="Picture 11" descr="logo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39" t="37217" r="40752" b="50646"/>
          <a:stretch/>
        </p:blipFill>
        <p:spPr>
          <a:xfrm>
            <a:off x="1367589" y="6168884"/>
            <a:ext cx="1165795" cy="54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2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FFFFF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300" y="3328536"/>
            <a:ext cx="7746433" cy="136207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5300" y="4690611"/>
            <a:ext cx="7216146" cy="70664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Name</a:t>
            </a:r>
          </a:p>
          <a:p>
            <a:r>
              <a:rPr lang="en-US" dirty="0"/>
              <a:t>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A222-27A2-499A-9E2A-14884A5A6E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 of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Copy for Slide</a:t>
            </a:r>
          </a:p>
          <a:p>
            <a:pPr lvl="1"/>
            <a:r>
              <a:rPr lang="en-US" dirty="0"/>
              <a:t>Copy for slide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0A222-27A2-499A-9E2A-14884A5A6E9E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398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66888"/>
          <a:ext cx="8229600" cy="417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0A222-27A2-499A-9E2A-14884A5A6E9E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33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457200" y="1766888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7491" marR="874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31DEA-3B1E-4589-ABD0-DF554189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0A222-27A2-499A-9E2A-14884A5A6E9E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7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AG">
      <a:dk1>
        <a:sysClr val="windowText" lastClr="000000"/>
      </a:dk1>
      <a:lt1>
        <a:sysClr val="window" lastClr="FFFFFF"/>
      </a:lt1>
      <a:dk2>
        <a:srgbClr val="0086CE"/>
      </a:dk2>
      <a:lt2>
        <a:srgbClr val="EEECE1"/>
      </a:lt2>
      <a:accent1>
        <a:srgbClr val="1F497D"/>
      </a:accent1>
      <a:accent2>
        <a:srgbClr val="F69224"/>
      </a:accent2>
      <a:accent3>
        <a:srgbClr val="339966"/>
      </a:accent3>
      <a:accent4>
        <a:srgbClr val="FF9900"/>
      </a:accent4>
      <a:accent5>
        <a:srgbClr val="4BACC6"/>
      </a:accent5>
      <a:accent6>
        <a:srgbClr val="5F5F5F"/>
      </a:accent6>
      <a:hlink>
        <a:srgbClr val="0086BE"/>
      </a:hlink>
      <a:folHlink>
        <a:srgbClr val="5F5F5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19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Presentation title</vt:lpstr>
      <vt:lpstr>Title of Slide</vt:lpstr>
      <vt:lpstr>Charts</vt:lpstr>
      <vt:lpstr>Tables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Farrington</dc:creator>
  <cp:lastModifiedBy>Donna McMullen</cp:lastModifiedBy>
  <cp:revision>26</cp:revision>
  <dcterms:created xsi:type="dcterms:W3CDTF">2015-08-05T00:24:26Z</dcterms:created>
  <dcterms:modified xsi:type="dcterms:W3CDTF">2019-10-18T14:53:15Z</dcterms:modified>
</cp:coreProperties>
</file>